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13" r:id="rId11"/>
    <p:sldId id="297" r:id="rId12"/>
    <p:sldId id="298" r:id="rId13"/>
    <p:sldId id="314" r:id="rId14"/>
    <p:sldId id="299" r:id="rId15"/>
    <p:sldId id="300" r:id="rId16"/>
    <p:sldId id="315" r:id="rId17"/>
    <p:sldId id="301" r:id="rId18"/>
    <p:sldId id="304" r:id="rId19"/>
    <p:sldId id="311" r:id="rId20"/>
    <p:sldId id="317" r:id="rId21"/>
    <p:sldId id="316" r:id="rId22"/>
    <p:sldId id="318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6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4573" y="2547682"/>
            <a:ext cx="643793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What number is missing? 50, 40, 30,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</a:t>
            </a:r>
            <a:r>
              <a:rPr lang="en-GB" sz="2800" dirty="0" smtClean="0">
                <a:latin typeface="Comic Sans MS" panose="030F0702030302020204" pitchFamily="66" charset="0"/>
              </a:rPr>
              <a:t>is missing? 40, 50, 60,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old will you be in ten years?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</a:t>
            </a:r>
            <a:r>
              <a:rPr lang="en-GB" sz="2800" dirty="0" smtClean="0">
                <a:latin typeface="Comic Sans MS" panose="030F0702030302020204" pitchFamily="66" charset="0"/>
              </a:rPr>
              <a:t>shape </a:t>
            </a:r>
            <a:r>
              <a:rPr lang="en-GB" sz="2800" dirty="0">
                <a:latin typeface="Comic Sans MS" panose="030F0702030302020204" pitchFamily="66" charset="0"/>
              </a:rPr>
              <a:t>is to the </a:t>
            </a:r>
            <a:r>
              <a:rPr lang="en-GB" sz="2800" dirty="0" smtClean="0">
                <a:latin typeface="Comic Sans MS" panose="030F0702030302020204" pitchFamily="66" charset="0"/>
              </a:rPr>
              <a:t>right </a:t>
            </a:r>
            <a:r>
              <a:rPr lang="en-GB" sz="2800" dirty="0">
                <a:latin typeface="Comic Sans MS" panose="030F0702030302020204" pitchFamily="66" charset="0"/>
              </a:rPr>
              <a:t>of the </a:t>
            </a:r>
            <a:r>
              <a:rPr lang="en-GB" sz="2800" dirty="0" smtClean="0">
                <a:latin typeface="Comic Sans MS" panose="030F0702030302020204" pitchFamily="66" charset="0"/>
              </a:rPr>
              <a:t>cube?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98" y="4717473"/>
            <a:ext cx="1226527" cy="12265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313" y="4628763"/>
            <a:ext cx="1403948" cy="14039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953" y="4639870"/>
            <a:ext cx="1197504" cy="144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</a:t>
            </a:r>
            <a:r>
              <a:rPr lang="en-GB" sz="2800" dirty="0" smtClean="0">
                <a:latin typeface="Comic Sans MS" panose="030F0702030302020204" pitchFamily="66" charset="0"/>
              </a:rPr>
              <a:t>What number is missing? 50, 40, 30,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</a:t>
            </a:r>
            <a:r>
              <a:rPr lang="en-GB" sz="2800" dirty="0" smtClean="0">
                <a:latin typeface="Comic Sans MS" panose="030F0702030302020204" pitchFamily="66" charset="0"/>
              </a:rPr>
              <a:t>is missing? 40, 50, 60,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old will you be in ten years?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</a:t>
            </a:r>
            <a:r>
              <a:rPr lang="en-GB" sz="2800" dirty="0" smtClean="0">
                <a:latin typeface="Comic Sans MS" panose="030F0702030302020204" pitchFamily="66" charset="0"/>
              </a:rPr>
              <a:t>shape </a:t>
            </a:r>
            <a:r>
              <a:rPr lang="en-GB" sz="2800" dirty="0">
                <a:latin typeface="Comic Sans MS" panose="030F0702030302020204" pitchFamily="66" charset="0"/>
              </a:rPr>
              <a:t>is to the </a:t>
            </a:r>
            <a:r>
              <a:rPr lang="en-GB" sz="2800" dirty="0" smtClean="0">
                <a:latin typeface="Comic Sans MS" panose="030F0702030302020204" pitchFamily="66" charset="0"/>
              </a:rPr>
              <a:t>right </a:t>
            </a:r>
            <a:r>
              <a:rPr lang="en-GB" sz="2800" dirty="0">
                <a:latin typeface="Comic Sans MS" panose="030F0702030302020204" pitchFamily="66" charset="0"/>
              </a:rPr>
              <a:t>of the </a:t>
            </a:r>
            <a:r>
              <a:rPr lang="en-GB" sz="2800" dirty="0" smtClean="0">
                <a:latin typeface="Comic Sans MS" panose="030F0702030302020204" pitchFamily="66" charset="0"/>
              </a:rPr>
              <a:t>cube?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98" y="4717473"/>
            <a:ext cx="1226527" cy="12265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313" y="4628763"/>
            <a:ext cx="1403948" cy="14039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953" y="4639870"/>
            <a:ext cx="1197504" cy="144782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536409" y="4700532"/>
            <a:ext cx="1150592" cy="138716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710457" y="2894927"/>
            <a:ext cx="1802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????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1590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15900" y="161485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334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2483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100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92" y="2128271"/>
            <a:ext cx="832117" cy="10386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319" y="1874451"/>
            <a:ext cx="1161083" cy="14369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157" y="2128271"/>
            <a:ext cx="832117" cy="1038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222" y="2128271"/>
            <a:ext cx="832117" cy="1038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287" y="2128271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352" y="2128271"/>
            <a:ext cx="832117" cy="1038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417" y="2128271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482" y="2128271"/>
            <a:ext cx="832117" cy="10386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547" y="2128271"/>
            <a:ext cx="832117" cy="10386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612" y="2128271"/>
            <a:ext cx="832117" cy="10386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677" y="2128271"/>
            <a:ext cx="832117" cy="10386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742" y="2128271"/>
            <a:ext cx="832117" cy="10386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807" y="2128271"/>
            <a:ext cx="832117" cy="10386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872" y="2128271"/>
            <a:ext cx="832117" cy="10386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937" y="2128271"/>
            <a:ext cx="832117" cy="103865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28" y="3416691"/>
            <a:ext cx="832117" cy="10386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02" y="3397877"/>
            <a:ext cx="832117" cy="10386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98" y="3397877"/>
            <a:ext cx="832117" cy="10386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4" y="3397877"/>
            <a:ext cx="832117" cy="10386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750" y="3397877"/>
            <a:ext cx="832117" cy="10386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576" y="3397877"/>
            <a:ext cx="832117" cy="10386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054" y="3372724"/>
            <a:ext cx="832117" cy="10386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880" y="3372724"/>
            <a:ext cx="832117" cy="10386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706" y="3372724"/>
            <a:ext cx="832117" cy="103865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532" y="3372724"/>
            <a:ext cx="832117" cy="103865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99" y="3157080"/>
            <a:ext cx="1161083" cy="14369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60" y="4900389"/>
            <a:ext cx="1483691" cy="121975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357" y="764081"/>
            <a:ext cx="1376203" cy="1219750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0" y="122831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straws?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1" name="Rounded Rectangular Callout 50"/>
          <p:cNvSpPr/>
          <p:nvPr/>
        </p:nvSpPr>
        <p:spPr>
          <a:xfrm>
            <a:off x="4599980" y="4617013"/>
            <a:ext cx="1861217" cy="1046288"/>
          </a:xfrm>
          <a:prstGeom prst="wedgeRoundRectCallout">
            <a:avLst>
              <a:gd name="adj1" fmla="val 72141"/>
              <a:gd name="adj2" fmla="val 2652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4563314" y="4647637"/>
            <a:ext cx="1858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am going to make groups of 10!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23385" y="4953492"/>
            <a:ext cx="447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10, 20, ….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650423" y="1261665"/>
            <a:ext cx="136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26897" y="5172516"/>
            <a:ext cx="44764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1, 22, 23, 24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1"/>
                            </p:stCondLst>
                            <p:childTnLst>
                              <p:par>
                                <p:cTn id="17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501"/>
                            </p:stCondLst>
                            <p:childTnLst>
                              <p:par>
                                <p:cTn id="17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001"/>
                            </p:stCondLst>
                            <p:childTnLst>
                              <p:par>
                                <p:cTn id="18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/>
      <p:bldP spid="53" grpId="0"/>
      <p:bldP spid="54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2483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100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92" y="2128271"/>
            <a:ext cx="832117" cy="10386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319" y="1874451"/>
            <a:ext cx="1161083" cy="14369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157" y="2128271"/>
            <a:ext cx="832117" cy="1038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222" y="2128271"/>
            <a:ext cx="832117" cy="1038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287" y="2128271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352" y="2128271"/>
            <a:ext cx="832117" cy="1038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417" y="2128271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482" y="2128271"/>
            <a:ext cx="832117" cy="10386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547" y="2128271"/>
            <a:ext cx="832117" cy="10386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612" y="2128271"/>
            <a:ext cx="832117" cy="10386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677" y="2128271"/>
            <a:ext cx="832117" cy="10386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42" y="3455805"/>
            <a:ext cx="832117" cy="10386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009" y="3455805"/>
            <a:ext cx="832117" cy="10386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276" y="3455805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43" y="3455805"/>
            <a:ext cx="832117" cy="10386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810" y="3455805"/>
            <a:ext cx="832117" cy="103865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077" y="3455805"/>
            <a:ext cx="832117" cy="10386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344" y="3455805"/>
            <a:ext cx="832117" cy="10386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611" y="3455805"/>
            <a:ext cx="832117" cy="10386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878" y="3455805"/>
            <a:ext cx="832117" cy="103865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149" y="3455805"/>
            <a:ext cx="832117" cy="103865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742" y="2128271"/>
            <a:ext cx="832117" cy="10386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807" y="2128271"/>
            <a:ext cx="832117" cy="10386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872" y="2128271"/>
            <a:ext cx="832117" cy="10386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937" y="2128271"/>
            <a:ext cx="832117" cy="103865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002" y="2128271"/>
            <a:ext cx="832117" cy="103865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067" y="2128271"/>
            <a:ext cx="832117" cy="103865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132" y="2128271"/>
            <a:ext cx="832117" cy="10386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97" y="2128271"/>
            <a:ext cx="832117" cy="10386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262" y="2128271"/>
            <a:ext cx="832117" cy="10386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333" y="2128271"/>
            <a:ext cx="832117" cy="103865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30" y="3455805"/>
            <a:ext cx="832117" cy="103865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797" y="3455805"/>
            <a:ext cx="832117" cy="103865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064" y="3455805"/>
            <a:ext cx="832117" cy="10386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331" y="3455805"/>
            <a:ext cx="832117" cy="10386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598" y="3455805"/>
            <a:ext cx="832117" cy="103865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865" y="3455805"/>
            <a:ext cx="832117" cy="103865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030" y="1874451"/>
            <a:ext cx="1161083" cy="143691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989" y="3256675"/>
            <a:ext cx="1161083" cy="14369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60" y="4900389"/>
            <a:ext cx="1483691" cy="1219750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121881" y="124480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straws?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1" name="Rounded Rectangular Callout 50"/>
          <p:cNvSpPr/>
          <p:nvPr/>
        </p:nvSpPr>
        <p:spPr>
          <a:xfrm>
            <a:off x="4599980" y="4617013"/>
            <a:ext cx="1861217" cy="1046288"/>
          </a:xfrm>
          <a:prstGeom prst="wedgeRoundRectCallout">
            <a:avLst>
              <a:gd name="adj1" fmla="val 75807"/>
              <a:gd name="adj2" fmla="val 2652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4563314" y="4647637"/>
            <a:ext cx="1858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am going to make groups of 10!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01101" y="5432314"/>
            <a:ext cx="447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31, 32, 33, 34, 35, 36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725865" y="1289954"/>
            <a:ext cx="136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06846" y="4766306"/>
            <a:ext cx="447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10, 20, 30, ….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555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000"/>
                            </p:stCondLst>
                            <p:childTnLst>
                              <p:par>
                                <p:cTn id="20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5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9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0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1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2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3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2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21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32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120000">
                                      <p:cBhvr>
                                        <p:cTn id="22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2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120000">
                                      <p:cBhvr>
                                        <p:cTn id="239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0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1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2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3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32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120000">
                                      <p:cBhvr>
                                        <p:cTn id="245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6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7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8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9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251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2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3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4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5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32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20000">
                                      <p:cBhvr>
                                        <p:cTn id="257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8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9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0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1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32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120000">
                                      <p:cBhvr>
                                        <p:cTn id="263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4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5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6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7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/>
      <p:bldP spid="53" grpId="0"/>
      <p:bldP spid="54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50719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602245" y="1771349"/>
            <a:ext cx="1303553" cy="18417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1456196" y="1771349"/>
            <a:ext cx="1303553" cy="18417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2310147" y="1771349"/>
            <a:ext cx="1303553" cy="18417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3164098" y="1771349"/>
            <a:ext cx="1303553" cy="18417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4018049" y="1771349"/>
            <a:ext cx="1303553" cy="18417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4872000" y="1771349"/>
            <a:ext cx="1303553" cy="18417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5725951" y="1771349"/>
            <a:ext cx="1303553" cy="18417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79683">
            <a:off x="6579900" y="1771349"/>
            <a:ext cx="1303553" cy="184179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-401503" y="4808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sweets?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25865" y="1440082"/>
            <a:ext cx="136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698" y="3081946"/>
            <a:ext cx="855760" cy="120910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0" y="2692246"/>
            <a:ext cx="855760" cy="12091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9917">
            <a:off x="2050835" y="3668246"/>
            <a:ext cx="855760" cy="120910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0744">
            <a:off x="1152836" y="3568438"/>
            <a:ext cx="855760" cy="120910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93543">
            <a:off x="2447799" y="2840140"/>
            <a:ext cx="960051" cy="135645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558538" y="4742723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</a:t>
            </a:r>
            <a:r>
              <a:rPr lang="en-GB" sz="2800" dirty="0" smtClean="0">
                <a:latin typeface="Comic Sans MS" panose="030F0702030302020204" pitchFamily="66" charset="0"/>
              </a:rPr>
              <a:t>8   </a:t>
            </a:r>
            <a:r>
              <a:rPr lang="en-GB" sz="2800" dirty="0">
                <a:latin typeface="Comic Sans MS" panose="030F0702030302020204" pitchFamily="66" charset="0"/>
              </a:rPr>
              <a:t>tens and  </a:t>
            </a:r>
            <a:r>
              <a:rPr lang="en-GB" sz="2800" dirty="0" smtClean="0">
                <a:latin typeface="Comic Sans MS" panose="030F0702030302020204" pitchFamily="66" charset="0"/>
              </a:rPr>
              <a:t>5  </a:t>
            </a:r>
            <a:r>
              <a:rPr lang="en-GB" sz="2800" dirty="0">
                <a:latin typeface="Comic Sans MS" panose="030F0702030302020204" pitchFamily="66" charset="0"/>
              </a:rPr>
              <a:t>ones.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14482" y="5529080"/>
            <a:ext cx="472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85  sweets.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661957" y="4759349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5719016" y="4731052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4569567" y="5547741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 rot="18287894">
            <a:off x="977379" y="261011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5" name="TextBox 34"/>
          <p:cNvSpPr txBox="1"/>
          <p:nvPr/>
        </p:nvSpPr>
        <p:spPr>
          <a:xfrm rot="18287894">
            <a:off x="1840066" y="263804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6" name="TextBox 35"/>
          <p:cNvSpPr txBox="1"/>
          <p:nvPr/>
        </p:nvSpPr>
        <p:spPr>
          <a:xfrm rot="18287894">
            <a:off x="2686464" y="262631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 rot="18287894">
            <a:off x="3532862" y="261458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8" name="TextBox 37"/>
          <p:cNvSpPr txBox="1"/>
          <p:nvPr/>
        </p:nvSpPr>
        <p:spPr>
          <a:xfrm rot="18287894">
            <a:off x="4379260" y="2602857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9" name="TextBox 38"/>
          <p:cNvSpPr txBox="1"/>
          <p:nvPr/>
        </p:nvSpPr>
        <p:spPr>
          <a:xfrm rot="18287894">
            <a:off x="5239306" y="2632071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0" name="TextBox 39"/>
          <p:cNvSpPr txBox="1"/>
          <p:nvPr/>
        </p:nvSpPr>
        <p:spPr>
          <a:xfrm rot="18287894">
            <a:off x="6099352" y="2633989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 rot="18287894">
            <a:off x="6959398" y="2581315"/>
            <a:ext cx="7015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  <p:bldP spid="30" grpId="0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6836" y="428469"/>
            <a:ext cx="4320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100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58538" y="4742723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4 </a:t>
            </a:r>
            <a:r>
              <a:rPr lang="en-GB" sz="2800" dirty="0" smtClean="0">
                <a:latin typeface="Comic Sans MS" panose="030F0702030302020204" pitchFamily="66" charset="0"/>
              </a:rPr>
              <a:t> tens and   </a:t>
            </a:r>
            <a:r>
              <a:rPr lang="en-GB" sz="2800" dirty="0">
                <a:latin typeface="Comic Sans MS" panose="030F0702030302020204" pitchFamily="66" charset="0"/>
              </a:rPr>
              <a:t>3  ones.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14482" y="5529080"/>
            <a:ext cx="472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43 counters.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57453" y="4742723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742545" y="4714201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460383" y="5502232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9274" y="3575404"/>
            <a:ext cx="2469970" cy="10592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8538" y="1269287"/>
            <a:ext cx="2469970" cy="10592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8538" y="2387304"/>
            <a:ext cx="2469970" cy="10592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350" y="2436606"/>
            <a:ext cx="2469970" cy="10592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350" y="1269287"/>
            <a:ext cx="2469970" cy="105923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50719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14636"/>
            <a:ext cx="4562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100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58538" y="4742723"/>
            <a:ext cx="5745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</a:t>
            </a:r>
            <a:r>
              <a:rPr lang="en-GB" sz="2800" dirty="0" smtClean="0">
                <a:latin typeface="Comic Sans MS" panose="030F0702030302020204" pitchFamily="66" charset="0"/>
              </a:rPr>
              <a:t>2   </a:t>
            </a:r>
            <a:r>
              <a:rPr lang="en-GB" sz="2800" dirty="0">
                <a:latin typeface="Comic Sans MS" panose="030F0702030302020204" pitchFamily="66" charset="0"/>
              </a:rPr>
              <a:t>tens </a:t>
            </a:r>
            <a:r>
              <a:rPr lang="en-GB" sz="2800" dirty="0" smtClean="0">
                <a:latin typeface="Comic Sans MS" panose="030F0702030302020204" pitchFamily="66" charset="0"/>
              </a:rPr>
              <a:t>and   7  </a:t>
            </a:r>
            <a:r>
              <a:rPr lang="en-GB" sz="2800" dirty="0">
                <a:latin typeface="Comic Sans MS" panose="030F0702030302020204" pitchFamily="66" charset="0"/>
              </a:rPr>
              <a:t>ones.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14482" y="5529080"/>
            <a:ext cx="4726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27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89885" y="4775976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701520" y="4739317"/>
            <a:ext cx="471055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347113" y="5523603"/>
            <a:ext cx="589934" cy="48996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741" y="2274118"/>
            <a:ext cx="469433" cy="69500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473" y="1257675"/>
            <a:ext cx="536494" cy="27007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911" y="1257675"/>
            <a:ext cx="536494" cy="270076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722" y="1766147"/>
            <a:ext cx="469433" cy="6950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890" y="2804475"/>
            <a:ext cx="469433" cy="69500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229" y="2756410"/>
            <a:ext cx="469433" cy="69500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915" y="3251351"/>
            <a:ext cx="469433" cy="6950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849" y="2293465"/>
            <a:ext cx="469433" cy="6950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361" y="1763692"/>
            <a:ext cx="469433" cy="6950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4553" y="50719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162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652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98092"/>
              </p:ext>
            </p:extLst>
          </p:nvPr>
        </p:nvGraphicFramePr>
        <p:xfrm>
          <a:off x="943621" y="37203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49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-759872" y="35255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to 100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853901" y="380323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183086" y="316372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482740" y="3151296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3070250" y="3800108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1663" y="2267394"/>
            <a:ext cx="1714026" cy="73505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696" y="1297142"/>
            <a:ext cx="1714026" cy="73505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440" y="1324499"/>
            <a:ext cx="1714026" cy="73505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8307" y="1342180"/>
            <a:ext cx="1714026" cy="73505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548" y="1334735"/>
            <a:ext cx="1714026" cy="735050"/>
          </a:xfrm>
          <a:prstGeom prst="rect">
            <a:avLst/>
          </a:prstGeom>
        </p:spPr>
      </p:pic>
      <p:sp>
        <p:nvSpPr>
          <p:cNvPr id="43" name="Left Bracket 4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591086" y="31932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Left Bracket 4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90740" y="318086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2181" y="2355814"/>
            <a:ext cx="255601" cy="2520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8357" y="2358086"/>
            <a:ext cx="255601" cy="2520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9115" y="2660188"/>
            <a:ext cx="255601" cy="2520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8938" y="2662460"/>
            <a:ext cx="255601" cy="252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110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43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11|29.7|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15.2|6|4|12.6|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9.6|9.3|16.5|11.7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8.3|12.2|1.7|6.2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5.6|8.9|5|4.9|2.5|5.7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0.4|2|1.6|2.2|2.4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4.8|16.6|14|4.5|3.1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10638</TotalTime>
  <Words>276</Words>
  <Application>Microsoft Office PowerPoint</Application>
  <PresentationFormat>On-screen Show (4:3)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233</cp:revision>
  <dcterms:created xsi:type="dcterms:W3CDTF">2019-07-05T11:02:13Z</dcterms:created>
  <dcterms:modified xsi:type="dcterms:W3CDTF">2021-06-20T10:49:33Z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