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08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77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28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03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978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1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76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03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92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469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639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7693-B5B6-419B-8B53-D0D2FA7A6C1D}" type="datetimeFigureOut">
              <a:rPr lang="en-GB" smtClean="0"/>
              <a:t>08/04/2021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0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188640" y="5265712"/>
            <a:ext cx="2592288" cy="1926004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32656" y="539552"/>
            <a:ext cx="6048672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32656" y="755576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Algerian" pitchFamily="82" charset="0"/>
              </a:rPr>
              <a:t>Magical Muffin Mix</a:t>
            </a:r>
            <a:endParaRPr lang="en-GB" sz="4400" dirty="0">
              <a:latin typeface="Algerian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2656" y="1979712"/>
            <a:ext cx="6048672" cy="3024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48680" y="2195736"/>
            <a:ext cx="1872208" cy="25202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92696" y="2339752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Magical Muffin </a:t>
            </a:r>
          </a:p>
          <a:p>
            <a:pPr algn="ctr"/>
            <a:r>
              <a:rPr lang="en-GB" dirty="0" smtClean="0">
                <a:latin typeface="Comic Sans MS" pitchFamily="66" charset="0"/>
              </a:rPr>
              <a:t>Mix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6" name="Picture 2" descr="Chocolate-Chocolate Chip Muffins Recipe | MyRecip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6" r="14113" b="9543"/>
          <a:stretch/>
        </p:blipFill>
        <p:spPr bwMode="auto">
          <a:xfrm>
            <a:off x="766225" y="3206892"/>
            <a:ext cx="1437118" cy="136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ds Eating Muffin High Res Stock Image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47"/>
          <a:stretch/>
        </p:blipFill>
        <p:spPr bwMode="auto">
          <a:xfrm>
            <a:off x="2708920" y="2519772"/>
            <a:ext cx="1857375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me frogs have evolved eyes that are far too big for their bodies | New  Scientis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073" y="2735796"/>
            <a:ext cx="1368152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1317" y="5833353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Turns any child into a frog.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49080" y="8100392"/>
            <a:ext cx="2376264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9080" y="810039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Price - £5.00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356992" y="5292081"/>
            <a:ext cx="2831233" cy="123377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637607" y="5508104"/>
            <a:ext cx="2383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Easy to follow recipe.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708920" y="6664350"/>
            <a:ext cx="4077072" cy="12324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780928" y="6776217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Available in all good witch shops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18" name="Round Diagonal Corner Rectangle 17"/>
          <p:cNvSpPr/>
          <p:nvPr/>
        </p:nvSpPr>
        <p:spPr>
          <a:xfrm>
            <a:off x="188640" y="7452320"/>
            <a:ext cx="2538941" cy="151216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32656" y="7608239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Get it now before it sells out.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364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36</Words>
  <Application>Microsoft Office PowerPoint</Application>
  <PresentationFormat>On-screen Show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2</cp:revision>
  <dcterms:created xsi:type="dcterms:W3CDTF">2021-04-08T14:09:33Z</dcterms:created>
  <dcterms:modified xsi:type="dcterms:W3CDTF">2021-04-08T14:31:31Z</dcterms:modified>
</cp:coreProperties>
</file>