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9" r:id="rId27"/>
    <p:sldId id="288" r:id="rId28"/>
    <p:sldId id="282" r:id="rId29"/>
    <p:sldId id="283" r:id="rId30"/>
    <p:sldId id="290" r:id="rId31"/>
    <p:sldId id="284" r:id="rId32"/>
    <p:sldId id="291" r:id="rId33"/>
    <p:sldId id="285" r:id="rId34"/>
    <p:sldId id="286" r:id="rId35"/>
    <p:sldId id="292" r:id="rId36"/>
    <p:sldId id="28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6FA18-E779-4142-9DCA-A65FAED73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A6F22A-C415-4AB4-9F3C-CB6167F8F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91CF9-7BBE-4E46-ABCF-69CA4F820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3AD5D-788C-4B9E-B9A9-32A98820D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45B421-77D9-4D90-ABCE-83F670BD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A19C0-5051-4F71-8C3A-7BDD8257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5B0BA-FE6F-416C-B462-4AF7333E1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B5D8-C11D-4591-AFAA-C736675B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A36D36-466B-4D19-A2CE-E5C10F2B4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191BA-488B-4AE8-9566-67A3E118A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35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F65CC-B4C0-4479-9D8E-4FADD54A7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232B4-6E33-4E35-AAEA-80C91F25E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7CEE2-F7FE-4DFF-B748-85CB7FC33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27498-210F-4C98-962C-A8DB39642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55627-4FE9-47A0-97AE-5908A6C90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436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F3E6-7A51-4BD3-BCB9-1AD8A471B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37205-468F-4628-BD0E-737F33B4AA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5AE3D4-403A-4277-BB08-050955EC3E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431302-44D3-4E43-8BF0-4E91F5E7C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4ABC1E-9F15-421B-B75E-81213D515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A2601D-500E-4F08-A91D-D4D30541D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3535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E4DE4-0611-4C2E-9AA2-85059F4F0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A0C2-B4D0-40AA-9E17-23FF47C09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EE71B-F3B7-408D-9711-C00285991B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C791A2-631E-4400-833A-6204363D60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131807-F9A8-4B2D-B852-349401972A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2FA0A-425A-4796-B1DE-3E816B1C3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721D88-0DF5-4BAC-A6EC-34B72A9A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E4A98D-94EA-43F4-A6B9-16B2A1134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919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D777-0B66-49C3-B99A-6D1942FE9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ECC41-DB55-40FA-B201-474E61F98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91DBAD-4773-4B9F-B436-88A196143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C7BED1-06BA-4ED1-A88B-118BC333A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699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A0052F-704D-486B-AD45-FE5F5BED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5F0054-615C-451A-B964-5C8C7C2DF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E837B9-7525-48C3-AF8D-1F63CE91C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33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A108F-BB56-479D-8999-A5C70BA43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AFBDF-1C89-41A8-BBD1-DA0BA2B3C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06302B-E31B-4FC1-A1EC-60D74FD8B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AC7545-35BB-4B52-84FA-39BD3798F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F0CC54-6129-4403-86CF-80F24682D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1F475-F497-43BC-A867-85276A8B1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3480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02D2E-483C-418B-9A01-E210B2949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06DAB5-6796-4D33-A105-1D6AC54D71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0FA504-76C6-4132-B6BD-818D74814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319B82-384C-46C3-82F0-2F3F4FBF4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6A58A2-56E1-4229-8A47-0FC716128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3B9DF-0618-4DF0-8813-E638BCD7E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652C8-7506-4B37-B2B5-436013A94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741348-A5B3-4193-B9E8-1CECBD180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905C-19ED-4F68-8062-FFA98D4CF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F836A-8AB5-43C6-85C7-49AF9B603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6BF50-2AC2-419D-8B5B-481EFDDE0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020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C1E1C4-651E-4101-A99A-E7D590AAAE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3F4852-2B8B-44CF-AAB5-7E110CD2E8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45DCB-1EE3-4763-81B5-21E5791BE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D3D74-1B2B-49ED-8344-C7729140C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E808C-EA60-4214-84C1-87D5A528F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88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CDE3C-8313-49B6-9D66-CE71CC9FB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87B650-2325-47E2-ADAB-922DB913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FCBCC-883A-4B75-BE8F-3D34F53F01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1AAAE-688F-4F42-8202-9CE2FCD4F0EC}" type="datetimeFigureOut">
              <a:rPr lang="en-GB" smtClean="0"/>
              <a:t>15/01/2021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C592D-3122-4BFE-8D0F-935C45A6F6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E6DE-95CC-4E8A-AEE2-934BAF1AD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FCDA-6EC2-4F63-9A77-8761256FF6A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77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ECA5908-9E23-4190-ACBF-F65C8A2456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80403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count in 2’s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C0642-AA35-4711-96A6-2038AB121737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4540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5521E-1EB8-4C00-B2C6-0228CFD1F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EB034-0B3B-48D5-B365-8DBD2BB560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49EA3B7-0510-48B7-B417-84D7052843C8}"/>
              </a:ext>
            </a:extLst>
          </p:cNvPr>
          <p:cNvSpPr/>
          <p:nvPr/>
        </p:nvSpPr>
        <p:spPr>
          <a:xfrm>
            <a:off x="132522" y="150771"/>
            <a:ext cx="119269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Recap: What does this array show?</a:t>
            </a:r>
          </a:p>
        </p:txBody>
      </p:sp>
      <p:pic>
        <p:nvPicPr>
          <p:cNvPr id="1026" name="Picture 2" descr="E is for Explore!: math | Math, Math lessons, Math multiplication">
            <a:extLst>
              <a:ext uri="{FF2B5EF4-FFF2-40B4-BE49-F238E27FC236}">
                <a16:creationId xmlns:a16="http://schemas.microsoft.com/office/drawing/2014/main" id="{8C46A87E-E904-470F-A77E-3BDB1AC751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1" r="56521" b="60820"/>
          <a:stretch/>
        </p:blipFill>
        <p:spPr bwMode="auto">
          <a:xfrm>
            <a:off x="732183" y="1049237"/>
            <a:ext cx="3707296" cy="405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99BF5A2-2EC4-4C2E-B844-B98888AEE793}"/>
              </a:ext>
            </a:extLst>
          </p:cNvPr>
          <p:cNvSpPr/>
          <p:nvPr/>
        </p:nvSpPr>
        <p:spPr>
          <a:xfrm>
            <a:off x="4883426" y="1288394"/>
            <a:ext cx="65763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2 + 2 + 2 + 2 =8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4 + 4 = 8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2 x 4 = 8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4 x 2 = 8</a:t>
            </a:r>
          </a:p>
          <a:p>
            <a:pPr algn="ctr"/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52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45F5A-425A-4EB9-9BE9-ED000B05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37EB1-790A-4522-AE70-B0286F33E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F597DD-8CFE-4D2D-BA4C-988771F2D6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6" t="5093" r="3299" b="3067"/>
          <a:stretch/>
        </p:blipFill>
        <p:spPr>
          <a:xfrm>
            <a:off x="1152940" y="185531"/>
            <a:ext cx="9806608" cy="480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17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AD008-35D0-4D2B-9956-341D615E0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62C2B-C013-487B-8AA5-04C335F1B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5E1779-70FE-4F3D-95B0-465504937D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8" t="3288" r="3297" b="4438"/>
          <a:stretch/>
        </p:blipFill>
        <p:spPr>
          <a:xfrm>
            <a:off x="1432891" y="0"/>
            <a:ext cx="9326217" cy="512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004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3484-FA94-4030-A336-0AD9CF286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B7CDF-0803-4BB2-A0AA-A51220F01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2883AE-1414-4248-A902-A810E4618E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74" t="4181" r="3478" b="5268"/>
          <a:stretch/>
        </p:blipFill>
        <p:spPr>
          <a:xfrm>
            <a:off x="1146313" y="0"/>
            <a:ext cx="9899374" cy="516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94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5A64E-974A-4ECE-8FAB-08E44A4B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9E1FF-3B16-42A6-A514-2C190CD43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FB6D87-0219-4FE1-96A0-BF7748EDFD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06" t="4712" r="11358" b="7526"/>
          <a:stretch/>
        </p:blipFill>
        <p:spPr>
          <a:xfrm>
            <a:off x="1701874" y="0"/>
            <a:ext cx="8788252" cy="507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70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954A-DF62-4C15-96BE-1ED2CE074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1AFFA-4FDA-4AC1-9E19-497477327E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1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474BC03-8021-4BF4-936E-7AF2F849391F}"/>
              </a:ext>
            </a:extLst>
          </p:cNvPr>
          <p:cNvSpPr/>
          <p:nvPr/>
        </p:nvSpPr>
        <p:spPr>
          <a:xfrm>
            <a:off x="4668081" y="-7694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6BDFE7-466D-44C7-94AF-81063FF35B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033" t="18246" r="43533" b="6162"/>
          <a:stretch/>
        </p:blipFill>
        <p:spPr>
          <a:xfrm>
            <a:off x="114301" y="17142"/>
            <a:ext cx="4934777" cy="5168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460FB0-A63D-4EAA-BC62-1AEDE754EA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163" t="17471" r="28207" b="7129"/>
          <a:stretch/>
        </p:blipFill>
        <p:spPr>
          <a:xfrm>
            <a:off x="5337313" y="958240"/>
            <a:ext cx="6483626" cy="422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8BCC9-83E9-4660-92F1-7BA434CC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A10A9-4BD2-4D05-A5EE-E05AE44C4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130B02A-9393-4378-856F-8F41E703C059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2E45FE-66F2-47F1-9117-A8DA49663008}"/>
              </a:ext>
            </a:extLst>
          </p:cNvPr>
          <p:cNvSpPr txBox="1">
            <a:spLocks/>
          </p:cNvSpPr>
          <p:nvPr/>
        </p:nvSpPr>
        <p:spPr>
          <a:xfrm>
            <a:off x="14097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count in 10s</a:t>
            </a:r>
          </a:p>
        </p:txBody>
      </p:sp>
    </p:spTree>
    <p:extLst>
      <p:ext uri="{BB962C8B-B14F-4D97-AF65-F5344CB8AC3E}">
        <p14:creationId xmlns:p14="http://schemas.microsoft.com/office/powerpoint/2010/main" val="982874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2699-26BE-4716-BCAE-6F556EDEE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23080-87C9-4076-A113-F2AD3ED0D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F4BC49-97E9-4023-8D6C-C8684C0B60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4" t="4712" r="4402" b="7321"/>
          <a:stretch/>
        </p:blipFill>
        <p:spPr>
          <a:xfrm>
            <a:off x="1328530" y="0"/>
            <a:ext cx="9534940" cy="506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07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5709D-34AB-41EE-A5C7-4954E7CA0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9E7BE-690C-402B-88AE-C65D609AC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FE7E25-70C3-4192-887F-07426658A7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0" t="5098" r="11250" b="5776"/>
          <a:stretch/>
        </p:blipFill>
        <p:spPr>
          <a:xfrm>
            <a:off x="1671430" y="0"/>
            <a:ext cx="8849140" cy="514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00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AACA5-551E-4887-9583-BE6812610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119E7-8F7E-4C62-895F-724AC04BA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EBF44E-03C3-4F12-B5A4-B834C37FE5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9" t="4712" r="2771" b="5968"/>
          <a:stretch/>
        </p:blipFill>
        <p:spPr>
          <a:xfrm>
            <a:off x="1663147" y="0"/>
            <a:ext cx="8865705" cy="510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05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DF252-51F6-468D-881F-F5A784CD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129D0-2E31-41C6-93B4-87554EB57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2B6DCB-79D2-4590-89BC-0E83612B0A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4" t="4519" r="10706" b="6163"/>
          <a:stretch/>
        </p:blipFill>
        <p:spPr>
          <a:xfrm>
            <a:off x="1725880" y="0"/>
            <a:ext cx="8740240" cy="508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228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0B622-D4DE-48C4-A69F-031D9DE8E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ACA77-6893-497D-8099-67355696FB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E3FC02-750B-4CDE-88F3-6E0640D92B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5" t="3078" r="2881" b="4616"/>
          <a:stretch/>
        </p:blipFill>
        <p:spPr>
          <a:xfrm>
            <a:off x="1451113" y="0"/>
            <a:ext cx="9289773" cy="50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96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514CA-AAE5-44BB-96EE-ECD571F00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B5834-C4F3-457C-AA6D-394876DB9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44B07C-5035-46D1-A60A-4CB9D31F1B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4" t="4519" r="3532" b="5002"/>
          <a:stretch/>
        </p:blipFill>
        <p:spPr>
          <a:xfrm>
            <a:off x="1391832" y="0"/>
            <a:ext cx="9408336" cy="510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72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3179C-A726-4F87-A320-FD9D1CD4D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8F1B9-7421-4B72-8E14-25028DE10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DCFF8F-37D6-4725-A5D5-B12D51A22CC3}"/>
              </a:ext>
            </a:extLst>
          </p:cNvPr>
          <p:cNvSpPr/>
          <p:nvPr/>
        </p:nvSpPr>
        <p:spPr>
          <a:xfrm>
            <a:off x="5240409" y="-1871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1983D1-3676-4599-A632-DE06F6082A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07" t="18632" r="43858" b="7526"/>
          <a:stretch/>
        </p:blipFill>
        <p:spPr>
          <a:xfrm>
            <a:off x="198782" y="0"/>
            <a:ext cx="5168348" cy="50616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2FFF49-B4CC-4426-9E95-D410F8D24D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98" t="17279" r="28205" b="7526"/>
          <a:stretch/>
        </p:blipFill>
        <p:spPr>
          <a:xfrm>
            <a:off x="5658679" y="1027906"/>
            <a:ext cx="6334539" cy="403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370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5FBF8-5B9B-456C-A4B5-814B98ABF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91107-3FDE-4B12-A9F5-AE0BC3649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588FBA-48AB-4CED-8DA6-B10ED17DACB1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87186A-ADF1-4830-8543-A45520BC3F04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count in 5’s</a:t>
            </a:r>
          </a:p>
        </p:txBody>
      </p:sp>
    </p:spTree>
    <p:extLst>
      <p:ext uri="{BB962C8B-B14F-4D97-AF65-F5344CB8AC3E}">
        <p14:creationId xmlns:p14="http://schemas.microsoft.com/office/powerpoint/2010/main" val="462014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08EC7-6AA7-48F2-8E80-CAC827991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6113C-67B7-49CF-AA4B-E202FFB69B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0FECF5-0A7F-4430-8968-6C28A496C5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3" t="5145" r="7228" b="5000"/>
          <a:stretch/>
        </p:blipFill>
        <p:spPr>
          <a:xfrm>
            <a:off x="1649895" y="0"/>
            <a:ext cx="8892209" cy="498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338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7AFDA-D0C0-437D-A8BA-D00A91F3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37EE3-616C-4893-AAA7-5CAD0E5FA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2E784F85-8679-4F8A-BF9F-8F284E5AE49B}"/>
              </a:ext>
            </a:extLst>
          </p:cNvPr>
          <p:cNvSpPr txBox="1">
            <a:spLocks/>
          </p:cNvSpPr>
          <p:nvPr/>
        </p:nvSpPr>
        <p:spPr>
          <a:xfrm>
            <a:off x="1365245" y="230188"/>
            <a:ext cx="9144000" cy="963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D5E7B-6712-4A65-BA73-A3E13D128F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5" t="4713" r="11304" b="5556"/>
          <a:stretch/>
        </p:blipFill>
        <p:spPr>
          <a:xfrm>
            <a:off x="1610139" y="1"/>
            <a:ext cx="8971722" cy="519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36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325AE-00B9-41A3-AFCB-70F42C0B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8887C-7F18-4945-A221-B18B78E8D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3E846B-966D-402B-8788-75B395D29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92" t="4565" r="11359" b="4034"/>
          <a:stretch/>
        </p:blipFill>
        <p:spPr>
          <a:xfrm>
            <a:off x="1794163" y="0"/>
            <a:ext cx="8603673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94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048AC-76C4-4997-8D24-F08227B21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991E0-53BD-45DF-8635-13F6A64AC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49C23E-0B14-4BB5-8547-D2B78E641D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71" t="5099" r="2881" b="7526"/>
          <a:stretch/>
        </p:blipFill>
        <p:spPr>
          <a:xfrm>
            <a:off x="1346751" y="-1"/>
            <a:ext cx="9498497" cy="508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22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D0702-9ECC-4B90-BAE3-8D1A08A29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9EA35-17C1-4EE5-96F3-C13560B76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0FEA5D-437A-4CEE-8BB9-8637764CB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C9A1A79-F904-49AD-8235-D6620194DD17}"/>
              </a:ext>
            </a:extLst>
          </p:cNvPr>
          <p:cNvSpPr/>
          <p:nvPr/>
        </p:nvSpPr>
        <p:spPr>
          <a:xfrm>
            <a:off x="5240409" y="-1871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17FE86-E30C-41D1-806E-1525DCFFE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141" t="18345" r="43641" b="7516"/>
          <a:stretch/>
        </p:blipFill>
        <p:spPr>
          <a:xfrm>
            <a:off x="172278" y="0"/>
            <a:ext cx="5327373" cy="5088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EFDD42-5846-47D6-92D5-C392425342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90" t="17086" r="28315" b="5968"/>
          <a:stretch/>
        </p:blipFill>
        <p:spPr>
          <a:xfrm>
            <a:off x="5738188" y="1027905"/>
            <a:ext cx="6281534" cy="406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9301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594A8-DB4A-456E-A075-10C203739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54486-D7A2-4276-83C6-3C0A90B115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0DD527-557A-4CC3-9104-AE61295DDD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60D3EA6-3B54-40A6-9EA8-BE51DC760BEF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1ED851F-769F-4E56-953A-A1F58F7026F4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count in 2’s, 5’s and 10’s</a:t>
            </a:r>
          </a:p>
        </p:txBody>
      </p:sp>
    </p:spTree>
    <p:extLst>
      <p:ext uri="{BB962C8B-B14F-4D97-AF65-F5344CB8AC3E}">
        <p14:creationId xmlns:p14="http://schemas.microsoft.com/office/powerpoint/2010/main" val="2224553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02CBD6-9A40-4A44-86B6-0BDCC537D4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8EC11CDE-8641-4587-81C7-11A0E1528B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9162" t="16909" r="20174" b="8624"/>
          <a:stretch/>
        </p:blipFill>
        <p:spPr>
          <a:xfrm>
            <a:off x="1172817" y="0"/>
            <a:ext cx="9846365" cy="51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9532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66B10-4E71-440A-BD57-26781DF43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44400-6547-4060-9127-6900D64A7D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077183-44CC-4049-9BF1-1C8DBEBEED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F7D897-A3C5-48E5-AAEE-5C5237D991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15" t="16892" r="22228" b="13702"/>
          <a:stretch/>
        </p:blipFill>
        <p:spPr>
          <a:xfrm>
            <a:off x="1427094" y="0"/>
            <a:ext cx="9337812" cy="507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144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3EF631-0C68-4F9E-9856-611A76E394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67" t="17279" r="20163" b="9643"/>
          <a:stretch/>
        </p:blipFill>
        <p:spPr>
          <a:xfrm>
            <a:off x="1479273" y="0"/>
            <a:ext cx="9095962" cy="510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021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3C4F95-4C1C-4C5F-8EC0-E62B137AD2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4" t="6066" r="4402" b="5002"/>
          <a:stretch/>
        </p:blipFill>
        <p:spPr>
          <a:xfrm>
            <a:off x="1338469" y="0"/>
            <a:ext cx="9515061" cy="511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68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B6E16D2-3E35-4321-B395-C2453A22D4A0}"/>
              </a:ext>
            </a:extLst>
          </p:cNvPr>
          <p:cNvSpPr/>
          <p:nvPr/>
        </p:nvSpPr>
        <p:spPr>
          <a:xfrm>
            <a:off x="-846982" y="65209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C9FADE-3457-4995-82E0-AAB41F1BDD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29" t="24386" r="22010" b="7526"/>
          <a:stretch/>
        </p:blipFill>
        <p:spPr>
          <a:xfrm>
            <a:off x="5736107" y="480707"/>
            <a:ext cx="6338204" cy="4351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C01F3C-4B9A-4FF3-A4A6-FA73814F7A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054" t="18052" r="28315" b="13588"/>
          <a:stretch/>
        </p:blipFill>
        <p:spPr>
          <a:xfrm>
            <a:off x="127284" y="1286518"/>
            <a:ext cx="5355068" cy="333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157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546A2-82A4-4A36-934B-A7FC98190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73617-C048-41DA-898A-CC87D746A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B3DD72-11E8-4BC4-9DCC-8D27EBE3D8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6B46272-C62A-42F1-ADB6-EFAFA0F29440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50B3249-F310-4BDE-8CF2-3ABC5ACF823C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count in 2’s, 5’s and 10’s</a:t>
            </a:r>
          </a:p>
        </p:txBody>
      </p:sp>
    </p:spTree>
    <p:extLst>
      <p:ext uri="{BB962C8B-B14F-4D97-AF65-F5344CB8AC3E}">
        <p14:creationId xmlns:p14="http://schemas.microsoft.com/office/powerpoint/2010/main" val="40911533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FADD2-562A-43D8-A243-90CDBB63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ACF34-8A0F-4F0F-9D71-1D59A0764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32DB0A-2AD7-496A-94A6-31531832F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00"/>
          <a:stretch/>
        </p:blipFill>
        <p:spPr>
          <a:xfrm>
            <a:off x="0" y="-41869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04559C-F3F7-442F-8166-E8E957CBC2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13" t="17762" r="20109" b="9911"/>
          <a:stretch/>
        </p:blipFill>
        <p:spPr>
          <a:xfrm>
            <a:off x="1459394" y="-41869"/>
            <a:ext cx="9195353" cy="542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561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FADD2-562A-43D8-A243-90CDBB63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ACF34-8A0F-4F0F-9D71-1D59A0764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32DB0A-2AD7-496A-94A6-31531832F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1E0569-BD5E-4B89-A012-B97E2849CC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68" t="16892" r="20272" b="9256"/>
          <a:stretch/>
        </p:blipFill>
        <p:spPr>
          <a:xfrm>
            <a:off x="1499151" y="0"/>
            <a:ext cx="9129092" cy="519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07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8A555-8DC5-4BC2-8E5E-4287F333D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8627E-FB11-4B95-AD49-48744B8EF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7262AF-AD45-4B55-BC85-8CB4AF6E5C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14F737-DCC6-4AE4-934D-72328C409F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076" t="19212" r="20054" b="5969"/>
          <a:stretch/>
        </p:blipFill>
        <p:spPr>
          <a:xfrm>
            <a:off x="1479275" y="0"/>
            <a:ext cx="9135716" cy="51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7227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5EE73-BFF2-4965-97F7-27065D4D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118CF-1DAC-4176-8904-39B5FA800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CD800B-4336-470C-9869-AE40D4557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D47670-F596-4510-B0F3-F02E8072DF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67" t="17085" r="20054" b="9255"/>
          <a:stretch/>
        </p:blipFill>
        <p:spPr>
          <a:xfrm>
            <a:off x="1459395" y="0"/>
            <a:ext cx="8983318" cy="504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291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63E10-6889-4F1B-BBA1-51176F19F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5D9E3-54A2-428F-AB47-BA4690ECD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E82747-4E52-4CA7-8994-13ACF27685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88BFA6-FFEC-4B55-83B9-7BE2E55DD8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0" t="4904" r="3966" b="4036"/>
          <a:stretch/>
        </p:blipFill>
        <p:spPr>
          <a:xfrm>
            <a:off x="1358348" y="0"/>
            <a:ext cx="9475304" cy="521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611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3B66E-6D18-40F4-90F4-D9919D45F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D4EC2-363D-4D0F-8834-59B309D40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7B5892-E783-4F60-A81C-AA58C9A1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9ED28C-B5ED-4B43-8445-EF5AB43235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9" t="5292" r="3641" b="7526"/>
          <a:stretch/>
        </p:blipFill>
        <p:spPr>
          <a:xfrm>
            <a:off x="1434547" y="0"/>
            <a:ext cx="9322905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7222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3B66E-6D18-40F4-90F4-D9919D45F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D4EC2-363D-4D0F-8834-59B309D40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7B5892-E783-4F60-A81C-AA58C9A1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8D76B5-2225-4BD7-AC17-AD2DF981E5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8" t="5679" r="11576" b="7526"/>
          <a:stretch/>
        </p:blipFill>
        <p:spPr>
          <a:xfrm>
            <a:off x="1537252" y="0"/>
            <a:ext cx="9064487" cy="51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85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7FC8A-FA14-45DD-B9B4-268DFE95A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44512-3599-4D29-B91B-CFAD99250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01AC56-3683-4A6C-A25C-FBC82BC7FF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23905D0-62F0-4C6B-BB84-19041AF2C6FF}"/>
              </a:ext>
            </a:extLst>
          </p:cNvPr>
          <p:cNvSpPr/>
          <p:nvPr/>
        </p:nvSpPr>
        <p:spPr>
          <a:xfrm>
            <a:off x="5126938" y="-50374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8E041D-640F-428D-AA9A-E43621CF83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54" t="17472" r="28641" b="14669"/>
          <a:stretch/>
        </p:blipFill>
        <p:spPr>
          <a:xfrm>
            <a:off x="5897220" y="1131336"/>
            <a:ext cx="5919757" cy="36841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D4FA8D-248F-4981-B84F-FE18B4CE49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837" t="24386" r="33098" b="7526"/>
          <a:stretch/>
        </p:blipFill>
        <p:spPr>
          <a:xfrm>
            <a:off x="361771" y="0"/>
            <a:ext cx="5128591" cy="508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7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85</Words>
  <Application>Microsoft Office PowerPoint</Application>
  <PresentationFormat>Widescreen</PresentationFormat>
  <Paragraphs>21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25</cp:revision>
  <dcterms:created xsi:type="dcterms:W3CDTF">2021-01-10T15:08:22Z</dcterms:created>
  <dcterms:modified xsi:type="dcterms:W3CDTF">2021-01-15T17:10:24Z</dcterms:modified>
</cp:coreProperties>
</file>