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1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267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640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50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49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83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967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1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282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67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4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57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812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22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730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9030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65669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38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7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bbc.co.uk/bitesize/topics/zkrkscw/articles/zv2bmfr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CceZIMnZnQ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48668" y="2041380"/>
            <a:ext cx="7703127" cy="2937019"/>
          </a:xfrm>
        </p:spPr>
        <p:txBody>
          <a:bodyPr>
            <a:normAutofit fontScale="90000"/>
          </a:bodyPr>
          <a:lstStyle/>
          <a:p>
            <a:pPr fontAlgn="t"/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>
                <a:latin typeface="Comic Sans MS" panose="030F0702030302020204" pitchFamily="66" charset="0"/>
              </a:rPr>
              <a:t>LO: Who was King Henry VIII?</a:t>
            </a:r>
            <a:br>
              <a:rPr lang="en-GB" b="1" dirty="0">
                <a:latin typeface="Comic Sans MS" panose="030F0702030302020204" pitchFamily="66" charset="0"/>
              </a:rPr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1</a:t>
            </a:r>
            <a:r>
              <a:rPr lang="en-GB" baseline="30000" dirty="0">
                <a:latin typeface="Comic Sans MS" panose="030F0702030302020204" pitchFamily="66" charset="0"/>
              </a:rPr>
              <a:t>st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42003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This is King Henry VIII.</a:t>
            </a:r>
            <a:br>
              <a:rPr lang="en-GB" b="1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3275068"/>
            <a:ext cx="3200400" cy="1743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76799" y="2576946"/>
            <a:ext cx="67194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latin typeface="Comic Sans MS" panose="030F0702030302020204" pitchFamily="66" charset="0"/>
              </a:rPr>
              <a:t>He is remembered for starting the Church of England, and for having six wives!</a:t>
            </a:r>
            <a:endParaRPr lang="en-GB" sz="45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876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Key Facts for you to remember!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18668" y="1273076"/>
            <a:ext cx="5469466" cy="4893735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Born: 28 June 1491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Died: 28 January 1547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King Henry VIII had six wives. Most of his wives were not treated well. He even had two of them beheaded!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He wanted to look rich and strong. He had jewels sewn into his clothes and ate the finest foods.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He also set up the Church of England.</a:t>
            </a:r>
          </a:p>
          <a:p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38083" y="7173573"/>
            <a:ext cx="4792556" cy="315463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Portrait of Henry VIII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46" y="3282084"/>
            <a:ext cx="4140457" cy="232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576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3831" y="834352"/>
            <a:ext cx="3718455" cy="104986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Who were Henry VIII’s Six Wives?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4472" y="982131"/>
            <a:ext cx="4294910" cy="4893735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Catherine of Aragon. (divorced)</a:t>
            </a:r>
          </a:p>
          <a:p>
            <a:r>
              <a:rPr lang="en-GB" dirty="0">
                <a:latin typeface="Comic Sans MS" panose="030F0702030302020204" pitchFamily="66" charset="0"/>
              </a:rPr>
              <a:t>Anne Boleyn. (beheaded)</a:t>
            </a:r>
          </a:p>
          <a:p>
            <a:r>
              <a:rPr lang="en-GB" dirty="0">
                <a:latin typeface="Comic Sans MS" panose="030F0702030302020204" pitchFamily="66" charset="0"/>
              </a:rPr>
              <a:t>Jane Seymour. (died)</a:t>
            </a:r>
          </a:p>
          <a:p>
            <a:r>
              <a:rPr lang="en-GB" dirty="0">
                <a:latin typeface="Comic Sans MS" panose="030F0702030302020204" pitchFamily="66" charset="0"/>
              </a:rPr>
              <a:t>Anne of Cleves. (divorced)</a:t>
            </a:r>
          </a:p>
          <a:p>
            <a:r>
              <a:rPr lang="en-GB" dirty="0">
                <a:latin typeface="Comic Sans MS" panose="030F0702030302020204" pitchFamily="66" charset="0"/>
              </a:rPr>
              <a:t>Catherine Howard. (beheaded) </a:t>
            </a:r>
          </a:p>
          <a:p>
            <a:r>
              <a:rPr lang="en-GB" dirty="0" err="1">
                <a:latin typeface="Comic Sans MS" panose="030F0702030302020204" pitchFamily="66" charset="0"/>
              </a:rPr>
              <a:t>Kateryn</a:t>
            </a:r>
            <a:r>
              <a:rPr lang="en-GB" dirty="0">
                <a:latin typeface="Comic Sans MS" panose="030F0702030302020204" pitchFamily="66" charset="0"/>
              </a:rPr>
              <a:t> Parr. (survived)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If Henry VII got tired of his wife, 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divorced</a:t>
            </a:r>
            <a:r>
              <a:rPr lang="en-GB" dirty="0">
                <a:latin typeface="Comic Sans MS" panose="030F0702030302020204" pitchFamily="66" charset="0"/>
              </a:rPr>
              <a:t> them or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beheaded</a:t>
            </a:r>
            <a:r>
              <a:rPr lang="en-GB" dirty="0">
                <a:latin typeface="Comic Sans MS" panose="030F0702030302020204" pitchFamily="66" charset="0"/>
              </a:rPr>
              <a:t> them so he could marry again. 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Jane Seymour died before he could divorce or behead her and </a:t>
            </a:r>
            <a:r>
              <a:rPr lang="en-GB" dirty="0" err="1">
                <a:latin typeface="Comic Sans MS" panose="030F0702030302020204" pitchFamily="66" charset="0"/>
              </a:rPr>
              <a:t>Kateryn</a:t>
            </a:r>
            <a:r>
              <a:rPr lang="en-GB" dirty="0">
                <a:latin typeface="Comic Sans MS" panose="030F0702030302020204" pitchFamily="66" charset="0"/>
              </a:rPr>
              <a:t> Parr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survived</a:t>
            </a:r>
            <a:r>
              <a:rPr lang="en-GB" dirty="0">
                <a:latin typeface="Comic Sans MS" panose="030F0702030302020204" pitchFamily="66" charset="0"/>
              </a:rPr>
              <a:t> her marriage to Henry.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82" y="2067598"/>
            <a:ext cx="638175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85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7408" y="808184"/>
            <a:ext cx="3718455" cy="89746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Did Henry VIII have children?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55978" y="912858"/>
            <a:ext cx="5789658" cy="4893735"/>
          </a:xfrm>
        </p:spPr>
        <p:txBody>
          <a:bodyPr>
            <a:normAutofit lnSpcReduction="10000"/>
          </a:bodyPr>
          <a:lstStyle/>
          <a:p>
            <a:r>
              <a:rPr lang="en-GB" sz="3500" dirty="0"/>
              <a:t> </a:t>
            </a:r>
            <a:r>
              <a:rPr lang="en-GB" sz="3500" dirty="0">
                <a:latin typeface="Comic Sans MS" panose="030F0702030302020204" pitchFamily="66" charset="0"/>
              </a:rPr>
              <a:t>Henry VII (8</a:t>
            </a:r>
            <a:r>
              <a:rPr lang="en-GB" sz="3500" baseline="30000" dirty="0">
                <a:latin typeface="Comic Sans MS" panose="030F0702030302020204" pitchFamily="66" charset="0"/>
              </a:rPr>
              <a:t>th</a:t>
            </a:r>
            <a:r>
              <a:rPr lang="en-GB" sz="3500" dirty="0">
                <a:latin typeface="Comic Sans MS" panose="030F0702030302020204" pitchFamily="66" charset="0"/>
              </a:rPr>
              <a:t>) had several children with three of his wives. 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Mary I (1</a:t>
            </a:r>
            <a:r>
              <a:rPr lang="en-GB" sz="3500" baseline="30000" dirty="0">
                <a:latin typeface="Comic Sans MS" panose="030F0702030302020204" pitchFamily="66" charset="0"/>
              </a:rPr>
              <a:t>st</a:t>
            </a:r>
            <a:r>
              <a:rPr lang="en-GB" sz="3500" dirty="0">
                <a:latin typeface="Comic Sans MS" panose="030F0702030302020204" pitchFamily="66" charset="0"/>
              </a:rPr>
              <a:t>) born 1516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Elizabeth I (1</a:t>
            </a:r>
            <a:r>
              <a:rPr lang="en-GB" sz="3500" baseline="30000" dirty="0">
                <a:latin typeface="Comic Sans MS" panose="030F0702030302020204" pitchFamily="66" charset="0"/>
              </a:rPr>
              <a:t>st</a:t>
            </a:r>
            <a:r>
              <a:rPr lang="en-GB" sz="3500" dirty="0">
                <a:latin typeface="Comic Sans MS" panose="030F0702030302020204" pitchFamily="66" charset="0"/>
              </a:rPr>
              <a:t>) born 1533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Edward VI (6</a:t>
            </a:r>
            <a:r>
              <a:rPr lang="en-GB" sz="3500" baseline="30000" dirty="0">
                <a:latin typeface="Comic Sans MS" panose="030F0702030302020204" pitchFamily="66" charset="0"/>
              </a:rPr>
              <a:t>th</a:t>
            </a:r>
            <a:r>
              <a:rPr lang="en-GB" sz="3500" dirty="0">
                <a:latin typeface="Comic Sans MS" panose="030F0702030302020204" pitchFamily="66" charset="0"/>
              </a:rPr>
              <a:t>) born 1537</a:t>
            </a:r>
          </a:p>
        </p:txBody>
      </p:sp>
      <p:sp>
        <p:nvSpPr>
          <p:cNvPr id="7" name="AutoShape 2" descr="Edward VI: The Portrait of the Ill-Fated Boy-King | The Tudor Travel Gui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962" y="3301518"/>
            <a:ext cx="1819275" cy="2505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261" y="1941128"/>
            <a:ext cx="1857375" cy="24574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4867" y="2563089"/>
            <a:ext cx="1656864" cy="242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182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Extra Facts…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2523" y="1217659"/>
            <a:ext cx="5469466" cy="489373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King Henry VIII wasn't the nicest person. He liked to get his own way and was a bit of a show off.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had a fool (jester) to make him laugh. The fool told jokes and did funny things, like a clown.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Henry died, he owned 50 different palaces. The most famous is Hampton Court.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had a bowling alley and tennis courts at Hampton Court!</a:t>
            </a:r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34684" y="7492229"/>
            <a:ext cx="3718455" cy="243840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Photo of Hampton Cou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48" y="3272126"/>
            <a:ext cx="3200400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732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Watch these videos for more information about Henry VIII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418668" y="784320"/>
            <a:ext cx="5469466" cy="129001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https://www.bbc.co.uk/bitesize/topics/zkrkscw/articles/zv2bmfr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-12002553" y="-2466793"/>
            <a:ext cx="101593" cy="169946"/>
          </a:xfrm>
        </p:spPr>
        <p:txBody>
          <a:bodyPr>
            <a:normAutofit fontScale="40000" lnSpcReduction="20000"/>
          </a:bodyPr>
          <a:lstStyle/>
          <a:p>
            <a:endParaRPr lang="en-GB" dirty="0"/>
          </a:p>
        </p:txBody>
      </p:sp>
      <p:pic>
        <p:nvPicPr>
          <p:cNvPr id="4098" name="Picture 2" descr="Review: Henry VIII and the Men Who Made Him — the mad-for-it monarch |  Saturday Review | The Ti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318" y="3200398"/>
            <a:ext cx="4129981" cy="275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1694" y="3200398"/>
            <a:ext cx="4136440" cy="27530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0" y="2074334"/>
            <a:ext cx="50434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  <a:hlinkClick r:id="rId4"/>
              </a:rPr>
              <a:t>Horrible Histories Video Link  </a:t>
            </a:r>
            <a:endParaRPr lang="en-GB" sz="2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68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62586"/>
            <a:ext cx="6241816" cy="1371600"/>
          </a:xfrm>
        </p:spPr>
        <p:txBody>
          <a:bodyPr>
            <a:normAutofit/>
          </a:bodyPr>
          <a:lstStyle/>
          <a:p>
            <a:r>
              <a:rPr lang="en-GB" sz="3500" b="1" dirty="0">
                <a:latin typeface="Comic Sans MS" panose="030F0702030302020204" pitchFamily="66" charset="0"/>
              </a:rPr>
              <a:t>Your Task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58982" y="1869714"/>
            <a:ext cx="5320488" cy="4212432"/>
          </a:xfrm>
        </p:spPr>
        <p:txBody>
          <a:bodyPr>
            <a:normAutofit fontScale="77500" lnSpcReduction="2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Create a poster fact file about King Henry VIII – include at least 6 facts.</a:t>
            </a: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r>
              <a:rPr lang="en-GB" sz="3500" dirty="0">
                <a:latin typeface="Comic Sans MS" panose="030F0702030302020204" pitchFamily="66" charset="0"/>
              </a:rPr>
              <a:t>Present it in any way you wish! 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You could create a collage of facts and pictures, paint a picture of Henry VIII and stick facts around it. You could even create  a poster with flaps with facts on it!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670" y="1343241"/>
            <a:ext cx="4713761" cy="379116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96545" y="5292436"/>
            <a:ext cx="3948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Henry III with Ann Boleyn his second wife, before she was beheaded!  </a:t>
            </a:r>
          </a:p>
        </p:txBody>
      </p:sp>
    </p:spTree>
    <p:extLst>
      <p:ext uri="{BB962C8B-B14F-4D97-AF65-F5344CB8AC3E}">
        <p14:creationId xmlns:p14="http://schemas.microsoft.com/office/powerpoint/2010/main" val="5417493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36</TotalTime>
  <Words>322</Words>
  <Application>Microsoft Office PowerPoint</Application>
  <PresentationFormat>Custom</PresentationFormat>
  <Paragraphs>39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Organic</vt:lpstr>
      <vt:lpstr>   LO: Who was King Henry VIII?  </vt:lpstr>
      <vt:lpstr>This is King Henry VIII. </vt:lpstr>
      <vt:lpstr>Key Facts for you to remember! </vt:lpstr>
      <vt:lpstr>Who were Henry VIII’s Six Wives? </vt:lpstr>
      <vt:lpstr>Did Henry VIII have children? </vt:lpstr>
      <vt:lpstr>Extra Facts…</vt:lpstr>
      <vt:lpstr>Watch these videos for more information about Henry VIII</vt:lpstr>
      <vt:lpstr>Your Task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Who was King Henry VIII?</dc:title>
  <dc:creator>J Geals BTP</dc:creator>
  <cp:lastModifiedBy>Liz King</cp:lastModifiedBy>
  <cp:revision>9</cp:revision>
  <dcterms:created xsi:type="dcterms:W3CDTF">2021-02-26T20:46:19Z</dcterms:created>
  <dcterms:modified xsi:type="dcterms:W3CDTF">2021-02-28T14:24:51Z</dcterms:modified>
</cp:coreProperties>
</file>