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5" r:id="rId16"/>
    <p:sldId id="309" r:id="rId17"/>
    <p:sldId id="318" r:id="rId18"/>
    <p:sldId id="319" r:id="rId19"/>
    <p:sldId id="320" r:id="rId20"/>
    <p:sldId id="321" r:id="rId21"/>
    <p:sldId id="322" r:id="rId22"/>
    <p:sldId id="310" r:id="rId23"/>
    <p:sldId id="30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10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4091" y="2294490"/>
            <a:ext cx="637696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Each of these pictures are equal to __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1748" y="335256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1748" y="2102625"/>
            <a:ext cx="2055098" cy="9040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106" y="2102625"/>
            <a:ext cx="2055098" cy="904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16200000">
            <a:off x="1276176" y="4543333"/>
            <a:ext cx="699670" cy="19730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8119" y="5147194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92343" y="4929259"/>
            <a:ext cx="639793" cy="13372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954" y="5004540"/>
            <a:ext cx="888924" cy="11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Each of these pictures are equal to __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52104" y="41647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49602" y="3368233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twenty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748" y="335256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748" y="2102625"/>
            <a:ext cx="2055098" cy="9040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8106" y="2102625"/>
            <a:ext cx="2055098" cy="904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16200000">
            <a:off x="1276176" y="4543333"/>
            <a:ext cx="699670" cy="19730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8119" y="5147194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92343" y="4929259"/>
            <a:ext cx="639793" cy="13372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954" y="5004540"/>
            <a:ext cx="888924" cy="11001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087517" y="222222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52104" y="456790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79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from 20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96" y="1417256"/>
            <a:ext cx="1248374" cy="15449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30" y="3881003"/>
            <a:ext cx="912133" cy="1138531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532752"/>
              </p:ext>
            </p:extLst>
          </p:nvPr>
        </p:nvGraphicFramePr>
        <p:xfrm>
          <a:off x="1412512" y="5060265"/>
          <a:ext cx="5486404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764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99707578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51808105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081" y="1431116"/>
            <a:ext cx="1248374" cy="1544942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14577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645841" y="29760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19368" y="300292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9565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4554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9543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4532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9521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4509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9498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4487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9476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446521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84" y="3875171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8" y="3869339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892" y="3863507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446" y="3857675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000" y="3851843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554" y="3846011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108" y="3840179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662" y="3820700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214" y="3883872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752" y="1488785"/>
            <a:ext cx="1248374" cy="154494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276644" y="298967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30903 -0.31504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1" y="-15764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0.2658 -0.31412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81" y="-1571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22014 -0.31967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7" y="-1599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6 L 0.17726 -0.29399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4" y="-1469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0.12327 -0.31782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-15903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0.08298 -0.29445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-14722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0.01753 -0.29745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-14884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-0.04982 -0.31527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1576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6 L -0.09046 -0.3125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1" y="-15625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44444E-6 L -0.15763 -0.305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Table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4219568"/>
              </p:ext>
            </p:extLst>
          </p:nvPr>
        </p:nvGraphicFramePr>
        <p:xfrm>
          <a:off x="1406917" y="5060265"/>
          <a:ext cx="5486404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764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99707578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51808105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30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1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2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3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4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5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6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7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38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3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9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KG Primary Penmanship" panose="02000506000000020003" pitchFamily="2" charset="0"/>
                        </a:rPr>
                        <a:t>4</a:t>
                      </a:r>
                      <a:r>
                        <a:rPr lang="en-GB" sz="2400" dirty="0" smtClean="0">
                          <a:latin typeface="KG Primary Penmanship" panose="02000506000000020003" pitchFamily="2" charset="0"/>
                        </a:rPr>
                        <a:t>0</a:t>
                      </a:r>
                      <a:endParaRPr lang="en-GB" sz="24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from 30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349" y="1440584"/>
            <a:ext cx="1248374" cy="154494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30" y="3881003"/>
            <a:ext cx="912133" cy="113853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192" y="1440584"/>
            <a:ext cx="1248374" cy="1544942"/>
          </a:xfrm>
          <a:prstGeom prst="rect">
            <a:avLst/>
          </a:prstGeom>
        </p:spPr>
      </p:pic>
      <p:sp>
        <p:nvSpPr>
          <p:cNvPr id="72" name="Oval 71"/>
          <p:cNvSpPr/>
          <p:nvPr/>
        </p:nvSpPr>
        <p:spPr>
          <a:xfrm>
            <a:off x="14577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/>
          <p:cNvSpPr txBox="1"/>
          <p:nvPr/>
        </p:nvSpPr>
        <p:spPr>
          <a:xfrm>
            <a:off x="1655719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862694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19565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24554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29543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34532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395211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445099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494987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544875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5947639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6446521" y="5178864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84" y="3875171"/>
            <a:ext cx="912133" cy="113853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8" y="3869339"/>
            <a:ext cx="912133" cy="113853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892" y="3863507"/>
            <a:ext cx="912133" cy="113853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446" y="3857675"/>
            <a:ext cx="912133" cy="113853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000" y="3851843"/>
            <a:ext cx="912133" cy="113853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554" y="3846011"/>
            <a:ext cx="912133" cy="113853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108" y="3840179"/>
            <a:ext cx="912133" cy="113853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662" y="3820700"/>
            <a:ext cx="912133" cy="113853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214" y="3883872"/>
            <a:ext cx="912133" cy="113853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879" y="1440584"/>
            <a:ext cx="1248374" cy="1544942"/>
          </a:xfrm>
          <a:prstGeom prst="rect">
            <a:avLst/>
          </a:prstGeom>
        </p:spPr>
      </p:pic>
      <p:sp>
        <p:nvSpPr>
          <p:cNvPr id="95" name="TextBox 94"/>
          <p:cNvSpPr txBox="1"/>
          <p:nvPr/>
        </p:nvSpPr>
        <p:spPr>
          <a:xfrm>
            <a:off x="5276644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035" y="1440584"/>
            <a:ext cx="1248374" cy="1544942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4069669" y="31334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30903 -0.31504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1" y="-1576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0.2658 -0.31412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81" y="-1571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22014 -0.31967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7" y="-1599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6 L 0.17726 -0.29399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4" y="-14699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0.12327 -0.31782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-15903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0.08298 -0.29445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-14722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0.01753 -0.29745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-14884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-0.04982 -0.31527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15764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6 L -0.09046 -0.3125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1" y="-15625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44444E-6 L -0.15763 -0.3051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/>
      <p:bldP spid="74" grpId="0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95" grpId="0"/>
      <p:bldP spid="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624895" y="149969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354539" y="5175270"/>
            <a:ext cx="3036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Each row has 10!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71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968599"/>
            <a:ext cx="2893706" cy="749367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689312" y="1678303"/>
            <a:ext cx="342453" cy="3931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247414" y="1678303"/>
            <a:ext cx="342453" cy="3931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805516" y="1678303"/>
            <a:ext cx="342453" cy="39318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63618" y="1678303"/>
            <a:ext cx="342453" cy="39318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921720" y="1678303"/>
            <a:ext cx="342453" cy="39318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479822" y="1678303"/>
            <a:ext cx="342453" cy="3931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037924" y="1678303"/>
            <a:ext cx="342453" cy="39318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596026" y="1678303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154128" y="1678303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12230" y="1678303"/>
            <a:ext cx="342453" cy="39318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788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0.09774 0.40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1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-0.14549 0.40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2016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2066 0.4034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016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2875 0.4152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2076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34844 0.4034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2016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40955 0.4034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2016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-0.47049 0.4034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24" y="20162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5316 0.40347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20162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59254 0.4034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20162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-0.65729 0.4034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624895" y="149969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314015" y="4547728"/>
            <a:ext cx="3036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Those numbers are harder to remember!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71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417475" y="4558353"/>
            <a:ext cx="2893706" cy="1159614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6640815" y="2088820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05232" y="2267431"/>
            <a:ext cx="342453" cy="39318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63334" y="2267431"/>
            <a:ext cx="342453" cy="39318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21436" y="2267431"/>
            <a:ext cx="342453" cy="39318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79538" y="2267431"/>
            <a:ext cx="342453" cy="39318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37640" y="2267431"/>
            <a:ext cx="342453" cy="39318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495742" y="2267431"/>
            <a:ext cx="342453" cy="39318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53844" y="2267431"/>
            <a:ext cx="342453" cy="39318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11946" y="2267431"/>
            <a:ext cx="342453" cy="39318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70048" y="2267431"/>
            <a:ext cx="342453" cy="39318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28150" y="2267431"/>
            <a:ext cx="342453" cy="393187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96806" y="4260691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835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09774 0.4034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16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-0.14549 0.4034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2016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-0.2066 0.4034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016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-0.2875 0.4152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2076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34844 0.40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201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40955 0.40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2016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-0.47048 0.4034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24" y="2016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-0.5316 0.4034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20162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-0.59253 0.4034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2016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-0.65729 0.4034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05195" y="4929490"/>
            <a:ext cx="30368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Ten more than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20 is 30!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71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968599"/>
            <a:ext cx="2893706" cy="749367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96806" y="4260691"/>
            <a:ext cx="699670" cy="1973071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6629439" y="263701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21152" y="2815623"/>
            <a:ext cx="342453" cy="393187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79254" y="2815623"/>
            <a:ext cx="342453" cy="39318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37356" y="2815623"/>
            <a:ext cx="342453" cy="39318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95458" y="2815623"/>
            <a:ext cx="342453" cy="39318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53560" y="2815623"/>
            <a:ext cx="342453" cy="39318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11662" y="2815623"/>
            <a:ext cx="342453" cy="393187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69764" y="2815623"/>
            <a:ext cx="342453" cy="393187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27866" y="2815623"/>
            <a:ext cx="342453" cy="393187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85968" y="2815623"/>
            <a:ext cx="342453" cy="393187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44070" y="2815623"/>
            <a:ext cx="342453" cy="393187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39883" y="4261018"/>
            <a:ext cx="699670" cy="1973071"/>
          </a:xfrm>
          <a:prstGeom prst="rect">
            <a:avLst/>
          </a:prstGeom>
        </p:spPr>
      </p:pic>
      <p:sp>
        <p:nvSpPr>
          <p:cNvPr id="60" name="Oval 59"/>
          <p:cNvSpPr/>
          <p:nvPr/>
        </p:nvSpPr>
        <p:spPr>
          <a:xfrm>
            <a:off x="6611135" y="1516270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6594330" y="2054480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658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-0.09774 0.4034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16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0.14548 0.4034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2016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20659 0.4034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016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2875 0.4152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2076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34844 0.40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201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40955 0.40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2016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-0.47049 0.4034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24" y="2016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-0.5316 0.4034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80" y="20162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-0.59254 0.4034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2016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7037E-7 L -0.65729 0.4034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5640" y="4472249"/>
            <a:ext cx="3036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All of the numbers at the end of the row have a zero!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197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426863"/>
            <a:ext cx="2893706" cy="1291103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60977" y="4260691"/>
            <a:ext cx="699670" cy="197307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772083" y="4261018"/>
            <a:ext cx="699670" cy="197307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09776" y="3404759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67878" y="3404759"/>
            <a:ext cx="342453" cy="39318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25980" y="3404759"/>
            <a:ext cx="342453" cy="39318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84082" y="3404759"/>
            <a:ext cx="342453" cy="393187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42184" y="3404759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00286" y="3404759"/>
            <a:ext cx="342453" cy="393187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58388" y="3404759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16490" y="3404759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74592" y="3404759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32694" y="3404759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260496" y="4261018"/>
            <a:ext cx="699670" cy="1973071"/>
          </a:xfrm>
          <a:prstGeom prst="rect">
            <a:avLst/>
          </a:prstGeom>
        </p:spPr>
      </p:pic>
      <p:sp>
        <p:nvSpPr>
          <p:cNvPr id="71" name="Oval 70"/>
          <p:cNvSpPr/>
          <p:nvPr/>
        </p:nvSpPr>
        <p:spPr>
          <a:xfrm>
            <a:off x="6601608" y="148526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6613409" y="2045943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Oval 72"/>
          <p:cNvSpPr/>
          <p:nvPr/>
        </p:nvSpPr>
        <p:spPr>
          <a:xfrm>
            <a:off x="6615791" y="2609716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6584212" y="3213299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63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07813 0.308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6" y="1544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-0.14618 0.3270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9" y="1634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-0.20729 0.3270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65" y="1634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-0.26823 0.3270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20" y="1634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 L -0.32934 0.3270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76" y="16343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2 0 L -0.39045 0.3270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85" y="1634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-0.44028 0.3270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163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 L -0.5125 0.3270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25" y="16343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 L -0.57343 0.3270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81" y="1634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-0.62343 0.3303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81" y="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7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398032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-655705" y="5968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4174" y="4564647"/>
            <a:ext cx="3036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can see patterns in the rows and columns!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901" y="4968599"/>
            <a:ext cx="1250012" cy="87500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513011" y="4576201"/>
            <a:ext cx="2893706" cy="1141766"/>
          </a:xfrm>
          <a:prstGeom prst="wedgeRoundRectCallout">
            <a:avLst>
              <a:gd name="adj1" fmla="val 55572"/>
              <a:gd name="adj2" fmla="val 13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53729" y="4258326"/>
            <a:ext cx="699670" cy="197307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60977" y="4258326"/>
            <a:ext cx="699670" cy="197307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772083" y="4258326"/>
            <a:ext cx="699670" cy="1973071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260496" y="4258326"/>
            <a:ext cx="699670" cy="1973071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12048" y="3966599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270150" y="3966599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828252" y="3966599"/>
            <a:ext cx="342453" cy="393187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86354" y="3966599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944456" y="3966599"/>
            <a:ext cx="342453" cy="39318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02558" y="3966599"/>
            <a:ext cx="342453" cy="39318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60660" y="3966599"/>
            <a:ext cx="342453" cy="393187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18762" y="3966599"/>
            <a:ext cx="342453" cy="39318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176864" y="3966599"/>
            <a:ext cx="342453" cy="393187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734966" y="3966599"/>
            <a:ext cx="342453" cy="393187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767660" y="4258326"/>
            <a:ext cx="699670" cy="1973071"/>
          </a:xfrm>
          <a:prstGeom prst="rect">
            <a:avLst/>
          </a:prstGeom>
        </p:spPr>
      </p:pic>
      <p:sp>
        <p:nvSpPr>
          <p:cNvPr id="82" name="Oval 81"/>
          <p:cNvSpPr/>
          <p:nvPr/>
        </p:nvSpPr>
        <p:spPr>
          <a:xfrm>
            <a:off x="6601608" y="148526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6613409" y="2045943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4" name="Oval 83"/>
          <p:cNvSpPr/>
          <p:nvPr/>
        </p:nvSpPr>
        <p:spPr>
          <a:xfrm>
            <a:off x="6615791" y="2609716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6601608" y="3801985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6601608" y="3241652"/>
            <a:ext cx="396000" cy="396000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541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-0.09184 0.2268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01" y="1134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4444E-6 L -0.14652 0.2451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224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20746 0.2335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82" y="1166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28212 0.2451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15" y="12245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32951 0.2451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76" y="12245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2 -4.44444E-6 L -0.40417 0.2335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62" y="1166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-0.45173 0.2268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87" y="113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51267 0.2268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42" y="11343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57378 0.2268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98" y="1134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-0.64827 0.2335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13" y="1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 animBg="1"/>
      <p:bldP spid="8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27406" y="1725584"/>
            <a:ext cx="6108201" cy="5725974"/>
            <a:chOff x="1937981" y="1316268"/>
            <a:chExt cx="4683358" cy="44171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7056" y="1316268"/>
              <a:ext cx="4386237" cy="441719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937981" y="3524867"/>
              <a:ext cx="4683358" cy="220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164174" y="11408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</a:t>
            </a:r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64173" y="506615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 you notice?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practice making 5 groups of 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14.9|9.4|2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7|2.8|4.3|6|4.9|2.7|3.5|2.2|1.4|1.2|0.7|1.3|0.7|0.8|0.8|1.1|0.7|1.4|0.7|1.4|0.7|1.2|0.8|1.6|0.6|11.8|2.7|1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5.7|1.8|2.6|7.8|2|3.2|1.3|4|3|1.5|0.7|1.2|0.8|1.2|0.7|1.2|0.6|1.1|0.8|1|0.8|1|0.7|1.1|0.7|1.4|3.2|3.5|3.3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0.9|0.9|1|1|0.8|0.9|1|0.8|0.9|2.9|6.1|2.3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2|1.2|1.5|1.2|0.9|1.1|1.2|1.4|1.8|3.6|2.6|2.2|2.8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.5|1.4|1.2|1.3|1.2|1.2|1.2|1.2|4.3|2.1|3.5|2.8|6.3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3|1.3|1.3|1.2|1.3|1.1|1.2|1.3|1.8|7.5|2.6|1.8|5.4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.3|1.2|1|1.3|1.4|1.2|1.2|1.4|1.7|6.2|2.4|1.7|7.5|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7207</TotalTime>
  <Words>193</Words>
  <Application>Microsoft Office PowerPoint</Application>
  <PresentationFormat>On-screen Show (4:3)</PresentationFormat>
  <Paragraphs>77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 can practice making 5 groups of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230</cp:revision>
  <dcterms:created xsi:type="dcterms:W3CDTF">2019-07-05T11:02:13Z</dcterms:created>
  <dcterms:modified xsi:type="dcterms:W3CDTF">2021-04-25T21:10:07Z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