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2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D62ABF4-F1C3-4481-AC65-EDE026F571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9AED9C68-69F8-4E69-B964-A415D13E3F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F1A02B8-029F-4F23-9B26-9AC877482A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259493-0577-4FD0-88AF-37AF88557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EB984DA-94FF-4853-9A39-FB85AF91B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89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732B5A7-3DB9-49F7-975E-E5A0206F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5E6A41B-B166-4B0A-8E8D-9544DDBDDF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CF111A6-3302-407B-96BA-E3780BDE40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1E3836C-100E-4EE4-A0AA-560A33F19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5E46A9E-1DD5-4017-ABF8-B35DD5CF2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327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F8C9CDF-4642-4FF7-8F77-FC9091B30B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998CD95-23D2-43C5-91EC-1C7304B408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0BB8900-84D1-4D88-8178-A93859F99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526AD61-FE6F-4C1F-AEC6-DBCB0A567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2928B31-D4B1-461D-984C-0D76D353F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189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C453FF5-BFBC-49EB-899C-31C76C277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85B3062-172C-4A2F-97CC-17F47B1EE6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C10B57F-EC7D-466F-8D8E-AB7C9C939F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6C13AE7-470D-4FD0-9253-FC5D713E0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845BB32-B4F2-4533-9B71-672303E71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FC65969-015D-4242-BDAF-E27C5F3F2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540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E03D049-82FF-42C4-A49A-3266D3A5B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81067CA-F75D-4C9D-868B-F6CC494548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C7A4E0A-9C25-4C49-ABB6-D06F3390D9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89B97540-9759-4E69-8741-FC810193CB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6C5C1C67-F308-4557-9F9B-17A709A42B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FEBDDB91-F915-429A-8BD2-3FBC76675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491191C7-C46A-467F-AC63-79BF61F69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6876A97F-E989-43C1-AB3C-F90FF0800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887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512ED2D-86F7-457E-B810-99190B2C2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C85039CC-C8F6-46B5-9587-9FF7E3331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D1826D36-9EAB-42E0-9FEF-5338682315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5226DCA9-3622-4233-8291-5F62CDA6F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816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EB35E94E-9580-4B9D-A8C0-0347F67E2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B64012B2-C10C-45E7-B2E7-41D98A4BF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FD446AB6-918C-4756-ACE9-5B4010D51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863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F4F1218-6BE1-48E5-A1E5-BA151FE9E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0FDD005-1F6C-4B44-8B42-C0A5725574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87A559F-1AA0-4F28-B9FB-0699881D12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C64E8C5-4A73-4A0C-92A4-C28BCF538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C2CA80E-721C-47F3-B3D4-7DE88E201B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CC8851C-5EE8-4126-9D47-61DBF0A32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446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DAC58AD-9E30-4E34-AB22-C4550CC1BB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1FF78CA-7C0F-42C3-832A-80068B0868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56BBFE8-76D8-4C91-B79B-F4B3DB08CA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50EE93F-7272-4230-8C97-048AB584A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21A29C9-EE58-407E-BDC8-E2DABCE6A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2342D33-8318-4284-B05C-EAB44F4B6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055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EC3CB34-7EDA-41C8-87CC-EF9DE15FA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B9DBBCE-0F73-422E-87AA-8606A2B564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2C7FE95-75F0-4FC4-A671-5AF80D12A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199E924-1110-4890-9252-7884FF8BE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124A7B3-1AD5-47B3-B658-6E1A2D08F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601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B04DF22F-3145-4509-B742-DA1BEB22DF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65A3A8B-6779-4BD3-BF0F-120CEAEFBF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6F5BF95-9C83-492B-A6D8-CED80D475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1307DA0-33A3-423D-9F44-74AF2CC4C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DFCD1D6-F106-421B-B3E8-FC7161D3B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177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D7439499-7A1E-468D-AFBD-338D6C14F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F474B90-D031-4D2B-BF51-DDAD18BB3D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75600BE-0961-4974-A82A-6856B9224F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B1E4D-0B9C-4EC1-94CA-B7AF0B43E7E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6B620DB-7CC1-4FCD-9033-C661331B75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785A182-FAC0-42C5-82AB-BCA1DE9ED1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490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42663" y="740780"/>
            <a:ext cx="10127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 smtClean="0">
                <a:latin typeface="Comic Sans MS" pitchFamily="66" charset="0"/>
              </a:rPr>
              <a:t>Wednesday 27</a:t>
            </a:r>
            <a:r>
              <a:rPr lang="en-GB" sz="3600" b="1" u="sng" baseline="30000" dirty="0" smtClean="0">
                <a:latin typeface="Comic Sans MS" pitchFamily="66" charset="0"/>
              </a:rPr>
              <a:t>th</a:t>
            </a:r>
            <a:r>
              <a:rPr lang="en-GB" sz="3600" b="1" u="sng" dirty="0" smtClean="0">
                <a:latin typeface="Comic Sans MS" pitchFamily="66" charset="0"/>
              </a:rPr>
              <a:t> January 2021</a:t>
            </a:r>
            <a:endParaRPr lang="en-GB" sz="3600" b="1" u="sng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8734" y="2013995"/>
            <a:ext cx="1089177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itchFamily="66" charset="0"/>
              </a:rPr>
              <a:t>L.O. -To discuss what you like and dislike    about a book.</a:t>
            </a:r>
          </a:p>
          <a:p>
            <a:r>
              <a:rPr lang="en-GB" sz="4000" dirty="0" smtClean="0">
                <a:latin typeface="Comic Sans MS" pitchFamily="66" charset="0"/>
              </a:rPr>
              <a:t>       -To think about how a book could be   improved.</a:t>
            </a:r>
            <a:endParaRPr lang="en-GB" sz="4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723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5033" y="520861"/>
            <a:ext cx="1094965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Comic Sans MS" pitchFamily="66" charset="0"/>
              </a:rPr>
              <a:t>Lets revisit the story together.</a:t>
            </a:r>
            <a:endParaRPr lang="en-GB" sz="8000" dirty="0">
              <a:latin typeface="Comic Sans MS" pitchFamily="66" charset="0"/>
            </a:endParaRPr>
          </a:p>
        </p:txBody>
      </p:sp>
      <p:sp>
        <p:nvSpPr>
          <p:cNvPr id="3" name="AutoShape 2" descr="Invisible Lizard by Kurt Cyru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 descr="Invisible Lizard by Kurt Cyr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9767" y="1798132"/>
            <a:ext cx="4728941" cy="4728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9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7188667-F27B-4BD6-BBEC-BC097DE393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C15498E-FC76-49B2-BA34-077143E3D7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BB8136D-1141-44CF-B3ED-4E952768B6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00" t="13315" r="12500" b="72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6616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5C02316-78CC-4163-835F-111C28911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F032ED5-DB98-4298-AAD0-E7DAC48D64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606D4B1-F93C-4380-8303-52107D0617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2156" r="12065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8943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E03927-2883-4A66-A645-29BD04BBC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02513B0-FD2C-4891-BC2E-FE5D13B61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C45BED7-F901-4170-A1AA-B376D13D6F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1768" r="12282" b="838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4722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A09CB9-F2B1-4A24-A3FA-F27A1CFDD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41959C1-7729-4772-B6E3-6F0D7448A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3CD1F6A-A6E1-4361-98C9-FADC1F9A8E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2542" r="12391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6863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34ECC9-A502-4009-B874-A51783483D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F701622-EB04-4322-B9E7-A01B30A00C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248A7A0-0E8E-4B9C-8E45-E1D05857F1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4089" r="12717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755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042C37E-9002-4708-8CFF-CFE3C672B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C682D47-B007-4921-92CA-BF4B29F706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1B60DB8-0AE7-430A-AFB3-5813854A6A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50" t="11575" r="12500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7285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36E7220-8487-4BFA-A55F-7879FD71F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520CF45-B3E7-4818-A2CE-53642E220B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616860D-AC39-4673-A28A-1772DEFB65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935" t="13509" r="12718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1341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833BB6-709A-4FBB-9C89-63DB9BD72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EB17E07-27C9-4BB6-A179-CA7E38A6EC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A0E8A12-5ED3-430C-9DDF-B98F05759C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09" t="13509" r="13749" b="9911"/>
          <a:stretch/>
        </p:blipFill>
        <p:spPr>
          <a:xfrm>
            <a:off x="0" y="0"/>
            <a:ext cx="12192000" cy="6758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8175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0EB241-638C-471F-852D-99E6EDA43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EB39A1-77D7-4898-ADF6-12F8798A13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DF5B51E-3CF2-4689-A4DA-7CAEA130155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00" t="14476" r="12826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4578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70FF6F0-834D-41C6-ADA7-CC484DE97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55503CF-7C80-4D33-960B-947C6E4FE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56EC974-AAE6-4600-84C6-F08DCF4A3A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4282" r="12717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7693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5C49219-FBA7-4FE0-8F53-E5989726E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990F143-1D19-45B8-863D-1EFE2C1801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803BEA6-CD51-4D30-BCEA-0DEDD1CA9EF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4282" r="12609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9099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F947F4-F066-4496-9F41-DD05D3173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E7F55BA-02B0-44CA-AE3F-A38D34E2CA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BA529C4-9E21-4DBE-839D-1CB696D6AD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00" t="13896" r="12500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0192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D822E6-844D-493A-B97B-66CE04978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CA8BBF6-7F68-4909-9E88-322FB3211B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E482879-150D-4070-AE00-E9922CC838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09" t="14089" r="12609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8183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9D24E5C-68B3-4249-8534-B1F5219C0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E276D8E-0AE1-4A3D-B7D9-82BAD6720A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BAE0C05-143E-4D53-9680-5F9DE9A5BA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3703" r="12826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0780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4FDD936-6ACE-49AC-9CB8-5E94E16F4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626860B-CEC6-435D-98B1-A82AE8A933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68669F1-C06B-4AD5-99ED-84B98FAFEA8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09" t="14476" r="12500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6586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ADA50C-74C4-4BF3-A93C-B3A398AA5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3608BD9-03A2-4AF2-AF3B-27C033D75F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EFD397F-B3B5-4E88-BF12-78452D9523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3871" r="12717" b="993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7869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CA5D491-8239-4C33-8D9D-3C3B2FE40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85FAEE2-F828-48D9-9F17-79CCD6BA72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DA8722D-941D-4A2C-B3C4-9F764F0E2D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09" t="11575" r="50000" b="9911"/>
          <a:stretch/>
        </p:blipFill>
        <p:spPr>
          <a:xfrm>
            <a:off x="1510747" y="0"/>
            <a:ext cx="86536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3809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15342" y="589781"/>
            <a:ext cx="103014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 smtClean="0">
                <a:latin typeface="Comic Sans MS" pitchFamily="66" charset="0"/>
              </a:rPr>
              <a:t>Discuss</a:t>
            </a:r>
            <a:endParaRPr lang="en-GB" sz="4000" b="1" u="sng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3458" y="1297667"/>
            <a:ext cx="1101909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sz="3200" dirty="0" smtClean="0">
                <a:latin typeface="Comic Sans MS" pitchFamily="66" charset="0"/>
              </a:rPr>
              <a:t>What did you like about this story? 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3200" dirty="0">
              <a:latin typeface="Comic Sans MS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3200" dirty="0" smtClean="0">
                <a:latin typeface="Comic Sans MS" pitchFamily="66" charset="0"/>
              </a:rPr>
              <a:t>What did you dislike about this story? 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3200" dirty="0">
              <a:latin typeface="Comic Sans MS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3200" dirty="0" smtClean="0">
                <a:latin typeface="Comic Sans MS" pitchFamily="66" charset="0"/>
              </a:rPr>
              <a:t>Would you recommend this story to a friend? 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3200" dirty="0">
              <a:latin typeface="Comic Sans MS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GB" sz="3200" dirty="0" smtClean="0">
              <a:latin typeface="Comic Sans MS" pitchFamily="66" charset="0"/>
            </a:endParaRPr>
          </a:p>
          <a:p>
            <a:r>
              <a:rPr lang="en-GB" sz="3200" dirty="0" smtClean="0">
                <a:solidFill>
                  <a:srgbClr val="FF0000"/>
                </a:solidFill>
                <a:latin typeface="Comic Sans MS" pitchFamily="66" charset="0"/>
              </a:rPr>
              <a:t>Remember to explain your answers.</a:t>
            </a:r>
          </a:p>
        </p:txBody>
      </p:sp>
    </p:spTree>
    <p:extLst>
      <p:ext uri="{BB962C8B-B14F-4D97-AF65-F5344CB8AC3E}">
        <p14:creationId xmlns:p14="http://schemas.microsoft.com/office/powerpoint/2010/main" val="39981872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95018" y="706056"/>
            <a:ext cx="72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Comic Sans MS" pitchFamily="66" charset="0"/>
              </a:rPr>
              <a:t>Your Tasks </a:t>
            </a:r>
            <a:r>
              <a:rPr lang="en-GB" sz="2800" b="1" u="sng" dirty="0">
                <a:latin typeface="Comic Sans MS" pitchFamily="66" charset="0"/>
              </a:rPr>
              <a:t>T</a:t>
            </a:r>
            <a:r>
              <a:rPr lang="en-GB" sz="2800" b="1" u="sng" dirty="0" smtClean="0">
                <a:latin typeface="Comic Sans MS" pitchFamily="66" charset="0"/>
              </a:rPr>
              <a:t>oday</a:t>
            </a:r>
            <a:endParaRPr lang="en-GB" sz="2800" b="1" u="sng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20861" y="1400537"/>
            <a:ext cx="28242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Comic Sans MS" pitchFamily="66" charset="0"/>
              </a:rPr>
              <a:t>Option 1 </a:t>
            </a:r>
            <a:r>
              <a:rPr lang="en-GB" dirty="0" smtClean="0">
                <a:latin typeface="Comic Sans MS" pitchFamily="66" charset="0"/>
              </a:rPr>
              <a:t>– Design a new front cover for the story ‘The Invisible Lizard’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98379" y="1400537"/>
            <a:ext cx="2419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itchFamily="66" charset="0"/>
              </a:rPr>
              <a:t>a</a:t>
            </a:r>
            <a:r>
              <a:rPr lang="en-GB" dirty="0" smtClean="0">
                <a:latin typeface="Comic Sans MS" pitchFamily="66" charset="0"/>
              </a:rPr>
              <a:t>nd/or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11970" y="1412111"/>
            <a:ext cx="337980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Comic Sans MS" pitchFamily="66" charset="0"/>
              </a:rPr>
              <a:t>Option 2 </a:t>
            </a:r>
            <a:r>
              <a:rPr lang="en-GB" dirty="0" smtClean="0">
                <a:latin typeface="Comic Sans MS" pitchFamily="66" charset="0"/>
              </a:rPr>
              <a:t>– Write a book review about ‘The Invisible Lizard’. This is where  you write about what you thought about the book.</a:t>
            </a:r>
            <a:endParaRPr lang="en-GB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32953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209</TotalTime>
  <Words>114</Words>
  <Application>Microsoft Office PowerPoint</Application>
  <PresentationFormat>Custom</PresentationFormat>
  <Paragraphs>17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11</cp:revision>
  <dcterms:created xsi:type="dcterms:W3CDTF">2021-01-20T19:36:15Z</dcterms:created>
  <dcterms:modified xsi:type="dcterms:W3CDTF">2021-01-23T23:17:16Z</dcterms:modified>
</cp:coreProperties>
</file>