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1"/>
  </p:sldMasterIdLst>
  <p:sldIdLst>
    <p:sldId id="275" r:id="rId2"/>
    <p:sldId id="27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307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964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345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189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084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30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249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199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992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705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202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0F4DF0-65DF-414A-937A-3B8017EC8FF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616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18ZEpSe9t7w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539" y="378824"/>
            <a:ext cx="4355789" cy="29302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3446" y="378824"/>
            <a:ext cx="4657725" cy="3124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5628" y="321674"/>
            <a:ext cx="4743450" cy="31813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5539" y="2487338"/>
            <a:ext cx="4667250" cy="31527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3782" y="2558805"/>
            <a:ext cx="4943475" cy="32385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50155" y="2754670"/>
            <a:ext cx="4714875" cy="32289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0519" y="3607828"/>
            <a:ext cx="4743450" cy="31432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54090" y="3670300"/>
            <a:ext cx="4752975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936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4189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 smtClean="0"/>
              <a:t>Our Set 3 phoneme for today is….</a:t>
            </a:r>
            <a:r>
              <a:rPr lang="en-GB" sz="6000" dirty="0" smtClean="0">
                <a:latin typeface="Comic Sans MS" panose="030F0702030302020204" pitchFamily="66" charset="0"/>
              </a:rPr>
              <a:t>are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2978" y="2250897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c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are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4425244" y="2798410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are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2978" y="3528872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sp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are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4492978" y="409896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sc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are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6615289" y="282098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615289" y="3413652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581422" y="2266594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615289" y="3996799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581422" y="5148550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581422" y="574121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547555" y="4594158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581422" y="6324363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AutoShape 2" descr="Phonics Homewor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6779945" y="118561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squ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are</a:t>
            </a:r>
            <a:r>
              <a:rPr lang="en-GB" sz="4000" dirty="0" smtClean="0">
                <a:latin typeface="Comic Sans MS" panose="030F0702030302020204" pitchFamily="66" charset="0"/>
              </a:rPr>
              <a:t>     fl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are</a:t>
            </a:r>
            <a:r>
              <a:rPr lang="en-GB" sz="4000" dirty="0" smtClean="0">
                <a:latin typeface="Comic Sans MS" panose="030F0702030302020204" pitchFamily="66" charset="0"/>
              </a:rPr>
              <a:t>  </a:t>
            </a:r>
            <a:endParaRPr lang="en-GB" sz="4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69" y="1893497"/>
            <a:ext cx="4266241" cy="4271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922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Twinkl Cursive Looped" panose="02000000000000000000" pitchFamily="2" charset="0"/>
              </a:rPr>
              <a:t>LO: To compare two stories based on the same theme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latin typeface="Twinkl Cursive Looped" panose="02000000000000000000" pitchFamily="2" charset="0"/>
              </a:rPr>
              <a:t>Wednesday 5</a:t>
            </a:r>
            <a:r>
              <a:rPr lang="en-GB" baseline="30000" dirty="0" smtClean="0">
                <a:latin typeface="Twinkl Cursive Looped" panose="02000000000000000000" pitchFamily="2" charset="0"/>
              </a:rPr>
              <a:t>th</a:t>
            </a:r>
            <a:r>
              <a:rPr lang="en-GB" dirty="0" smtClean="0">
                <a:latin typeface="Twinkl Cursive Looped" panose="02000000000000000000" pitchFamily="2" charset="0"/>
              </a:rPr>
              <a:t> May 2021 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2852" y="3837884"/>
            <a:ext cx="2274005" cy="234106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1375" y="3661809"/>
            <a:ext cx="1627773" cy="257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775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52945"/>
            <a:ext cx="10515600" cy="872837"/>
          </a:xfrm>
        </p:spPr>
        <p:txBody>
          <a:bodyPr>
            <a:no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Yesterday we read the story of Little Red Riding Hood. It’s a story we all know and love. </a:t>
            </a:r>
            <a:br>
              <a:rPr lang="en-GB" sz="3000" dirty="0" smtClean="0">
                <a:latin typeface="Twinkl Precursive" panose="02000000000000000000" pitchFamily="2" charset="0"/>
              </a:rPr>
            </a:b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597236"/>
            <a:ext cx="10515600" cy="579726"/>
          </a:xfrm>
        </p:spPr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  <a:hlinkClick r:id="rId2"/>
              </a:rPr>
              <a:t>The Last Wolf </a:t>
            </a:r>
            <a:r>
              <a:rPr lang="en-GB" dirty="0" err="1" smtClean="0">
                <a:latin typeface="Twinkl Precursive" panose="02000000000000000000" pitchFamily="2" charset="0"/>
                <a:hlinkClick r:id="rId2"/>
              </a:rPr>
              <a:t>Youtube</a:t>
            </a:r>
            <a:r>
              <a:rPr lang="en-GB" dirty="0" smtClean="0">
                <a:latin typeface="Twinkl Precursive" panose="02000000000000000000" pitchFamily="2" charset="0"/>
                <a:hlinkClick r:id="rId2"/>
              </a:rPr>
              <a:t> Clip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200" y="2452255"/>
            <a:ext cx="1061950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Sometimes authors write a story that is based on a well known story, which allows us to compare the two tales and think about things in a different way. </a:t>
            </a:r>
            <a:br>
              <a:rPr lang="en-GB" sz="3000" dirty="0">
                <a:latin typeface="Twinkl Precursive" panose="02000000000000000000" pitchFamily="2" charset="0"/>
              </a:rPr>
            </a:br>
            <a:r>
              <a:rPr lang="en-GB" sz="3000" dirty="0">
                <a:latin typeface="Twinkl Precursive" panose="02000000000000000000" pitchFamily="2" charset="0"/>
              </a:rPr>
              <a:t/>
            </a:r>
            <a:br>
              <a:rPr lang="en-GB" sz="3000" dirty="0">
                <a:latin typeface="Twinkl Precursive" panose="02000000000000000000" pitchFamily="2" charset="0"/>
              </a:rPr>
            </a:br>
            <a:r>
              <a:rPr lang="en-GB" sz="3000" dirty="0">
                <a:latin typeface="Twinkl Precursive" panose="02000000000000000000" pitchFamily="2" charset="0"/>
              </a:rPr>
              <a:t>Let’s watch the story of The Last Wolf. </a:t>
            </a: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2193735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52945"/>
            <a:ext cx="10515600" cy="872837"/>
          </a:xfrm>
        </p:spPr>
        <p:txBody>
          <a:bodyPr>
            <a:no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Now we have heard both stories, we need to think about some important things. </a:t>
            </a:r>
            <a:br>
              <a:rPr lang="en-GB" sz="3000" dirty="0" smtClean="0">
                <a:latin typeface="Twinkl Precursive" panose="02000000000000000000" pitchFamily="2" charset="0"/>
              </a:rPr>
            </a:b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200" y="2036619"/>
            <a:ext cx="106195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Who are the main characters in Little Red Riding Hood? 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052282"/>
            <a:ext cx="1551653" cy="27666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9135" y="3052282"/>
            <a:ext cx="2260221" cy="241761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4177" y="3086024"/>
            <a:ext cx="1749570" cy="23838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2568" y="3052282"/>
            <a:ext cx="2270414" cy="234347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61803" y="3052282"/>
            <a:ext cx="1266825" cy="28670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09281" y="6068291"/>
            <a:ext cx="2386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Grandma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30929" y="5698959"/>
            <a:ext cx="23863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Riding Hood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76069" y="5685104"/>
            <a:ext cx="2386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Mum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962388" y="5495743"/>
            <a:ext cx="2386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Wolf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160640" y="5929791"/>
            <a:ext cx="2386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Huntsman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7413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1" grpId="0"/>
      <p:bldP spid="12" grpId="0"/>
      <p:bldP spid="13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52945"/>
            <a:ext cx="10515600" cy="872837"/>
          </a:xfrm>
        </p:spPr>
        <p:txBody>
          <a:bodyPr>
            <a:no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Now let’s think about the story of The Last Wolf. 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200" y="2036619"/>
            <a:ext cx="106195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Who are the main characters in The Last Wolf?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07406" y="5311077"/>
            <a:ext cx="23863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Riding Hood</a:t>
            </a:r>
          </a:p>
          <a:p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30929" y="5698959"/>
            <a:ext cx="2386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Mum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76069" y="5685104"/>
            <a:ext cx="2386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Last Bear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962388" y="5495743"/>
            <a:ext cx="2386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Last Wolf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160640" y="5929791"/>
            <a:ext cx="2386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Last lynx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968" y="3052282"/>
            <a:ext cx="1571625" cy="20002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9487" y="2805206"/>
            <a:ext cx="1857375" cy="28575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5525" y="2829935"/>
            <a:ext cx="1626487" cy="25711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71191" y="2951999"/>
            <a:ext cx="1428750" cy="24193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69856" y="2787226"/>
            <a:ext cx="2352675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869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1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 smtClean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  <a:endParaRPr lang="en-GB" sz="2500" dirty="0">
              <a:latin typeface="Twinkl Precursive" panose="02000000000000000000" pitchFamily="2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Riding Hood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Last Wolf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Both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124208" y="2373592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935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 smtClean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  <a:endParaRPr lang="en-GB" sz="2500" dirty="0">
              <a:latin typeface="Twinkl Precursive" panose="02000000000000000000" pitchFamily="2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Riding Hood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Last Wolf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Both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164281" y="32045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9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 smtClean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  <a:endParaRPr lang="en-GB" sz="2500" dirty="0">
              <a:latin typeface="Twinkl Precursive" panose="02000000000000000000" pitchFamily="2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Riding Hood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Last Wolf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Both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124208" y="2156154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Grandma is eaten.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6681" y="33569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698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 smtClean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  <a:endParaRPr lang="en-GB" sz="2500" dirty="0">
              <a:latin typeface="Twinkl Precursive" panose="02000000000000000000" pitchFamily="2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Riding Hood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Last Wolf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Both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80826" y="2830837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Grandma is eaten.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6681" y="33569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92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 smtClean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  <a:endParaRPr lang="en-GB" sz="2500" dirty="0">
              <a:latin typeface="Twinkl Precursive" panose="02000000000000000000" pitchFamily="2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Riding Hood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Last Wolf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Both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80826" y="2830837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Grandma is eaten.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6681" y="33569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387444" y="2373592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Little Red has a red cape.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1972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 smtClean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  <a:endParaRPr lang="en-GB" sz="2500" dirty="0">
              <a:latin typeface="Twinkl Precursive" panose="02000000000000000000" pitchFamily="2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Riding Hood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Last Wolf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Both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80826" y="2830837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Grandma is eaten.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6681" y="33569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58684" y="404966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Little Red has a red cape.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8302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 smtClean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  <a:endParaRPr lang="en-GB" sz="2500" dirty="0">
              <a:latin typeface="Twinkl Precursive" panose="02000000000000000000" pitchFamily="2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Riding Hood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Last Wolf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Both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80826" y="2830837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Grandma is eaten.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6681" y="33569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58684" y="404966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Little Red has a red cape.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387444" y="243365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Little Red goes hunting.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514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 smtClean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  <a:endParaRPr lang="en-GB" sz="2500" dirty="0">
              <a:latin typeface="Twinkl Precursive" panose="02000000000000000000" pitchFamily="2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Riding Hood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Last Wolf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Both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80826" y="2830837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Grandma is eaten.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6681" y="33569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58684" y="404966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Little Red has a red cape.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43378" y="2558258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Little Red goes hunting.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483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 smtClean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  <a:endParaRPr lang="en-GB" sz="2500" dirty="0">
              <a:latin typeface="Twinkl Precursive" panose="02000000000000000000" pitchFamily="2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Riding Hood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Last Wolf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Both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80826" y="2830837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Grandma is eaten.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6681" y="33569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58684" y="404966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Little Red has a red cape.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43378" y="2558258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Little Red goes hunting.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415153" y="2369172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The wolf is a goodie.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897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 smtClean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  <a:endParaRPr lang="en-GB" sz="2500" dirty="0">
              <a:latin typeface="Twinkl Precursive" panose="02000000000000000000" pitchFamily="2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Riding Hood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Last Wolf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Both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80826" y="2830837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Grandma is eaten.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6681" y="33569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58684" y="404966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Little Red has a red cape.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43378" y="2558258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Little Red goes hunting.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741227" y="4127919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Twinkl Precursive" panose="02000000000000000000" pitchFamily="2" charset="0"/>
              </a:rPr>
              <a:t>The wolf is a goodie.</a:t>
            </a:r>
            <a:endParaRPr lang="en-GB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9236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Your Task 	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Your task is to sort the statements into the </a:t>
            </a:r>
            <a:r>
              <a:rPr lang="en-GB" dirty="0" err="1" smtClean="0">
                <a:latin typeface="Twinkl Precursive" panose="02000000000000000000" pitchFamily="2" charset="0"/>
              </a:rPr>
              <a:t>venn</a:t>
            </a:r>
            <a:r>
              <a:rPr lang="en-GB" dirty="0" smtClean="0">
                <a:latin typeface="Twinkl Precursive" panose="02000000000000000000" pitchFamily="2" charset="0"/>
              </a:rPr>
              <a:t> diagram. </a:t>
            </a: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Think carefully. Some might be about Little Red Riding Hood, some might be about The Last Wolf and some might be true about BOTH stories.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If it is true about both stories it goes in the middle section! 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600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Can you think of a statement that could go in the </a:t>
            </a:r>
            <a:r>
              <a:rPr lang="en-GB" dirty="0" err="1" smtClean="0">
                <a:latin typeface="Twinkl Precursive" panose="02000000000000000000" pitchFamily="2" charset="0"/>
              </a:rPr>
              <a:t>venn</a:t>
            </a:r>
            <a:r>
              <a:rPr lang="en-GB" dirty="0" smtClean="0">
                <a:latin typeface="Twinkl Precursive" panose="02000000000000000000" pitchFamily="2" charset="0"/>
              </a:rPr>
              <a:t>?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Think about the statements you sorted. </a:t>
            </a: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Talk with the person sat next to you, can you come up with a statement that could fit in the Venn diagram.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Which section would it go in? 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2089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53</TotalTime>
  <Words>793</Words>
  <Application>Microsoft Office PowerPoint</Application>
  <PresentationFormat>Widescreen</PresentationFormat>
  <Paragraphs>105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Comic Sans MS</vt:lpstr>
      <vt:lpstr>Twinkl Cursive Looped</vt:lpstr>
      <vt:lpstr>Twinkl Precursive</vt:lpstr>
      <vt:lpstr>Office Theme</vt:lpstr>
      <vt:lpstr>PowerPoint Presentation</vt:lpstr>
      <vt:lpstr>Our Set 3 phoneme for today is….are </vt:lpstr>
      <vt:lpstr>LO: To compare two stories based on the same theme</vt:lpstr>
      <vt:lpstr>Yesterday we read the story of Little Red Riding Hood. It’s a story we all know and love.  </vt:lpstr>
      <vt:lpstr>Now we have heard both stories, we need to think about some important things.  </vt:lpstr>
      <vt:lpstr>Now let’s think about the story of The Last Wolf.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Your Task  </vt:lpstr>
      <vt:lpstr>Can you think of a statement that could go in the venn?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Tricky Words </dc:title>
  <dc:creator>J Geals BTP</dc:creator>
  <cp:lastModifiedBy>J Geals BTP</cp:lastModifiedBy>
  <cp:revision>9</cp:revision>
  <dcterms:created xsi:type="dcterms:W3CDTF">2021-04-25T12:10:27Z</dcterms:created>
  <dcterms:modified xsi:type="dcterms:W3CDTF">2021-04-25T13:05:44Z</dcterms:modified>
</cp:coreProperties>
</file>