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45" d="100"/>
          <a:sy n="145" d="100"/>
        </p:scale>
        <p:origin x="-112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530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059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47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82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42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12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366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852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115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911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740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5E9B4-81DA-D942-ACDE-37682AF6B569}" type="datetimeFigureOut">
              <a:rPr lang="en-US" smtClean="0"/>
              <a:t>08/12/2015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67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00433_KS2_Powerpoint_Sleuth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21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00433_KS2_Powerpoint_Sleuth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94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23red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23redcentral4</dc:creator>
  <cp:lastModifiedBy>23redcentral4</cp:lastModifiedBy>
  <cp:revision>1</cp:revision>
  <dcterms:created xsi:type="dcterms:W3CDTF">2015-12-08T10:27:58Z</dcterms:created>
  <dcterms:modified xsi:type="dcterms:W3CDTF">2015-12-08T10:30:37Z</dcterms:modified>
</cp:coreProperties>
</file>