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38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07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857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37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422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53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20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473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179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568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01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26A5C-5C10-4015-B1EC-5BD7851FD6FD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75519-6C54-4441-8037-A517FBEAB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2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809" y="180261"/>
            <a:ext cx="6500191" cy="9725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Twinkl Cursive Looped" panose="02000000000000000000" pitchFamily="2" charset="0"/>
              </a:rPr>
              <a:t>Next week, Years 3 and 4 will be participating in a two-week mini topic, The 1960s.</a:t>
            </a:r>
          </a:p>
          <a:p>
            <a:endParaRPr lang="en-GB" sz="3200" b="1" dirty="0">
              <a:latin typeface="Twinkl Cursive Looped" panose="02000000000000000000" pitchFamily="2" charset="0"/>
            </a:endParaRP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For art, we will look at the works of Andy Warhol and create our own pieces.</a:t>
            </a: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In addition, we will see how he influenced </a:t>
            </a:r>
            <a:r>
              <a:rPr lang="en-GB" sz="3200" b="1" dirty="0">
                <a:latin typeface="Twinkl Cursive Looped" panose="02000000000000000000" pitchFamily="2" charset="0"/>
              </a:rPr>
              <a:t>Roy </a:t>
            </a:r>
            <a:r>
              <a:rPr lang="en-GB" sz="3200" b="1" dirty="0" smtClean="0">
                <a:latin typeface="Twinkl Cursive Looped" panose="02000000000000000000" pitchFamily="2" charset="0"/>
              </a:rPr>
              <a:t>Lichtenstein in comic strip cartoons with onomatopoeic words.</a:t>
            </a:r>
          </a:p>
          <a:p>
            <a:endParaRPr lang="en-GB" sz="3200" b="1" dirty="0">
              <a:latin typeface="Twinkl Cursive Looped" panose="02000000000000000000" pitchFamily="2" charset="0"/>
            </a:endParaRP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On the following slides, you will find some information about Andy Warhol.</a:t>
            </a:r>
          </a:p>
          <a:p>
            <a:endParaRPr lang="en-GB" sz="3200" b="1" dirty="0">
              <a:latin typeface="Twinkl Cursive Looped" panose="02000000000000000000" pitchFamily="2" charset="0"/>
            </a:endParaRP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After, there are some questions about him.</a:t>
            </a:r>
          </a:p>
          <a:p>
            <a:r>
              <a:rPr lang="en-GB" sz="3200" b="1" dirty="0" smtClean="0">
                <a:latin typeface="Twinkl Cursive Looped" panose="02000000000000000000" pitchFamily="2" charset="0"/>
              </a:rPr>
              <a:t>Which questions can you answer?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0286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25" y="678758"/>
            <a:ext cx="6537035" cy="836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41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67" y="396529"/>
            <a:ext cx="6675324" cy="866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48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542163" cy="793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574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86" y="367747"/>
            <a:ext cx="6302517" cy="41644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32241"/>
            <a:ext cx="7215812" cy="481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09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93" t="2448" b="1664"/>
          <a:stretch/>
        </p:blipFill>
        <p:spPr>
          <a:xfrm>
            <a:off x="337929" y="278296"/>
            <a:ext cx="6264796" cy="78717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149" y="7550426"/>
            <a:ext cx="3476124" cy="217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75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34" y="891001"/>
            <a:ext cx="6663566" cy="79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04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3522"/>
            <a:ext cx="6621325" cy="856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12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85</Words>
  <Application>Microsoft Office PowerPoint</Application>
  <PresentationFormat>A4 Paper (210x297 mm)</PresentationFormat>
  <Paragraphs>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3</cp:revision>
  <dcterms:created xsi:type="dcterms:W3CDTF">2020-11-29T18:22:36Z</dcterms:created>
  <dcterms:modified xsi:type="dcterms:W3CDTF">2020-11-30T18:40:21Z</dcterms:modified>
</cp:coreProperties>
</file>