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8" r:id="rId5"/>
    <p:sldId id="267" r:id="rId6"/>
    <p:sldId id="266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  <p1510:client id="{68DBCD13-8FE8-C43C-D351-BDEBD135C313}" v="1677" dt="2021-01-07T21:30:06.009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aiandra GD"/>
                <a:cs typeface="Calibri Light"/>
              </a:rPr>
              <a:t>Tuesday 12th January 2021</a:t>
            </a:r>
            <a:endParaRPr lang="en-US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 To imagine what a character is like based on the words used </a:t>
            </a:r>
            <a:r>
              <a:rPr lang="en-GB" b="1">
                <a:latin typeface="Maiandra GD"/>
                <a:ea typeface="+mn-lt"/>
                <a:cs typeface="+mn-lt"/>
              </a:rPr>
              <a:t>to describe them </a:t>
            </a:r>
            <a:r>
              <a:rPr lang="en-GB" b="1" dirty="0">
                <a:latin typeface="Maiandra GD"/>
                <a:ea typeface="+mn-lt"/>
                <a:cs typeface="+mn-lt"/>
              </a:rPr>
              <a:t>by the author.</a:t>
            </a:r>
            <a:endParaRPr lang="en-US" dirty="0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Read pages 13 to 17.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Think about the descriptions of the ogre.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Can you remember what an adjective is?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What adjectives (describing words) do you recognise? </a:t>
            </a:r>
          </a:p>
          <a:p>
            <a:pPr marL="0" indent="0">
              <a:buSzPct val="114999"/>
              <a:buNone/>
            </a:pP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8217A8D0-5BDC-4300-AB1B-A5CEAFF43E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02145" y="3004674"/>
            <a:ext cx="5275981" cy="1055118"/>
          </a:xfr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63B57E-2517-43CC-8844-F19FB2AD863D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9A7EEA-1133-45B3-94A1-10CF10813BE8}"/>
              </a:ext>
            </a:extLst>
          </p:cNvPr>
          <p:cNvSpPr txBox="1"/>
          <p:nvPr/>
        </p:nvSpPr>
        <p:spPr>
          <a:xfrm>
            <a:off x="7608498" y="630015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788008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43132" y="8021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BC0C44-6A90-4194-8F76-E60B13EBB484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355C8B-092D-495A-9145-1379AE243D75}"/>
              </a:ext>
            </a:extLst>
          </p:cNvPr>
          <p:cNvSpPr txBox="1"/>
          <p:nvPr/>
        </p:nvSpPr>
        <p:spPr>
          <a:xfrm>
            <a:off x="8629291" y="64008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54619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50646" b="15724"/>
          <a:stretch/>
        </p:blipFill>
        <p:spPr bwMode="auto">
          <a:xfrm>
            <a:off x="2499012" y="70283"/>
            <a:ext cx="62062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4C3CBD-D44E-4A93-9AF1-027847C81CB1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2706324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9601196" cy="3318936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Maiandra GD"/>
              </a:rPr>
              <a:t>First read pages 13 to 17 of ‘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and the </a:t>
            </a:r>
            <a:r>
              <a:rPr lang="en-US" dirty="0" err="1">
                <a:latin typeface="Maiandra GD"/>
              </a:rPr>
              <a:t>Bala</a:t>
            </a:r>
            <a:r>
              <a:rPr lang="en-US" dirty="0">
                <a:latin typeface="Maiandra GD"/>
              </a:rPr>
              <a:t> </a:t>
            </a:r>
            <a:r>
              <a:rPr lang="en-US" dirty="0" err="1">
                <a:latin typeface="Maiandra GD"/>
              </a:rPr>
              <a:t>Mengro</a:t>
            </a:r>
            <a:r>
              <a:rPr lang="en-US" dirty="0">
                <a:latin typeface="Maiandra GD"/>
              </a:rPr>
              <a:t>’. </a:t>
            </a:r>
          </a:p>
          <a:p>
            <a:r>
              <a:rPr lang="en-US" dirty="0">
                <a:latin typeface="Maiandra GD"/>
              </a:rPr>
              <a:t>Think about the adjectives used to describe the ogre. </a:t>
            </a:r>
          </a:p>
          <a:p>
            <a:r>
              <a:rPr lang="en-US" dirty="0">
                <a:latin typeface="Maiandra GD"/>
              </a:rPr>
              <a:t>Using the words the local people use to describe the ogre draw and label what you think the ogre is like.</a:t>
            </a:r>
          </a:p>
          <a:p>
            <a:r>
              <a:rPr lang="en-US" dirty="0">
                <a:latin typeface="Maiandra GD"/>
              </a:rPr>
              <a:t>Afterwards use adjectives and similes to write your own description of the ogre. </a:t>
            </a:r>
          </a:p>
          <a:p>
            <a:r>
              <a:rPr lang="en-US" dirty="0">
                <a:latin typeface="Maiandra GD"/>
              </a:rPr>
              <a:t>E.g. The ogre is </a:t>
            </a:r>
            <a:r>
              <a:rPr lang="en-US" dirty="0">
                <a:solidFill>
                  <a:srgbClr val="FF0000"/>
                </a:solidFill>
                <a:latin typeface="Maiandra GD"/>
              </a:rPr>
              <a:t>as</a:t>
            </a:r>
            <a:r>
              <a:rPr lang="en-US" dirty="0">
                <a:latin typeface="Maiandra GD"/>
              </a:rPr>
              <a:t> </a:t>
            </a:r>
            <a:r>
              <a:rPr lang="en-US" dirty="0">
                <a:solidFill>
                  <a:srgbClr val="FF0000"/>
                </a:solidFill>
                <a:latin typeface="Maiandra GD"/>
              </a:rPr>
              <a:t>wide as a mountain (simile) </a:t>
            </a:r>
            <a:r>
              <a:rPr lang="en-US" dirty="0">
                <a:latin typeface="Maiandra GD"/>
              </a:rPr>
              <a:t>and has a </a:t>
            </a:r>
            <a:r>
              <a:rPr lang="en-US" dirty="0">
                <a:solidFill>
                  <a:srgbClr val="0070C0"/>
                </a:solidFill>
                <a:latin typeface="Maiandra GD"/>
              </a:rPr>
              <a:t>menacing (adjective)</a:t>
            </a:r>
            <a:r>
              <a:rPr lang="en-US" dirty="0">
                <a:latin typeface="Maiandra GD"/>
              </a:rPr>
              <a:t> stare. 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155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Organic</vt:lpstr>
      <vt:lpstr>Office Theme</vt:lpstr>
      <vt:lpstr>Tuesday 12th January 2021</vt:lpstr>
      <vt:lpstr>Read pages 13 to 17.</vt:lpstr>
      <vt:lpstr>PowerPoint Presentation</vt:lpstr>
      <vt:lpstr>PowerPoint Presentation</vt:lpstr>
      <vt:lpstr>PowerPoint Presentation</vt:lpstr>
      <vt:lpstr>Your Task Today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E King BTP</dc:creator>
  <cp:lastModifiedBy>E King BTP</cp:lastModifiedBy>
  <cp:revision>8</cp:revision>
  <dcterms:created xsi:type="dcterms:W3CDTF">2021-01-07T20:41:15Z</dcterms:created>
  <dcterms:modified xsi:type="dcterms:W3CDTF">2021-01-09T14:10:17Z</dcterms:modified>
</cp:coreProperties>
</file>