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1" r:id="rId3"/>
    <p:sldId id="256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58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446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64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262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558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243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115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641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34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319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519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34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88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254952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27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D463A-8976-488C-9336-1107FA1FF777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98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96" y="1051458"/>
            <a:ext cx="3486150" cy="23645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699" y="1107010"/>
            <a:ext cx="3543300" cy="22788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6830" y="1017712"/>
            <a:ext cx="3414713" cy="2457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082" y="2595325"/>
            <a:ext cx="3486150" cy="23502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9546" y="2575986"/>
            <a:ext cx="3500438" cy="22717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3853" y="2652475"/>
            <a:ext cx="3493294" cy="22931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3696" y="3505336"/>
            <a:ext cx="3550444" cy="24217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80551" y="3463282"/>
            <a:ext cx="3557588" cy="239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0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273" y="883589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Our Set 3 phoneme for today is….</a:t>
            </a:r>
            <a:r>
              <a:rPr lang="en-GB" sz="4500" dirty="0">
                <a:latin typeface="Comic Sans MS" panose="030F0702030302020204" pitchFamily="66" charset="0"/>
              </a:rPr>
              <a:t>ow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18933" y="2466591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h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sz="3000" dirty="0">
                <a:latin typeface="Comic Sans MS" panose="030F0702030302020204" pitchFamily="66" charset="0"/>
              </a:rPr>
              <a:t>l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6" name="TextBox 5"/>
          <p:cNvSpPr txBox="1"/>
          <p:nvPr/>
        </p:nvSpPr>
        <p:spPr>
          <a:xfrm>
            <a:off x="3318933" y="2956057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h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69733" y="3503904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d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8" name="TextBox 7"/>
          <p:cNvSpPr txBox="1"/>
          <p:nvPr/>
        </p:nvSpPr>
        <p:spPr>
          <a:xfrm>
            <a:off x="3369733" y="3931471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br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9" name="TextBox 8"/>
          <p:cNvSpPr txBox="1"/>
          <p:nvPr/>
        </p:nvSpPr>
        <p:spPr>
          <a:xfrm>
            <a:off x="3344333" y="4413649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/>
              <a:t> </a:t>
            </a:r>
            <a:endParaRPr lang="en-GB" sz="3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4961467" y="2972990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961467" y="3417489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36067" y="2557196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961467" y="385484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067" y="4718663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936067" y="5163162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10667" y="430286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36067" y="5600522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20" name="TextBox 19"/>
          <p:cNvSpPr txBox="1"/>
          <p:nvPr/>
        </p:nvSpPr>
        <p:spPr>
          <a:xfrm>
            <a:off x="5084959" y="1746458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cr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sz="3000" dirty="0">
                <a:latin typeface="Comic Sans MS" panose="030F0702030302020204" pitchFamily="66" charset="0"/>
              </a:rPr>
              <a:t>d     dr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sz="3000" dirty="0">
                <a:latin typeface="Comic Sans MS" panose="030F0702030302020204" pitchFamily="66" charset="0"/>
              </a:rPr>
              <a:t>n  </a:t>
            </a:r>
            <a:endParaRPr lang="en-GB" sz="3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281" y="2146902"/>
            <a:ext cx="2146385" cy="2155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2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908720"/>
            <a:ext cx="75608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atin typeface="Comic Sans MS" pitchFamily="66" charset="0"/>
              </a:rPr>
              <a:t>Wednesday 12</a:t>
            </a:r>
            <a:r>
              <a:rPr lang="en-GB" sz="4000" b="1" u="sng" baseline="30000" dirty="0" smtClean="0">
                <a:latin typeface="Comic Sans MS" pitchFamily="66" charset="0"/>
              </a:rPr>
              <a:t>th</a:t>
            </a:r>
            <a:r>
              <a:rPr lang="en-GB" sz="4000" b="1" u="sng" dirty="0" smtClean="0">
                <a:latin typeface="Comic Sans MS" pitchFamily="66" charset="0"/>
              </a:rPr>
              <a:t> May 2021</a:t>
            </a:r>
          </a:p>
          <a:p>
            <a:endParaRPr lang="en-GB" sz="4000" b="1" u="sng" dirty="0">
              <a:latin typeface="Comic Sans MS" pitchFamily="66" charset="0"/>
            </a:endParaRPr>
          </a:p>
          <a:p>
            <a:r>
              <a:rPr lang="en-GB" sz="4000" dirty="0" smtClean="0">
                <a:latin typeface="Comic Sans MS" pitchFamily="66" charset="0"/>
              </a:rPr>
              <a:t>L.O. Retell a traditional tale. (The Three Little Pigs)</a:t>
            </a:r>
            <a:endParaRPr lang="en-GB" sz="4000" dirty="0">
              <a:latin typeface="Comic Sans MS" pitchFamily="66" charset="0"/>
            </a:endParaRPr>
          </a:p>
        </p:txBody>
      </p:sp>
      <p:pic>
        <p:nvPicPr>
          <p:cNvPr id="1026" name="Picture 2" descr="The Three Little Pigs - Oak house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834" y="3802421"/>
            <a:ext cx="6726324" cy="257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152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799288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Can you remember what happens in the story of The Three </a:t>
            </a:r>
            <a:r>
              <a:rPr lang="en-GB" sz="3600" dirty="0">
                <a:latin typeface="Comic Sans MS" pitchFamily="66" charset="0"/>
              </a:rPr>
              <a:t>L</a:t>
            </a:r>
            <a:r>
              <a:rPr lang="en-GB" sz="3600" dirty="0" smtClean="0">
                <a:latin typeface="Comic Sans MS" pitchFamily="66" charset="0"/>
              </a:rPr>
              <a:t>ittle Pigs?</a:t>
            </a:r>
          </a:p>
          <a:p>
            <a:endParaRPr lang="en-GB" sz="3600" dirty="0">
              <a:latin typeface="Comic Sans MS" pitchFamily="66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Who are the main characters?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Where is the story set?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What happens in the beginning, middle and end?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Does the story have a happy ending?</a:t>
            </a:r>
          </a:p>
          <a:p>
            <a:pPr marL="571500" indent="-571500">
              <a:buFont typeface="Arial" pitchFamily="34" charset="0"/>
              <a:buChar char="•"/>
            </a:pPr>
            <a:endParaRPr lang="en-GB" sz="3600" dirty="0">
              <a:latin typeface="Comic Sans MS" pitchFamily="66" charset="0"/>
            </a:endParaRPr>
          </a:p>
          <a:p>
            <a:r>
              <a:rPr lang="en-GB" sz="3600" dirty="0" smtClean="0">
                <a:latin typeface="Comic Sans MS" pitchFamily="66" charset="0"/>
              </a:rPr>
              <a:t>Let’s revisit the story together.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888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52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</p:spTree>
    <p:extLst>
      <p:ext uri="{BB962C8B-B14F-4D97-AF65-F5344CB8AC3E}">
        <p14:creationId xmlns:p14="http://schemas.microsoft.com/office/powerpoint/2010/main" val="65074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  <p:extLst>
      <p:ext uri="{BB962C8B-B14F-4D97-AF65-F5344CB8AC3E}">
        <p14:creationId xmlns:p14="http://schemas.microsoft.com/office/powerpoint/2010/main" val="350482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  <p:extLst>
      <p:ext uri="{BB962C8B-B14F-4D97-AF65-F5344CB8AC3E}">
        <p14:creationId xmlns:p14="http://schemas.microsoft.com/office/powerpoint/2010/main" val="50085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1398588"/>
            <a:ext cx="51054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944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  <p:extLst>
      <p:ext uri="{BB962C8B-B14F-4D97-AF65-F5344CB8AC3E}">
        <p14:creationId xmlns:p14="http://schemas.microsoft.com/office/powerpoint/2010/main" val="348764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958850"/>
            <a:ext cx="5151438" cy="382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4070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  <p:extLst>
      <p:ext uri="{BB962C8B-B14F-4D97-AF65-F5344CB8AC3E}">
        <p14:creationId xmlns:p14="http://schemas.microsoft.com/office/powerpoint/2010/main" val="394857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2282825" y="889000"/>
            <a:ext cx="457835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417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</p:spTree>
    <p:extLst>
      <p:ext uri="{BB962C8B-B14F-4D97-AF65-F5344CB8AC3E}">
        <p14:creationId xmlns:p14="http://schemas.microsoft.com/office/powerpoint/2010/main" val="325985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  <p:extLst>
      <p:ext uri="{BB962C8B-B14F-4D97-AF65-F5344CB8AC3E}">
        <p14:creationId xmlns:p14="http://schemas.microsoft.com/office/powerpoint/2010/main" val="330654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  <p:extLst>
      <p:ext uri="{BB962C8B-B14F-4D97-AF65-F5344CB8AC3E}">
        <p14:creationId xmlns:p14="http://schemas.microsoft.com/office/powerpoint/2010/main" val="240511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  <p:extLst>
      <p:ext uri="{BB962C8B-B14F-4D97-AF65-F5344CB8AC3E}">
        <p14:creationId xmlns:p14="http://schemas.microsoft.com/office/powerpoint/2010/main" val="2998247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  <p:extLst>
      <p:ext uri="{BB962C8B-B14F-4D97-AF65-F5344CB8AC3E}">
        <p14:creationId xmlns:p14="http://schemas.microsoft.com/office/powerpoint/2010/main" val="333450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  <p:extLst>
      <p:ext uri="{BB962C8B-B14F-4D97-AF65-F5344CB8AC3E}">
        <p14:creationId xmlns:p14="http://schemas.microsoft.com/office/powerpoint/2010/main" val="215276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  <p:extLst>
      <p:ext uri="{BB962C8B-B14F-4D97-AF65-F5344CB8AC3E}">
        <p14:creationId xmlns:p14="http://schemas.microsoft.com/office/powerpoint/2010/main" val="262733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  <p:extLst>
      <p:ext uri="{BB962C8B-B14F-4D97-AF65-F5344CB8AC3E}">
        <p14:creationId xmlns:p14="http://schemas.microsoft.com/office/powerpoint/2010/main" val="2867529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  <p:extLst>
      <p:ext uri="{BB962C8B-B14F-4D97-AF65-F5344CB8AC3E}">
        <p14:creationId xmlns:p14="http://schemas.microsoft.com/office/powerpoint/2010/main" val="283729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  <p:extLst>
      <p:ext uri="{BB962C8B-B14F-4D97-AF65-F5344CB8AC3E}">
        <p14:creationId xmlns:p14="http://schemas.microsoft.com/office/powerpoint/2010/main" val="360487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347530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285927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  <p:extLst>
      <p:ext uri="{BB962C8B-B14F-4D97-AF65-F5344CB8AC3E}">
        <p14:creationId xmlns:p14="http://schemas.microsoft.com/office/powerpoint/2010/main" val="226473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  <p:extLst>
      <p:ext uri="{BB962C8B-B14F-4D97-AF65-F5344CB8AC3E}">
        <p14:creationId xmlns:p14="http://schemas.microsoft.com/office/powerpoint/2010/main" val="301281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  <p:extLst>
      <p:ext uri="{BB962C8B-B14F-4D97-AF65-F5344CB8AC3E}">
        <p14:creationId xmlns:p14="http://schemas.microsoft.com/office/powerpoint/2010/main" val="278555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3938" t="45439" r="4735" b="24692"/>
          <a:stretch/>
        </p:blipFill>
        <p:spPr>
          <a:xfrm>
            <a:off x="6400800" y="2692959"/>
            <a:ext cx="1627834" cy="1266092"/>
          </a:xfrm>
          <a:prstGeom prst="flowChartAlternateProcess">
            <a:avLst/>
          </a:prstGeom>
        </p:spPr>
      </p:pic>
    </p:spTree>
    <p:extLst>
      <p:ext uri="{BB962C8B-B14F-4D97-AF65-F5344CB8AC3E}">
        <p14:creationId xmlns:p14="http://schemas.microsoft.com/office/powerpoint/2010/main" val="128157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  <p:extLst>
      <p:ext uri="{BB962C8B-B14F-4D97-AF65-F5344CB8AC3E}">
        <p14:creationId xmlns:p14="http://schemas.microsoft.com/office/powerpoint/2010/main" val="336369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  <p:extLst>
      <p:ext uri="{BB962C8B-B14F-4D97-AF65-F5344CB8AC3E}">
        <p14:creationId xmlns:p14="http://schemas.microsoft.com/office/powerpoint/2010/main" val="71616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  <p:extLst>
      <p:ext uri="{BB962C8B-B14F-4D97-AF65-F5344CB8AC3E}">
        <p14:creationId xmlns:p14="http://schemas.microsoft.com/office/powerpoint/2010/main" val="2413647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387259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221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188640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itchFamily="66" charset="0"/>
              </a:rPr>
              <a:t>Your Task </a:t>
            </a:r>
            <a:endParaRPr lang="en-GB" sz="36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19675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Option 1 </a:t>
            </a:r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032" y="1188159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Option 2</a:t>
            </a:r>
            <a:endParaRPr lang="en-GB" sz="2800" b="1" u="sng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56" y="1988840"/>
            <a:ext cx="3549811" cy="2350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3056" y="4581128"/>
            <a:ext cx="35498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Cut out, order and stick the words to make a sentence. Copy the sentences making sure that you use capital letters and full stops.</a:t>
            </a:r>
            <a:endParaRPr lang="en-GB" sz="2000" dirty="0">
              <a:latin typeface="Comic Sans MS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28922"/>
            <a:ext cx="2290237" cy="323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55976" y="5205099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Cut out and order the pictures. Write a caption to retell the story.</a:t>
            </a:r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984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642</Words>
  <Application>Microsoft Office PowerPoint</Application>
  <PresentationFormat>On-screen Show (4:3)</PresentationFormat>
  <Paragraphs>53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Comic Sans MS</vt:lpstr>
      <vt:lpstr>Twinkl</vt:lpstr>
      <vt:lpstr>Office Theme</vt:lpstr>
      <vt:lpstr>PowerPoint Presentation</vt:lpstr>
      <vt:lpstr>Our Set 3 phoneme for today is….ow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J Geals BTP</cp:lastModifiedBy>
  <cp:revision>4</cp:revision>
  <dcterms:created xsi:type="dcterms:W3CDTF">2021-05-03T19:53:16Z</dcterms:created>
  <dcterms:modified xsi:type="dcterms:W3CDTF">2021-05-05T11:50:44Z</dcterms:modified>
</cp:coreProperties>
</file>