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3"/>
  </p:notesMasterIdLst>
  <p:handoutMasterIdLst>
    <p:handoutMasterId r:id="rId24"/>
  </p:handoutMasterIdLst>
  <p:sldIdLst>
    <p:sldId id="258" r:id="rId2"/>
    <p:sldId id="264" r:id="rId3"/>
    <p:sldId id="282" r:id="rId4"/>
    <p:sldId id="270" r:id="rId5"/>
    <p:sldId id="283" r:id="rId6"/>
    <p:sldId id="271" r:id="rId7"/>
    <p:sldId id="284" r:id="rId8"/>
    <p:sldId id="272" r:id="rId9"/>
    <p:sldId id="285" r:id="rId10"/>
    <p:sldId id="273" r:id="rId11"/>
    <p:sldId id="286" r:id="rId12"/>
    <p:sldId id="274" r:id="rId13"/>
    <p:sldId id="287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67" r:id="rId22"/>
  </p:sldIdLst>
  <p:sldSz cx="9144000" cy="6858000" type="screen4x3"/>
  <p:notesSz cx="6858000" cy="9144000"/>
  <p:embeddedFontLst>
    <p:embeddedFont>
      <p:font typeface="Twinkl" panose="020B0604020202020204" charset="0"/>
      <p:regular r:id="rId25"/>
      <p:bold r:id="rId26"/>
    </p:embeddedFont>
    <p:embeddedFont>
      <p:font typeface="Sassoon Infant Rg" panose="02000503030000020003" charset="0"/>
      <p:regular r:id="rId27"/>
      <p:bold r:id="rId28"/>
    </p:embeddedFont>
    <p:embeddedFont>
      <p:font typeface="Calibri" panose="020F0502020204030204" pitchFamily="34" charset="0"/>
      <p:regular r:id="rId29"/>
      <p:bold r:id="rId30"/>
      <p:italic r:id="rId31"/>
      <p:boldItalic r:id="rId32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BD95"/>
    <a:srgbClr val="E94D12"/>
    <a:srgbClr val="F9FCF5"/>
    <a:srgbClr val="699327"/>
    <a:srgbClr val="CDE096"/>
    <a:srgbClr val="BC0105"/>
    <a:srgbClr val="4DB1E3"/>
    <a:srgbClr val="DE1E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>
      <p:cViewPr varScale="1">
        <p:scale>
          <a:sx n="73" d="100"/>
          <a:sy n="73" d="100"/>
        </p:scale>
        <p:origin x="1194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32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4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4FE2777-8F1E-4967-B184-DCCCEA259ABD}" type="datetimeFigureOut">
              <a:rPr lang="en-GB"/>
              <a:pPr>
                <a:defRPr/>
              </a:pPr>
              <a:t>01/07/2021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9A48849-E779-48AA-9021-68CD15F7725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51199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9F77E04-0115-4AB4-8B6D-34D4963A25C4}" type="datetimeFigureOut">
              <a:rPr lang="en-GB"/>
              <a:pPr>
                <a:defRPr/>
              </a:pPr>
              <a:t>01/07/2021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D04DD42-45C0-4A98-B67E-18AA8F73F97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060660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8079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1828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0168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17801501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43750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t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20"/>
          <p:cNvSpPr>
            <a:spLocks/>
          </p:cNvSpPr>
          <p:nvPr/>
        </p:nvSpPr>
        <p:spPr bwMode="auto">
          <a:xfrm>
            <a:off x="4591049" y="2381250"/>
            <a:ext cx="348932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9300" b="1" dirty="0">
                <a:solidFill>
                  <a:srgbClr val="E94D12"/>
                </a:solidFill>
              </a:rPr>
              <a:t>book</a:t>
            </a:r>
          </a:p>
        </p:txBody>
      </p:sp>
      <p:sp>
        <p:nvSpPr>
          <p:cNvPr id="9219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/>
              <a:t>Click the box to reveal the word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92700" y="1473200"/>
            <a:ext cx="2486025" cy="2486025"/>
          </a:xfrm>
          <a:prstGeom prst="roundRect">
            <a:avLst/>
          </a:prstGeom>
          <a:solidFill>
            <a:srgbClr val="F9BD95"/>
          </a:solidFill>
          <a:ln w="38100">
            <a:solidFill>
              <a:srgbClr val="E94D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600" dirty="0">
                <a:solidFill>
                  <a:srgbClr val="E94D12"/>
                </a:solidFill>
              </a:rPr>
              <a:t>?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07407E-6 L -0.3901 0.0018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514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Click the box to reveal the word</a:t>
            </a:r>
          </a:p>
        </p:txBody>
      </p:sp>
      <p:sp>
        <p:nvSpPr>
          <p:cNvPr id="12" name="Rounded Rectangle 11">
            <a:hlinkClick r:id="" action="ppaction://hlinkshowjump?jump=nextslide"/>
          </p:cNvPr>
          <p:cNvSpPr/>
          <p:nvPr/>
        </p:nvSpPr>
        <p:spPr>
          <a:xfrm>
            <a:off x="5637213" y="4859338"/>
            <a:ext cx="1530350" cy="876300"/>
          </a:xfrm>
          <a:prstGeom prst="roundRect">
            <a:avLst/>
          </a:prstGeom>
          <a:solidFill>
            <a:srgbClr val="F9BD95"/>
          </a:solidFill>
          <a:ln w="38100">
            <a:solidFill>
              <a:srgbClr val="E94D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rgbClr val="E94D12"/>
                </a:solidFill>
              </a:rPr>
              <a:t>Next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92700" y="1473200"/>
            <a:ext cx="2486025" cy="2486025"/>
          </a:xfrm>
          <a:prstGeom prst="roundRect">
            <a:avLst/>
          </a:prstGeom>
          <a:solidFill>
            <a:srgbClr val="F9BD95"/>
          </a:solidFill>
          <a:ln w="38100">
            <a:solidFill>
              <a:srgbClr val="E94D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600" dirty="0">
                <a:solidFill>
                  <a:srgbClr val="E94D12"/>
                </a:solidFill>
              </a:rPr>
              <a:t>?</a:t>
            </a:r>
          </a:p>
        </p:txBody>
      </p:sp>
      <p:sp>
        <p:nvSpPr>
          <p:cNvPr id="10245" name="Title 20"/>
          <p:cNvSpPr>
            <a:spLocks/>
          </p:cNvSpPr>
          <p:nvPr/>
        </p:nvSpPr>
        <p:spPr bwMode="auto">
          <a:xfrm>
            <a:off x="1400175" y="2381250"/>
            <a:ext cx="3189288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9600" b="1" dirty="0">
                <a:solidFill>
                  <a:srgbClr val="E94D12"/>
                </a:solidFill>
              </a:rPr>
              <a:t>book</a:t>
            </a:r>
          </a:p>
        </p:txBody>
      </p:sp>
      <p:pic>
        <p:nvPicPr>
          <p:cNvPr id="10246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9075" y="3959225"/>
            <a:ext cx="3011488" cy="227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20"/>
          <p:cNvSpPr>
            <a:spLocks/>
          </p:cNvSpPr>
          <p:nvPr/>
        </p:nvSpPr>
        <p:spPr bwMode="auto">
          <a:xfrm>
            <a:off x="4700587" y="2373313"/>
            <a:ext cx="3403600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9300" b="1" dirty="0">
                <a:solidFill>
                  <a:srgbClr val="E94D12"/>
                </a:solidFill>
              </a:rPr>
              <a:t>hook</a:t>
            </a:r>
          </a:p>
        </p:txBody>
      </p:sp>
      <p:sp>
        <p:nvSpPr>
          <p:cNvPr id="11267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Click the box to reveal the word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5159375" y="1528763"/>
            <a:ext cx="2486025" cy="2486025"/>
          </a:xfrm>
          <a:prstGeom prst="roundRect">
            <a:avLst/>
          </a:prstGeom>
          <a:solidFill>
            <a:srgbClr val="F9BD95"/>
          </a:solidFill>
          <a:ln w="38100">
            <a:solidFill>
              <a:srgbClr val="E94D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600" dirty="0">
                <a:solidFill>
                  <a:srgbClr val="E94D12"/>
                </a:solidFill>
              </a:rPr>
              <a:t>?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48148E-6 L -0.39201 0.0018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601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5159375" y="1528763"/>
            <a:ext cx="2486025" cy="2486025"/>
          </a:xfrm>
          <a:prstGeom prst="roundRect">
            <a:avLst/>
          </a:prstGeom>
          <a:solidFill>
            <a:srgbClr val="F9BD95"/>
          </a:solidFill>
          <a:ln w="38100">
            <a:solidFill>
              <a:srgbClr val="E94D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600" dirty="0">
                <a:solidFill>
                  <a:srgbClr val="E94D12"/>
                </a:solidFill>
              </a:rPr>
              <a:t>?</a:t>
            </a:r>
          </a:p>
        </p:txBody>
      </p:sp>
      <p:sp>
        <p:nvSpPr>
          <p:cNvPr id="12291" name="Title 20"/>
          <p:cNvSpPr>
            <a:spLocks/>
          </p:cNvSpPr>
          <p:nvPr/>
        </p:nvSpPr>
        <p:spPr bwMode="auto">
          <a:xfrm>
            <a:off x="1477963" y="2389188"/>
            <a:ext cx="3270250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9600" b="1" dirty="0">
                <a:solidFill>
                  <a:srgbClr val="E94D12"/>
                </a:solidFill>
              </a:rPr>
              <a:t>hook</a:t>
            </a:r>
          </a:p>
        </p:txBody>
      </p:sp>
      <p:sp>
        <p:nvSpPr>
          <p:cNvPr id="1229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Click the box to reveal the word</a:t>
            </a:r>
          </a:p>
        </p:txBody>
      </p:sp>
      <p:sp>
        <p:nvSpPr>
          <p:cNvPr id="12" name="Rounded Rectangle 11">
            <a:hlinkClick r:id="" action="ppaction://hlinkshowjump?jump=nextslide"/>
          </p:cNvPr>
          <p:cNvSpPr/>
          <p:nvPr/>
        </p:nvSpPr>
        <p:spPr>
          <a:xfrm>
            <a:off x="5637213" y="4859338"/>
            <a:ext cx="1530350" cy="876300"/>
          </a:xfrm>
          <a:prstGeom prst="roundRect">
            <a:avLst/>
          </a:prstGeom>
          <a:solidFill>
            <a:srgbClr val="F9BD95"/>
          </a:solidFill>
          <a:ln w="38100">
            <a:solidFill>
              <a:srgbClr val="E94D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rgbClr val="E94D12"/>
                </a:solidFill>
              </a:rPr>
              <a:t>Next</a:t>
            </a:r>
          </a:p>
        </p:txBody>
      </p:sp>
      <p:pic>
        <p:nvPicPr>
          <p:cNvPr id="12294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3425" y="4014788"/>
            <a:ext cx="2219325" cy="202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20"/>
          <p:cNvSpPr>
            <a:spLocks/>
          </p:cNvSpPr>
          <p:nvPr/>
        </p:nvSpPr>
        <p:spPr bwMode="auto">
          <a:xfrm>
            <a:off x="4696618" y="2433638"/>
            <a:ext cx="3411538" cy="99536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9000" b="1" dirty="0">
                <a:solidFill>
                  <a:srgbClr val="E94D12"/>
                </a:solidFill>
              </a:rPr>
              <a:t>hood</a:t>
            </a:r>
          </a:p>
        </p:txBody>
      </p:sp>
      <p:sp>
        <p:nvSpPr>
          <p:cNvPr id="13315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Click the box to reveal the word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159375" y="1528763"/>
            <a:ext cx="2486025" cy="2486025"/>
          </a:xfrm>
          <a:prstGeom prst="roundRect">
            <a:avLst/>
          </a:prstGeom>
          <a:solidFill>
            <a:srgbClr val="F9BD95"/>
          </a:solidFill>
          <a:ln w="38100">
            <a:solidFill>
              <a:srgbClr val="E94D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600" dirty="0">
                <a:solidFill>
                  <a:srgbClr val="E94D12"/>
                </a:solidFill>
              </a:rPr>
              <a:t>?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81481E-6 L -0.38472 0.0020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236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5159375" y="1528763"/>
            <a:ext cx="2486025" cy="2486025"/>
          </a:xfrm>
          <a:prstGeom prst="roundRect">
            <a:avLst/>
          </a:prstGeom>
          <a:solidFill>
            <a:srgbClr val="F9BD95"/>
          </a:solidFill>
          <a:ln w="38100">
            <a:solidFill>
              <a:srgbClr val="E94D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600" dirty="0">
                <a:solidFill>
                  <a:srgbClr val="E94D12"/>
                </a:solidFill>
              </a:rPr>
              <a:t>?</a:t>
            </a:r>
          </a:p>
        </p:txBody>
      </p:sp>
      <p:sp>
        <p:nvSpPr>
          <p:cNvPr id="14339" name="Title 20"/>
          <p:cNvSpPr>
            <a:spLocks/>
          </p:cNvSpPr>
          <p:nvPr/>
        </p:nvSpPr>
        <p:spPr bwMode="auto">
          <a:xfrm>
            <a:off x="1455738" y="2397125"/>
            <a:ext cx="3309937" cy="9953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9600" b="1" dirty="0">
                <a:solidFill>
                  <a:srgbClr val="E94D12"/>
                </a:solidFill>
              </a:rPr>
              <a:t>hood</a:t>
            </a:r>
          </a:p>
        </p:txBody>
      </p:sp>
      <p:sp>
        <p:nvSpPr>
          <p:cNvPr id="1434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Click the box to reveal the word</a:t>
            </a:r>
          </a:p>
        </p:txBody>
      </p:sp>
      <p:sp>
        <p:nvSpPr>
          <p:cNvPr id="12" name="Rounded Rectangle 11">
            <a:hlinkClick r:id="" action="ppaction://hlinkshowjump?jump=nextslide"/>
          </p:cNvPr>
          <p:cNvSpPr/>
          <p:nvPr/>
        </p:nvSpPr>
        <p:spPr>
          <a:xfrm>
            <a:off x="5637213" y="4859338"/>
            <a:ext cx="1530350" cy="876300"/>
          </a:xfrm>
          <a:prstGeom prst="roundRect">
            <a:avLst/>
          </a:prstGeom>
          <a:solidFill>
            <a:srgbClr val="F9BD95"/>
          </a:solidFill>
          <a:ln w="38100">
            <a:solidFill>
              <a:srgbClr val="E94D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rgbClr val="E94D12"/>
                </a:solidFill>
              </a:rPr>
              <a:t>Next</a:t>
            </a:r>
          </a:p>
        </p:txBody>
      </p:sp>
      <p:pic>
        <p:nvPicPr>
          <p:cNvPr id="1434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5725" y="4014788"/>
            <a:ext cx="976313" cy="205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20"/>
          <p:cNvSpPr>
            <a:spLocks/>
          </p:cNvSpPr>
          <p:nvPr/>
        </p:nvSpPr>
        <p:spPr bwMode="auto">
          <a:xfrm>
            <a:off x="5031847" y="2389188"/>
            <a:ext cx="3062287" cy="99536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9600" b="1" dirty="0">
                <a:solidFill>
                  <a:srgbClr val="E94D12"/>
                </a:solidFill>
              </a:rPr>
              <a:t>foot</a:t>
            </a:r>
          </a:p>
        </p:txBody>
      </p:sp>
      <p:sp>
        <p:nvSpPr>
          <p:cNvPr id="15363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Click the box to reveal the word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5159375" y="1528763"/>
            <a:ext cx="2486025" cy="2486025"/>
          </a:xfrm>
          <a:prstGeom prst="roundRect">
            <a:avLst/>
          </a:prstGeom>
          <a:solidFill>
            <a:srgbClr val="F9BD95"/>
          </a:solidFill>
          <a:ln w="38100">
            <a:solidFill>
              <a:srgbClr val="E94D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600" dirty="0">
                <a:solidFill>
                  <a:srgbClr val="E94D12"/>
                </a:solidFill>
              </a:rPr>
              <a:t>?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33333E-6 L -0.38472 0.0020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236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5159375" y="1528763"/>
            <a:ext cx="2486025" cy="2486025"/>
          </a:xfrm>
          <a:prstGeom prst="roundRect">
            <a:avLst/>
          </a:prstGeom>
          <a:solidFill>
            <a:srgbClr val="F9BD95"/>
          </a:solidFill>
          <a:ln w="38100">
            <a:solidFill>
              <a:srgbClr val="E94D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600" dirty="0">
                <a:solidFill>
                  <a:srgbClr val="E94D12"/>
                </a:solidFill>
              </a:rPr>
              <a:t>?</a:t>
            </a:r>
          </a:p>
        </p:txBody>
      </p:sp>
      <p:sp>
        <p:nvSpPr>
          <p:cNvPr id="16387" name="Title 20"/>
          <p:cNvSpPr>
            <a:spLocks/>
          </p:cNvSpPr>
          <p:nvPr/>
        </p:nvSpPr>
        <p:spPr bwMode="auto">
          <a:xfrm>
            <a:off x="1312863" y="2405063"/>
            <a:ext cx="3062287" cy="99536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9600" b="1" dirty="0">
                <a:solidFill>
                  <a:srgbClr val="E94D12"/>
                </a:solidFill>
              </a:rPr>
              <a:t>foot</a:t>
            </a:r>
          </a:p>
        </p:txBody>
      </p:sp>
      <p:sp>
        <p:nvSpPr>
          <p:cNvPr id="1638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Click the box to reveal the word</a:t>
            </a:r>
          </a:p>
        </p:txBody>
      </p:sp>
      <p:sp>
        <p:nvSpPr>
          <p:cNvPr id="12" name="Rounded Rectangle 11">
            <a:hlinkClick r:id="" action="ppaction://hlinkshowjump?jump=nextslide"/>
          </p:cNvPr>
          <p:cNvSpPr/>
          <p:nvPr/>
        </p:nvSpPr>
        <p:spPr>
          <a:xfrm>
            <a:off x="5637213" y="4859338"/>
            <a:ext cx="1530350" cy="876300"/>
          </a:xfrm>
          <a:prstGeom prst="roundRect">
            <a:avLst/>
          </a:prstGeom>
          <a:solidFill>
            <a:srgbClr val="F9BD95"/>
          </a:solidFill>
          <a:ln w="38100">
            <a:solidFill>
              <a:srgbClr val="E94D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rgbClr val="E94D12"/>
                </a:solidFill>
              </a:rPr>
              <a:t>Next</a:t>
            </a:r>
          </a:p>
        </p:txBody>
      </p:sp>
      <p:pic>
        <p:nvPicPr>
          <p:cNvPr id="16390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4014788"/>
            <a:ext cx="2160587" cy="181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20"/>
          <p:cNvSpPr>
            <a:spLocks/>
          </p:cNvSpPr>
          <p:nvPr/>
        </p:nvSpPr>
        <p:spPr bwMode="auto">
          <a:xfrm>
            <a:off x="4837113" y="2433638"/>
            <a:ext cx="3121554" cy="99536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rgbClr val="E94D12"/>
                </a:solidFill>
              </a:rPr>
              <a:t>wood</a:t>
            </a:r>
          </a:p>
        </p:txBody>
      </p:sp>
      <p:sp>
        <p:nvSpPr>
          <p:cNvPr id="1741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Click the box to reveal the word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5159375" y="1528763"/>
            <a:ext cx="2486025" cy="2486025"/>
          </a:xfrm>
          <a:prstGeom prst="roundRect">
            <a:avLst/>
          </a:prstGeom>
          <a:solidFill>
            <a:srgbClr val="F9BD95"/>
          </a:solidFill>
          <a:ln w="38100">
            <a:solidFill>
              <a:srgbClr val="E94D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600" dirty="0">
                <a:solidFill>
                  <a:srgbClr val="E94D12"/>
                </a:solidFill>
              </a:rPr>
              <a:t>?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81481E-6 L -0.43906 0.0020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962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0"/>
          <p:cNvSpPr>
            <a:spLocks/>
          </p:cNvSpPr>
          <p:nvPr/>
        </p:nvSpPr>
        <p:spPr bwMode="auto">
          <a:xfrm>
            <a:off x="817563" y="2405063"/>
            <a:ext cx="4156075" cy="99536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rgbClr val="E94D12"/>
                </a:solidFill>
              </a:rPr>
              <a:t>wood</a:t>
            </a:r>
          </a:p>
        </p:txBody>
      </p:sp>
      <p:sp>
        <p:nvSpPr>
          <p:cNvPr id="3" name="Rectangle 2"/>
          <p:cNvSpPr/>
          <p:nvPr/>
        </p:nvSpPr>
        <p:spPr>
          <a:xfrm>
            <a:off x="7405688" y="2389188"/>
            <a:ext cx="1203325" cy="995362"/>
          </a:xfrm>
          <a:prstGeom prst="rect">
            <a:avLst/>
          </a:prstGeom>
          <a:solidFill>
            <a:srgbClr val="F9FCF5"/>
          </a:solidFill>
          <a:ln>
            <a:solidFill>
              <a:srgbClr val="F9FCF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43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Click the box to reveal the word</a:t>
            </a:r>
          </a:p>
        </p:txBody>
      </p:sp>
      <p:sp>
        <p:nvSpPr>
          <p:cNvPr id="12" name="Rounded Rectangle 11">
            <a:hlinkClick r:id="" action="ppaction://hlinkshowjump?jump=nextslide"/>
          </p:cNvPr>
          <p:cNvSpPr/>
          <p:nvPr/>
        </p:nvSpPr>
        <p:spPr>
          <a:xfrm>
            <a:off x="5637213" y="4859338"/>
            <a:ext cx="1530350" cy="876300"/>
          </a:xfrm>
          <a:prstGeom prst="roundRect">
            <a:avLst/>
          </a:prstGeom>
          <a:solidFill>
            <a:srgbClr val="F9BD95"/>
          </a:solidFill>
          <a:ln w="38100">
            <a:solidFill>
              <a:srgbClr val="E94D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rgbClr val="E94D12"/>
                </a:solidFill>
              </a:rPr>
              <a:t>Next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159375" y="1528763"/>
            <a:ext cx="2486025" cy="2486025"/>
          </a:xfrm>
          <a:prstGeom prst="roundRect">
            <a:avLst/>
          </a:prstGeom>
          <a:solidFill>
            <a:srgbClr val="F9BD95"/>
          </a:solidFill>
          <a:ln w="38100">
            <a:solidFill>
              <a:srgbClr val="E94D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600" dirty="0">
                <a:solidFill>
                  <a:srgbClr val="E94D12"/>
                </a:solidFill>
              </a:rPr>
              <a:t>?</a:t>
            </a:r>
          </a:p>
        </p:txBody>
      </p:sp>
      <p:pic>
        <p:nvPicPr>
          <p:cNvPr id="18439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3325" y="4014788"/>
            <a:ext cx="3384550" cy="210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20"/>
          <p:cNvSpPr>
            <a:spLocks/>
          </p:cNvSpPr>
          <p:nvPr/>
        </p:nvSpPr>
        <p:spPr bwMode="auto">
          <a:xfrm>
            <a:off x="4862778" y="2389188"/>
            <a:ext cx="3079217" cy="99536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9600" b="1" dirty="0">
                <a:solidFill>
                  <a:srgbClr val="E94D12"/>
                </a:solidFill>
              </a:rPr>
              <a:t>cook</a:t>
            </a:r>
          </a:p>
        </p:txBody>
      </p:sp>
      <p:sp>
        <p:nvSpPr>
          <p:cNvPr id="19459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Click the box to reveal the word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5159375" y="1528763"/>
            <a:ext cx="2486025" cy="2486025"/>
          </a:xfrm>
          <a:prstGeom prst="roundRect">
            <a:avLst/>
          </a:prstGeom>
          <a:solidFill>
            <a:srgbClr val="F9BD95"/>
          </a:solidFill>
          <a:ln w="38100">
            <a:solidFill>
              <a:srgbClr val="E94D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600" dirty="0">
                <a:solidFill>
                  <a:srgbClr val="E94D12"/>
                </a:solidFill>
              </a:rPr>
              <a:t>?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33333E-6 L -0.38472 0.0020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236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5159375" y="1528763"/>
            <a:ext cx="2486025" cy="2486025"/>
          </a:xfrm>
          <a:prstGeom prst="roundRect">
            <a:avLst/>
          </a:prstGeom>
          <a:solidFill>
            <a:srgbClr val="F9BD95"/>
          </a:solidFill>
          <a:ln w="38100">
            <a:solidFill>
              <a:srgbClr val="E94D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600" dirty="0">
                <a:solidFill>
                  <a:srgbClr val="E94D12"/>
                </a:solidFill>
              </a:rPr>
              <a:t>?</a:t>
            </a:r>
          </a:p>
        </p:txBody>
      </p:sp>
      <p:sp>
        <p:nvSpPr>
          <p:cNvPr id="20483" name="Title 20"/>
          <p:cNvSpPr>
            <a:spLocks/>
          </p:cNvSpPr>
          <p:nvPr/>
        </p:nvSpPr>
        <p:spPr bwMode="auto">
          <a:xfrm>
            <a:off x="1264444" y="2246312"/>
            <a:ext cx="3175000" cy="9953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9600" b="1" dirty="0">
                <a:solidFill>
                  <a:srgbClr val="E94D12"/>
                </a:solidFill>
              </a:rPr>
              <a:t>cook</a:t>
            </a:r>
          </a:p>
        </p:txBody>
      </p:sp>
      <p:sp>
        <p:nvSpPr>
          <p:cNvPr id="2048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Click the box to reveal the word</a:t>
            </a:r>
          </a:p>
        </p:txBody>
      </p:sp>
      <p:sp>
        <p:nvSpPr>
          <p:cNvPr id="12" name="Rounded Rectangle 11">
            <a:hlinkClick r:id="" action="ppaction://hlinkshowjump?jump=nextslide"/>
          </p:cNvPr>
          <p:cNvSpPr/>
          <p:nvPr/>
        </p:nvSpPr>
        <p:spPr>
          <a:xfrm>
            <a:off x="5637213" y="4859338"/>
            <a:ext cx="1530350" cy="876300"/>
          </a:xfrm>
          <a:prstGeom prst="roundRect">
            <a:avLst/>
          </a:prstGeom>
          <a:solidFill>
            <a:srgbClr val="F9BD95"/>
          </a:solidFill>
          <a:ln w="38100">
            <a:solidFill>
              <a:srgbClr val="E94D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rgbClr val="E94D12"/>
                </a:solidFill>
              </a:rPr>
              <a:t>Next</a:t>
            </a:r>
          </a:p>
        </p:txBody>
      </p:sp>
      <p:pic>
        <p:nvPicPr>
          <p:cNvPr id="20486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538" y="4014788"/>
            <a:ext cx="3706812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/>
              <a:t>Challenge!</a:t>
            </a:r>
          </a:p>
        </p:txBody>
      </p:sp>
      <p:sp>
        <p:nvSpPr>
          <p:cNvPr id="21507" name="Content Placeholder 2"/>
          <p:cNvSpPr>
            <a:spLocks/>
          </p:cNvSpPr>
          <p:nvPr/>
        </p:nvSpPr>
        <p:spPr bwMode="auto">
          <a:xfrm>
            <a:off x="755650" y="2030413"/>
            <a:ext cx="7632700" cy="1552575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3200"/>
              <a:t>Can you guess which word has been covered up in the sentence? Click the boxes to reveal the answers!</a:t>
            </a:r>
          </a:p>
        </p:txBody>
      </p:sp>
      <p:sp>
        <p:nvSpPr>
          <p:cNvPr id="10" name="Rounded Rectangle 9">
            <a:hlinkClick r:id="rId3" action="ppaction://hlinksldjump"/>
          </p:cNvPr>
          <p:cNvSpPr/>
          <p:nvPr/>
        </p:nvSpPr>
        <p:spPr>
          <a:xfrm>
            <a:off x="3109913" y="3800475"/>
            <a:ext cx="2914650" cy="1339850"/>
          </a:xfrm>
          <a:prstGeom prst="roundRect">
            <a:avLst/>
          </a:prstGeom>
          <a:solidFill>
            <a:srgbClr val="F9BD95"/>
          </a:solidFill>
          <a:ln w="38100">
            <a:solidFill>
              <a:srgbClr val="E94D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solidFill>
                  <a:srgbClr val="E94D12"/>
                </a:solidFill>
              </a:rPr>
              <a:t>Play!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Challenge!</a:t>
            </a:r>
          </a:p>
        </p:txBody>
      </p:sp>
      <p:sp>
        <p:nvSpPr>
          <p:cNvPr id="4" name="Oval 3"/>
          <p:cNvSpPr/>
          <p:nvPr/>
        </p:nvSpPr>
        <p:spPr>
          <a:xfrm>
            <a:off x="-579438" y="5461000"/>
            <a:ext cx="3238501" cy="746125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2532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05"/>
          <a:stretch>
            <a:fillRect/>
          </a:stretch>
        </p:blipFill>
        <p:spPr bwMode="auto">
          <a:xfrm>
            <a:off x="441325" y="690563"/>
            <a:ext cx="2033588" cy="511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3" name="Content Placeholder 2"/>
          <p:cNvSpPr>
            <a:spLocks/>
          </p:cNvSpPr>
          <p:nvPr/>
        </p:nvSpPr>
        <p:spPr bwMode="auto">
          <a:xfrm>
            <a:off x="1173094" y="3541161"/>
            <a:ext cx="7632700" cy="1552575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6600" dirty="0"/>
              <a:t>I read my book under the tree.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109390" y="3543991"/>
            <a:ext cx="1693863" cy="969962"/>
          </a:xfrm>
          <a:prstGeom prst="roundRect">
            <a:avLst/>
          </a:prstGeom>
          <a:solidFill>
            <a:srgbClr val="F9BD95"/>
          </a:solidFill>
          <a:ln w="38100">
            <a:solidFill>
              <a:srgbClr val="E94D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solidFill>
                  <a:srgbClr val="E94D12"/>
                </a:solidFill>
              </a:rPr>
              <a:t>?</a:t>
            </a:r>
          </a:p>
        </p:txBody>
      </p:sp>
      <p:pic>
        <p:nvPicPr>
          <p:cNvPr id="22535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288" y="4633913"/>
            <a:ext cx="581025" cy="137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0" y="3976688"/>
            <a:ext cx="441325" cy="2608262"/>
          </a:xfrm>
          <a:prstGeom prst="rect">
            <a:avLst/>
          </a:prstGeom>
          <a:solidFill>
            <a:srgbClr val="F9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3406775" y="5997575"/>
            <a:ext cx="2482850" cy="344488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3555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7800" y="4233863"/>
            <a:ext cx="1320800" cy="191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8" name="Content Placeholder 2"/>
          <p:cNvSpPr>
            <a:spLocks/>
          </p:cNvSpPr>
          <p:nvPr/>
        </p:nvSpPr>
        <p:spPr bwMode="auto">
          <a:xfrm>
            <a:off x="755650" y="2030413"/>
            <a:ext cx="7632700" cy="1552575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6600" dirty="0"/>
              <a:t>I put up my hood when it is raining.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022975" y="1971675"/>
            <a:ext cx="1828800" cy="968375"/>
          </a:xfrm>
          <a:prstGeom prst="roundRect">
            <a:avLst/>
          </a:prstGeom>
          <a:solidFill>
            <a:srgbClr val="F9BD95"/>
          </a:solidFill>
          <a:ln w="38100">
            <a:solidFill>
              <a:srgbClr val="E94D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solidFill>
                  <a:srgbClr val="E94D12"/>
                </a:solidFill>
              </a:rPr>
              <a:t>?</a:t>
            </a:r>
          </a:p>
        </p:txBody>
      </p:sp>
      <p:sp>
        <p:nvSpPr>
          <p:cNvPr id="9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/>
              <a:t>Challenge!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/>
              <a:t>Challenge!</a:t>
            </a:r>
          </a:p>
        </p:txBody>
      </p:sp>
      <p:sp>
        <p:nvSpPr>
          <p:cNvPr id="24579" name="Content Placeholder 2"/>
          <p:cNvSpPr>
            <a:spLocks/>
          </p:cNvSpPr>
          <p:nvPr/>
        </p:nvSpPr>
        <p:spPr bwMode="auto">
          <a:xfrm>
            <a:off x="522288" y="1473200"/>
            <a:ext cx="8089900" cy="1957388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6600" dirty="0"/>
              <a:t>The pirate had a hook for a hand.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217613" y="2451100"/>
            <a:ext cx="2095500" cy="968375"/>
          </a:xfrm>
          <a:prstGeom prst="roundRect">
            <a:avLst/>
          </a:prstGeom>
          <a:solidFill>
            <a:srgbClr val="F9BD95"/>
          </a:solidFill>
          <a:ln w="38100">
            <a:solidFill>
              <a:srgbClr val="E94D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solidFill>
                  <a:srgbClr val="E94D12"/>
                </a:solidFill>
              </a:rPr>
              <a:t>?</a:t>
            </a:r>
          </a:p>
        </p:txBody>
      </p:sp>
      <p:pic>
        <p:nvPicPr>
          <p:cNvPr id="24581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2927" y="3419475"/>
            <a:ext cx="1778146" cy="299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Challenge!</a:t>
            </a:r>
          </a:p>
        </p:txBody>
      </p:sp>
      <p:sp>
        <p:nvSpPr>
          <p:cNvPr id="25603" name="Content Placeholder 2"/>
          <p:cNvSpPr>
            <a:spLocks/>
          </p:cNvSpPr>
          <p:nvPr/>
        </p:nvSpPr>
        <p:spPr bwMode="auto">
          <a:xfrm>
            <a:off x="755650" y="1725613"/>
            <a:ext cx="7632700" cy="1552575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6600"/>
              <a:t>What will you cook for dinner?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421438" y="1725613"/>
            <a:ext cx="1865312" cy="968375"/>
          </a:xfrm>
          <a:prstGeom prst="roundRect">
            <a:avLst/>
          </a:prstGeom>
          <a:solidFill>
            <a:srgbClr val="F9BD95"/>
          </a:solidFill>
          <a:ln w="38100">
            <a:solidFill>
              <a:srgbClr val="E94D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solidFill>
                  <a:srgbClr val="E94D12"/>
                </a:solidFill>
              </a:rPr>
              <a:t>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117" y="3628611"/>
            <a:ext cx="1247109" cy="268011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2365" y="4519566"/>
            <a:ext cx="1936319" cy="157325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Challenge!</a:t>
            </a:r>
          </a:p>
        </p:txBody>
      </p:sp>
      <p:sp>
        <p:nvSpPr>
          <p:cNvPr id="26627" name="Content Placeholder 2"/>
          <p:cNvSpPr>
            <a:spLocks/>
          </p:cNvSpPr>
          <p:nvPr/>
        </p:nvSpPr>
        <p:spPr bwMode="auto">
          <a:xfrm>
            <a:off x="750888" y="1912938"/>
            <a:ext cx="7632700" cy="1914525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6600"/>
              <a:t>The chair was made out of wood.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783263" y="2787650"/>
            <a:ext cx="2252662" cy="968375"/>
          </a:xfrm>
          <a:prstGeom prst="roundRect">
            <a:avLst/>
          </a:prstGeom>
          <a:solidFill>
            <a:srgbClr val="F9BD95"/>
          </a:solidFill>
          <a:ln w="38100">
            <a:solidFill>
              <a:srgbClr val="E94D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solidFill>
                  <a:srgbClr val="E94D12"/>
                </a:solidFill>
              </a:rPr>
              <a:t>?</a:t>
            </a:r>
          </a:p>
        </p:txBody>
      </p:sp>
      <p:pic>
        <p:nvPicPr>
          <p:cNvPr id="26629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5578" y="4123267"/>
            <a:ext cx="1272844" cy="2233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Challenge!</a:t>
            </a:r>
          </a:p>
        </p:txBody>
      </p:sp>
      <p:sp>
        <p:nvSpPr>
          <p:cNvPr id="27651" name="Content Placeholder 2"/>
          <p:cNvSpPr>
            <a:spLocks/>
          </p:cNvSpPr>
          <p:nvPr/>
        </p:nvSpPr>
        <p:spPr bwMode="auto">
          <a:xfrm>
            <a:off x="750888" y="1912938"/>
            <a:ext cx="7632700" cy="1914525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6600" dirty="0"/>
              <a:t>She hopped on </a:t>
            </a:r>
            <a:r>
              <a:rPr lang="en-GB" altLang="en-US" sz="6600" dirty="0" smtClean="0"/>
              <a:t/>
            </a:r>
            <a:br>
              <a:rPr lang="en-GB" altLang="en-US" sz="6600" dirty="0" smtClean="0"/>
            </a:br>
            <a:r>
              <a:rPr lang="en-GB" altLang="en-US" sz="6600" dirty="0" smtClean="0"/>
              <a:t>one </a:t>
            </a:r>
            <a:r>
              <a:rPr lang="en-GB" altLang="en-US" sz="6600" dirty="0"/>
              <a:t>foot.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441296" y="2908300"/>
            <a:ext cx="1782762" cy="969963"/>
          </a:xfrm>
          <a:prstGeom prst="roundRect">
            <a:avLst/>
          </a:prstGeom>
          <a:solidFill>
            <a:srgbClr val="F9BD95"/>
          </a:solidFill>
          <a:ln w="38100">
            <a:solidFill>
              <a:srgbClr val="E94D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solidFill>
                  <a:srgbClr val="E94D12"/>
                </a:solidFill>
              </a:rPr>
              <a:t>?</a:t>
            </a:r>
          </a:p>
        </p:txBody>
      </p:sp>
      <p:pic>
        <p:nvPicPr>
          <p:cNvPr id="27653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5100" y="3292475"/>
            <a:ext cx="1807567" cy="301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1492</TotalTime>
  <Words>206</Words>
  <Application>Microsoft Office PowerPoint</Application>
  <PresentationFormat>On-screen Show (4:3)</PresentationFormat>
  <Paragraphs>63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Twinkl</vt:lpstr>
      <vt:lpstr>Sassoon Infant Rg</vt:lpstr>
      <vt:lpstr>Arial</vt:lpstr>
      <vt:lpstr>Calibri</vt:lpstr>
      <vt:lpstr>Office Theme</vt:lpstr>
      <vt:lpstr>PowerPoint Presentation</vt:lpstr>
      <vt:lpstr>Click the box to reveal the word</vt:lpstr>
      <vt:lpstr>Click the box to reveal the word</vt:lpstr>
      <vt:lpstr>Click the box to reveal the word</vt:lpstr>
      <vt:lpstr>Click the box to reveal the word</vt:lpstr>
      <vt:lpstr>Click the box to reveal the word</vt:lpstr>
      <vt:lpstr>Click the box to reveal the word</vt:lpstr>
      <vt:lpstr>Click the box to reveal the word</vt:lpstr>
      <vt:lpstr>Click the box to reveal the word</vt:lpstr>
      <vt:lpstr>Click the box to reveal the word</vt:lpstr>
      <vt:lpstr>Click the box to reveal the word</vt:lpstr>
      <vt:lpstr>Click the box to reveal the word</vt:lpstr>
      <vt:lpstr>Click the box to reveal the word</vt:lpstr>
      <vt:lpstr>Challenge!</vt:lpstr>
      <vt:lpstr>Challenge!</vt:lpstr>
      <vt:lpstr>Challenge!</vt:lpstr>
      <vt:lpstr>Challenge!</vt:lpstr>
      <vt:lpstr>Challenge!</vt:lpstr>
      <vt:lpstr>Challenge!</vt:lpstr>
      <vt:lpstr>Challenge!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 Geals BTP</cp:lastModifiedBy>
  <cp:revision>143</cp:revision>
  <dcterms:created xsi:type="dcterms:W3CDTF">2014-10-01T16:09:27Z</dcterms:created>
  <dcterms:modified xsi:type="dcterms:W3CDTF">2021-07-01T11:48:09Z</dcterms:modified>
</cp:coreProperties>
</file>