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2B91-4822-4C96-882C-AD5ACAA2B4C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77553-0E48-4C48-91B6-6FE4FE10A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34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2B91-4822-4C96-882C-AD5ACAA2B4C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77553-0E48-4C48-91B6-6FE4FE10A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711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2B91-4822-4C96-882C-AD5ACAA2B4C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77553-0E48-4C48-91B6-6FE4FE10A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766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2B91-4822-4C96-882C-AD5ACAA2B4C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77553-0E48-4C48-91B6-6FE4FE10A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616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2B91-4822-4C96-882C-AD5ACAA2B4C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77553-0E48-4C48-91B6-6FE4FE10A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021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2B91-4822-4C96-882C-AD5ACAA2B4C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77553-0E48-4C48-91B6-6FE4FE10A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29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2B91-4822-4C96-882C-AD5ACAA2B4C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77553-0E48-4C48-91B6-6FE4FE10A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285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2B91-4822-4C96-882C-AD5ACAA2B4C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77553-0E48-4C48-91B6-6FE4FE10A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999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2B91-4822-4C96-882C-AD5ACAA2B4C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77553-0E48-4C48-91B6-6FE4FE10A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06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2B91-4822-4C96-882C-AD5ACAA2B4C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77553-0E48-4C48-91B6-6FE4FE10A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556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82B91-4822-4C96-882C-AD5ACAA2B4C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77553-0E48-4C48-91B6-6FE4FE10A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640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82B91-4822-4C96-882C-AD5ACAA2B4C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77553-0E48-4C48-91B6-6FE4FE10AB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956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242" y="185322"/>
            <a:ext cx="5699262" cy="8877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410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279" y="212448"/>
            <a:ext cx="4417530" cy="58819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279" y="6094353"/>
            <a:ext cx="4914486" cy="3349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82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A4 Paper (210x297 mm)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1</cp:revision>
  <dcterms:created xsi:type="dcterms:W3CDTF">2020-06-21T11:42:06Z</dcterms:created>
  <dcterms:modified xsi:type="dcterms:W3CDTF">2020-06-21T11:44:51Z</dcterms:modified>
</cp:coreProperties>
</file>