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307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964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34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8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84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30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249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199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92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05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0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F4DF0-65DF-414A-937A-3B8017EC8FF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616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8ZEpSe9t7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274209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LO: To compare two stories based on the same theme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68634"/>
            <a:ext cx="9144000" cy="1655762"/>
          </a:xfrm>
        </p:spPr>
        <p:txBody>
          <a:bodyPr>
            <a:normAutofit/>
          </a:bodyPr>
          <a:lstStyle/>
          <a:p>
            <a:r>
              <a:rPr lang="en-GB" sz="4800" u="sng" dirty="0">
                <a:latin typeface="Twinkl Cursive Looped" panose="02000000000000000000" pitchFamily="2" charset="0"/>
              </a:rPr>
              <a:t>Wednesday 5</a:t>
            </a:r>
            <a:r>
              <a:rPr lang="en-GB" sz="48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800" u="sng" dirty="0">
                <a:latin typeface="Twinkl Cursive Looped" panose="02000000000000000000" pitchFamily="2" charset="0"/>
              </a:rPr>
              <a:t> May 2021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852" y="3837884"/>
            <a:ext cx="2274005" cy="23410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1375" y="3722049"/>
            <a:ext cx="1627773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775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Yesterday we read the story of Little Red Riding Hood. It’s a story we all know and love. </a:t>
            </a: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597236"/>
            <a:ext cx="10515600" cy="579726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The Last Wolf </a:t>
            </a:r>
            <a:r>
              <a:rPr lang="en-GB" dirty="0" err="1">
                <a:latin typeface="Twinkl Precursive" panose="02000000000000000000" pitchFamily="2" charset="0"/>
                <a:hlinkClick r:id="rId2"/>
              </a:rPr>
              <a:t>Youtube</a:t>
            </a:r>
            <a:r>
              <a:rPr lang="en-GB" dirty="0">
                <a:latin typeface="Twinkl Precursive" panose="02000000000000000000" pitchFamily="2" charset="0"/>
                <a:hlinkClick r:id="rId2"/>
              </a:rPr>
              <a:t> Clip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452255"/>
            <a:ext cx="10619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Sometimes authors write a story that is based on a well known story, which allows us to compare the two tales and think about things in a different way. </a:t>
            </a:r>
            <a:br>
              <a:rPr lang="en-GB" sz="3000" dirty="0">
                <a:latin typeface="Twinkl Precursive" panose="02000000000000000000" pitchFamily="2" charset="0"/>
              </a:rPr>
            </a:br>
            <a:br>
              <a:rPr lang="en-GB" sz="3000" dirty="0">
                <a:latin typeface="Twinkl Precursive" panose="02000000000000000000" pitchFamily="2" charset="0"/>
              </a:rPr>
            </a:br>
            <a:r>
              <a:rPr lang="en-GB" sz="3000" dirty="0">
                <a:latin typeface="Twinkl Precursive" panose="02000000000000000000" pitchFamily="2" charset="0"/>
              </a:rPr>
              <a:t>Let’s watch the story of The Last Wolf. 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19373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Now we have heard both stories, we need to think about some important things. </a:t>
            </a: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036619"/>
            <a:ext cx="10619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Who are the main characters in Little Red Riding Hood?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052282"/>
            <a:ext cx="1551653" cy="27666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135" y="3052282"/>
            <a:ext cx="2260221" cy="24176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4177" y="3086024"/>
            <a:ext cx="1749570" cy="23838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568" y="3052282"/>
            <a:ext cx="2270414" cy="23434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1803" y="3052282"/>
            <a:ext cx="1266825" cy="28670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281" y="60682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30929" y="5698959"/>
            <a:ext cx="2386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76069" y="5685104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Mum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62388" y="5495743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Wolf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160640" y="59297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Woodcutter</a:t>
            </a:r>
          </a:p>
        </p:txBody>
      </p:sp>
    </p:spTree>
    <p:extLst>
      <p:ext uri="{BB962C8B-B14F-4D97-AF65-F5344CB8AC3E}">
        <p14:creationId xmlns:p14="http://schemas.microsoft.com/office/powerpoint/2010/main" val="276741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Now let’s think about the story of The Last Wolf.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2036619"/>
            <a:ext cx="10619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Who are the main characters in The Last Wolf?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406" y="5311077"/>
            <a:ext cx="23863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0929" y="5698959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Mum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76069" y="5685104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Bear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62388" y="5495743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160640" y="59297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lynx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68" y="3052282"/>
            <a:ext cx="1571625" cy="2000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487" y="2805206"/>
            <a:ext cx="1857375" cy="28575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5525" y="2829935"/>
            <a:ext cx="1626487" cy="25711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1191" y="2951999"/>
            <a:ext cx="1428750" cy="24193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9856" y="2787226"/>
            <a:ext cx="2352675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6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124208" y="2373592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389393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64281" y="32045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73693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124208" y="2156154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3081698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2900925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87444" y="2373592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</p:spTree>
    <p:extLst>
      <p:ext uri="{BB962C8B-B14F-4D97-AF65-F5344CB8AC3E}">
        <p14:creationId xmlns:p14="http://schemas.microsoft.com/office/powerpoint/2010/main" val="3901972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</p:spTree>
    <p:extLst>
      <p:ext uri="{BB962C8B-B14F-4D97-AF65-F5344CB8AC3E}">
        <p14:creationId xmlns:p14="http://schemas.microsoft.com/office/powerpoint/2010/main" val="3808302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87444" y="243365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</p:spTree>
    <p:extLst>
      <p:ext uri="{BB962C8B-B14F-4D97-AF65-F5344CB8AC3E}">
        <p14:creationId xmlns:p14="http://schemas.microsoft.com/office/powerpoint/2010/main" val="15151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</p:spTree>
    <p:extLst>
      <p:ext uri="{BB962C8B-B14F-4D97-AF65-F5344CB8AC3E}">
        <p14:creationId xmlns:p14="http://schemas.microsoft.com/office/powerpoint/2010/main" val="42794832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15153" y="2369172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 wolf is a goodie.</a:t>
            </a:r>
          </a:p>
        </p:txBody>
      </p:sp>
    </p:spTree>
    <p:extLst>
      <p:ext uri="{BB962C8B-B14F-4D97-AF65-F5344CB8AC3E}">
        <p14:creationId xmlns:p14="http://schemas.microsoft.com/office/powerpoint/2010/main" val="432897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41227" y="4127919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 wolf is a goodie.</a:t>
            </a:r>
          </a:p>
        </p:txBody>
      </p:sp>
    </p:spTree>
    <p:extLst>
      <p:ext uri="{BB962C8B-B14F-4D97-AF65-F5344CB8AC3E}">
        <p14:creationId xmlns:p14="http://schemas.microsoft.com/office/powerpoint/2010/main" val="2559236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Your task is to sort the statements into the </a:t>
            </a:r>
            <a:r>
              <a:rPr lang="en-GB" dirty="0" err="1">
                <a:latin typeface="Twinkl Precursive" panose="02000000000000000000" pitchFamily="2" charset="0"/>
              </a:rPr>
              <a:t>venn</a:t>
            </a:r>
            <a:r>
              <a:rPr lang="en-GB" dirty="0">
                <a:latin typeface="Twinkl Precursive" panose="02000000000000000000" pitchFamily="2" charset="0"/>
              </a:rPr>
              <a:t> diagram.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Think carefully. Some might be about Little Red Riding Hood, some might be about The Last Wolf and some might be true about BOTH stories.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If it is true about both stories it goes in the middle section! </a:t>
            </a:r>
          </a:p>
        </p:txBody>
      </p:sp>
    </p:spTree>
    <p:extLst>
      <p:ext uri="{BB962C8B-B14F-4D97-AF65-F5344CB8AC3E}">
        <p14:creationId xmlns:p14="http://schemas.microsoft.com/office/powerpoint/2010/main" val="319660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Can you think of a statement that could go in the </a:t>
            </a:r>
            <a:r>
              <a:rPr lang="en-GB" dirty="0" err="1">
                <a:latin typeface="Twinkl Precursive" panose="02000000000000000000" pitchFamily="2" charset="0"/>
              </a:rPr>
              <a:t>venn</a:t>
            </a:r>
            <a:r>
              <a:rPr lang="en-GB" dirty="0">
                <a:latin typeface="Twinkl Precursive" panose="02000000000000000000" pitchFamily="2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Think about the statements you sorted.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Talk with the person sat next to you, can you come up with a statement that could fit in the Venn diagram.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Which section would it go in? </a:t>
            </a:r>
          </a:p>
        </p:txBody>
      </p:sp>
    </p:spTree>
    <p:extLst>
      <p:ext uri="{BB962C8B-B14F-4D97-AF65-F5344CB8AC3E}">
        <p14:creationId xmlns:p14="http://schemas.microsoft.com/office/powerpoint/2010/main" val="288208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54</TotalTime>
  <Words>778</Words>
  <Application>Microsoft Office PowerPoint</Application>
  <PresentationFormat>Widescreen</PresentationFormat>
  <Paragraphs>99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Twinkl Cursive Looped</vt:lpstr>
      <vt:lpstr>Twinkl Precursive</vt:lpstr>
      <vt:lpstr>Office Theme</vt:lpstr>
      <vt:lpstr>LO: To compare two stories based on the same theme</vt:lpstr>
      <vt:lpstr>Yesterday we read the story of Little Red Riding Hood. It’s a story we all know and love.  </vt:lpstr>
      <vt:lpstr>Now we have heard both stories, we need to think about some important things.  </vt:lpstr>
      <vt:lpstr>Now let’s think about the story of The Last Wolf.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Your Task  </vt:lpstr>
      <vt:lpstr>Can you think of a statement that could go in the venn?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</dc:title>
  <dc:creator>J Geals BTP</dc:creator>
  <cp:lastModifiedBy>C Coles BTP</cp:lastModifiedBy>
  <cp:revision>11</cp:revision>
  <dcterms:created xsi:type="dcterms:W3CDTF">2021-04-25T12:10:27Z</dcterms:created>
  <dcterms:modified xsi:type="dcterms:W3CDTF">2021-05-01T15:45:21Z</dcterms:modified>
</cp:coreProperties>
</file>