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7" y="-46182"/>
            <a:ext cx="9831977" cy="584944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MONDAY 					</a:t>
            </a:r>
            <a:r>
              <a:rPr lang="en-GB" sz="2000" dirty="0"/>
              <a:t>TUESDAY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7" y="3070032"/>
            <a:ext cx="9831977" cy="584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Wednesday 					</a:t>
            </a:r>
            <a:endParaRPr lang="en-GB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7" y="712782"/>
            <a:ext cx="3332525" cy="25728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644916"/>
            <a:ext cx="4004933" cy="28509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7" y="3761129"/>
            <a:ext cx="4112758" cy="284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7</cp:revision>
  <dcterms:created xsi:type="dcterms:W3CDTF">2021-04-30T09:18:58Z</dcterms:created>
  <dcterms:modified xsi:type="dcterms:W3CDTF">2021-06-27T18:12:07Z</dcterms:modified>
</cp:coreProperties>
</file>