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7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963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833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017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316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199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982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372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230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660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68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AF73F-E545-4003-BE79-A2FFEFD18A9A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E550B-55E5-4171-BB9D-1F87A4FC7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85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Tuesday 27</a:t>
            </a:r>
            <a:r>
              <a:rPr lang="en-GB" baseline="30000" dirty="0" smtClean="0"/>
              <a:t>th</a:t>
            </a:r>
            <a:r>
              <a:rPr lang="en-GB" dirty="0" smtClean="0"/>
              <a:t> April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3500" dirty="0" smtClean="0"/>
              <a:t>LO: To research foxes and create a non-chronological report based on them. 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355657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will be researching foxes. We will find out about them by reading information.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10" descr="FOXEE_1357807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693" y="1955409"/>
            <a:ext cx="7119926" cy="4710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6428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will use headings and subheadings to organise our work.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363265" cy="4351338"/>
          </a:xfrm>
        </p:spPr>
        <p:txBody>
          <a:bodyPr>
            <a:normAutofit lnSpcReduction="10000"/>
          </a:bodyPr>
          <a:lstStyle/>
          <a:p>
            <a:endParaRPr lang="en-US" altLang="en-US" b="1" u="sng" dirty="0" smtClean="0"/>
          </a:p>
          <a:p>
            <a:pPr marL="0" indent="0">
              <a:buNone/>
            </a:pPr>
            <a:r>
              <a:rPr lang="en-US" altLang="en-US" b="1" dirty="0" smtClean="0"/>
              <a:t>Heading: All about foxes.</a:t>
            </a:r>
            <a:endParaRPr lang="en-US" altLang="en-US" b="1" dirty="0"/>
          </a:p>
          <a:p>
            <a:pPr marL="0" indent="0">
              <a:buNone/>
            </a:pPr>
            <a:r>
              <a:rPr lang="en-US" altLang="en-US" dirty="0" smtClean="0"/>
              <a:t>Subheading: What </a:t>
            </a:r>
            <a:r>
              <a:rPr lang="en-US" altLang="en-US" dirty="0"/>
              <a:t>do foxes look like?</a:t>
            </a:r>
            <a:endParaRPr lang="en-US" altLang="en-US" sz="1800" dirty="0" smtClean="0"/>
          </a:p>
          <a:p>
            <a:pPr>
              <a:buNone/>
            </a:pPr>
            <a:r>
              <a:rPr lang="en-US" altLang="en-US" dirty="0" smtClean="0"/>
              <a:t>Subheading</a:t>
            </a:r>
            <a:r>
              <a:rPr lang="en-US" altLang="en-US" dirty="0"/>
              <a:t>: How big are foxes?</a:t>
            </a:r>
          </a:p>
          <a:p>
            <a:pPr marL="0" indent="0">
              <a:buNone/>
            </a:pPr>
            <a:r>
              <a:rPr lang="en-GB" dirty="0" smtClean="0"/>
              <a:t>Subheading: </a:t>
            </a:r>
            <a:r>
              <a:rPr lang="en-US" altLang="en-US" dirty="0"/>
              <a:t>Where do foxes sleep?</a:t>
            </a:r>
            <a:endParaRPr lang="en-US" altLang="en-US" sz="1800" dirty="0" smtClean="0"/>
          </a:p>
          <a:p>
            <a:pPr marL="0" indent="0">
              <a:buNone/>
            </a:pPr>
            <a:r>
              <a:rPr lang="en-GB" dirty="0" smtClean="0"/>
              <a:t>Subheading: </a:t>
            </a:r>
            <a:r>
              <a:rPr lang="en-US" altLang="en-US" dirty="0"/>
              <a:t>Why do foxes sleep in the day?</a:t>
            </a:r>
            <a:endParaRPr lang="en-US" altLang="en-US" sz="1800" dirty="0" smtClean="0"/>
          </a:p>
          <a:p>
            <a:pPr marL="0" indent="0">
              <a:buNone/>
            </a:pPr>
            <a:r>
              <a:rPr lang="en-GB" dirty="0" smtClean="0"/>
              <a:t>Subheading: </a:t>
            </a:r>
            <a:r>
              <a:rPr lang="en-US" altLang="en-US" dirty="0"/>
              <a:t>What do foxes eat?</a:t>
            </a:r>
            <a:endParaRPr lang="en-US" altLang="en-US" sz="1800" dirty="0" smtClean="0"/>
          </a:p>
          <a:p>
            <a:pPr marL="0" indent="0">
              <a:buNone/>
            </a:pPr>
            <a:r>
              <a:rPr lang="en-GB" dirty="0" smtClean="0"/>
              <a:t>Subheading: </a:t>
            </a:r>
            <a:r>
              <a:rPr lang="en-US" altLang="en-US" dirty="0"/>
              <a:t>Do foxes hibernate?</a:t>
            </a:r>
            <a:endParaRPr lang="en-US" altLang="en-US" sz="1800" dirty="0" smtClean="0"/>
          </a:p>
          <a:p>
            <a:pPr marL="0" indent="0">
              <a:buNone/>
            </a:pPr>
            <a:r>
              <a:rPr lang="en-GB" dirty="0" smtClean="0"/>
              <a:t>Subheading: Fascinating facts.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42142" y="1913206"/>
            <a:ext cx="322150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 </a:t>
            </a:r>
            <a:r>
              <a:rPr lang="en-GB" b="1" dirty="0" smtClean="0"/>
              <a:t>must</a:t>
            </a:r>
            <a:r>
              <a:rPr lang="en-GB" dirty="0" smtClean="0"/>
              <a:t> use a </a:t>
            </a:r>
            <a:r>
              <a:rPr lang="en-GB" b="1" dirty="0" smtClean="0"/>
              <a:t>heading</a:t>
            </a:r>
            <a:r>
              <a:rPr lang="en-GB" dirty="0" smtClean="0"/>
              <a:t> at the top of your report. </a:t>
            </a:r>
          </a:p>
          <a:p>
            <a:endParaRPr lang="en-GB" dirty="0"/>
          </a:p>
          <a:p>
            <a:r>
              <a:rPr lang="en-GB" b="1" dirty="0" smtClean="0"/>
              <a:t>Easy: </a:t>
            </a:r>
          </a:p>
          <a:p>
            <a:r>
              <a:rPr lang="en-GB" dirty="0" smtClean="0"/>
              <a:t>What do foxes look like? </a:t>
            </a:r>
          </a:p>
          <a:p>
            <a:r>
              <a:rPr lang="en-GB" dirty="0" smtClean="0"/>
              <a:t>Where do foxes sleep? </a:t>
            </a:r>
          </a:p>
          <a:p>
            <a:r>
              <a:rPr lang="en-GB" dirty="0" smtClean="0"/>
              <a:t>What do foxes eat? </a:t>
            </a:r>
          </a:p>
          <a:p>
            <a:r>
              <a:rPr lang="en-GB" dirty="0" smtClean="0"/>
              <a:t>Fascinating fact. </a:t>
            </a:r>
          </a:p>
          <a:p>
            <a:endParaRPr lang="en-GB" dirty="0" smtClean="0"/>
          </a:p>
          <a:p>
            <a:r>
              <a:rPr lang="en-GB" b="1" dirty="0" smtClean="0"/>
              <a:t>Middle/Hard: </a:t>
            </a:r>
          </a:p>
          <a:p>
            <a:r>
              <a:rPr lang="en-GB" dirty="0" smtClean="0"/>
              <a:t>What do foxes look like? </a:t>
            </a:r>
          </a:p>
          <a:p>
            <a:r>
              <a:rPr lang="en-GB" dirty="0" smtClean="0"/>
              <a:t>Where do foxes sleep? </a:t>
            </a:r>
          </a:p>
          <a:p>
            <a:r>
              <a:rPr lang="en-GB" dirty="0" smtClean="0"/>
              <a:t>What do foxes eat? </a:t>
            </a:r>
          </a:p>
          <a:p>
            <a:r>
              <a:rPr lang="en-GB" dirty="0" smtClean="0"/>
              <a:t>One or two subheadings of your choice. </a:t>
            </a:r>
            <a:endParaRPr lang="en-GB" dirty="0" smtClean="0"/>
          </a:p>
          <a:p>
            <a:r>
              <a:rPr lang="en-GB" dirty="0" smtClean="0"/>
              <a:t>Fascinating fact.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2120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simple sentences using conjunctions such as ‘and’, ‘because’ and ‘so’.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508" y="1690688"/>
            <a:ext cx="7419975" cy="4953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23828" y="3770142"/>
            <a:ext cx="1997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Draw a labelled picture here. 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7413674" y="4093307"/>
            <a:ext cx="2110154" cy="73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971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187</Words>
  <Application>Microsoft Office PowerPoint</Application>
  <PresentationFormat>Widescreen</PresentationFormat>
  <Paragraphs>30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Tuesday 27th April 2021</vt:lpstr>
      <vt:lpstr>Today we will be researching foxes. We will find out about them by reading information. </vt:lpstr>
      <vt:lpstr>We will use headings and subheadings to organise our work. </vt:lpstr>
      <vt:lpstr>Write simple sentences using conjunctions such as ‘and’, ‘because’ and ‘so’.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27th April 2021</dc:title>
  <dc:creator>J Geals BTP</dc:creator>
  <cp:lastModifiedBy>J Geals BTP</cp:lastModifiedBy>
  <cp:revision>3</cp:revision>
  <dcterms:created xsi:type="dcterms:W3CDTF">2021-04-18T18:52:14Z</dcterms:created>
  <dcterms:modified xsi:type="dcterms:W3CDTF">2021-04-18T19:09:28Z</dcterms:modified>
</cp:coreProperties>
</file>