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6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87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437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089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6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59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60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68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38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62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20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1E3A8-E383-4629-B066-65A4C2C2EC9E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8EA67-1BD6-44F6-B420-8A90554C7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34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KWktweAZb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48812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PSHE 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The Boy who cried wolf.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06949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15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June 2021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228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look at the story of The Boy Who Cried Wolf.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608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The story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2779883"/>
            <a:ext cx="10515600" cy="19327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What did the boy do to stop him being bored?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Do you think what he did was right?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Have you ever told a lie?</a:t>
            </a:r>
          </a:p>
        </p:txBody>
      </p:sp>
    </p:spTree>
    <p:extLst>
      <p:ext uri="{BB962C8B-B14F-4D97-AF65-F5344CB8AC3E}">
        <p14:creationId xmlns:p14="http://schemas.microsoft.com/office/powerpoint/2010/main" val="1723921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Twinkl Precursive" panose="02000000000000000000" pitchFamily="2" charset="0"/>
              </a:rPr>
              <a:t>Why do people lie?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People might </a:t>
            </a:r>
            <a:r>
              <a:rPr lang="en-GB" dirty="0">
                <a:latin typeface="Twinkl Precursive" panose="02000000000000000000" pitchFamily="2" charset="0"/>
              </a:rPr>
              <a:t>lie </a:t>
            </a:r>
            <a:r>
              <a:rPr lang="en-GB" dirty="0" smtClean="0">
                <a:latin typeface="Twinkl Precursive" panose="02000000000000000000" pitchFamily="2" charset="0"/>
              </a:rPr>
              <a:t>to:</a:t>
            </a: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8148124" y="2686927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cover something up so they don’t get into trouble</a:t>
            </a:r>
          </a:p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4314092" y="2686928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make a story more exciting</a:t>
            </a:r>
          </a:p>
          <a:p>
            <a:pPr algn="ctr"/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4314092" y="4742058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experiment – for example, by pretending something that happened in a story was real</a:t>
            </a:r>
          </a:p>
          <a:p>
            <a:pPr algn="ctr"/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8190328" y="4690062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get attention or make themselves sound better</a:t>
            </a:r>
          </a:p>
          <a:p>
            <a:pPr algn="ctr"/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552743" y="4690062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get something they want – for example, ‘Mum lets me have lollies before dinner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525780" y="2686928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avoid hurting someone’s feelings – this sort of lie is often called a ‘white lie’.</a:t>
            </a:r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8163365" y="753902"/>
            <a:ext cx="3475892" cy="143490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Are there any reasons that make lying OK? Discuss this with your partner. 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473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747" y="14531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Twinkl Precursive" panose="02000000000000000000" pitchFamily="2" charset="0"/>
              </a:rPr>
              <a:t>It is best to tell the truth…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Why is telling the truth the best choice? 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504885" y="2624583"/>
            <a:ext cx="3475892" cy="14349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Telling the truth makes people trust what you say in the future. </a:t>
            </a:r>
          </a:p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480060" y="2645348"/>
            <a:ext cx="3475892" cy="17865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If you  own </a:t>
            </a:r>
            <a:r>
              <a:rPr lang="en-GB" dirty="0"/>
              <a:t>up to doing something </a:t>
            </a:r>
            <a:r>
              <a:rPr lang="en-GB" dirty="0" smtClean="0"/>
              <a:t>wrong it is good. </a:t>
            </a:r>
            <a:r>
              <a:rPr lang="en-GB" dirty="0"/>
              <a:t>For example, </a:t>
            </a:r>
            <a:r>
              <a:rPr lang="en-GB" dirty="0" smtClean="0"/>
              <a:t>your grown up might say…‘I’m </a:t>
            </a:r>
            <a:r>
              <a:rPr lang="en-GB" dirty="0"/>
              <a:t>so glad you told me what happened. Let’s work together to sort things out’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472561" y="2624583"/>
            <a:ext cx="3430172" cy="17865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/>
              <a:t>Think about </a:t>
            </a:r>
            <a:r>
              <a:rPr lang="en-GB" dirty="0"/>
              <a:t>lying and telling the </a:t>
            </a:r>
            <a:r>
              <a:rPr lang="en-GB" dirty="0" smtClean="0"/>
              <a:t>truth. </a:t>
            </a:r>
            <a:r>
              <a:rPr lang="en-GB" dirty="0"/>
              <a:t>For example, ‘How would mum feel if dad lied to her?’ or ‘What happens when you lie to a teacher?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19786" y="4879211"/>
            <a:ext cx="3285099" cy="143490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Have a think about something you may have fibbed about…</a:t>
            </a:r>
            <a:endParaRPr lang="en-GB" sz="2400" dirty="0"/>
          </a:p>
        </p:txBody>
      </p:sp>
      <p:sp>
        <p:nvSpPr>
          <p:cNvPr id="8" name="Rounded Rectangle 7"/>
          <p:cNvSpPr/>
          <p:nvPr/>
        </p:nvSpPr>
        <p:spPr>
          <a:xfrm>
            <a:off x="4886471" y="4895477"/>
            <a:ext cx="3285099" cy="143490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How did you feel after?</a:t>
            </a:r>
            <a:endParaRPr lang="en-GB" sz="2400" dirty="0"/>
          </a:p>
        </p:txBody>
      </p:sp>
      <p:sp>
        <p:nvSpPr>
          <p:cNvPr id="11" name="Rounded Rectangle 10"/>
          <p:cNvSpPr/>
          <p:nvPr/>
        </p:nvSpPr>
        <p:spPr>
          <a:xfrm>
            <a:off x="8617634" y="4879211"/>
            <a:ext cx="3285099" cy="143490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Do you think you will change what you say after this lesson?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5147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0" grpId="0" animBg="1"/>
      <p:bldP spid="8" grpId="0" animBg="1"/>
      <p:bldP spid="1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279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Precursive</vt:lpstr>
      <vt:lpstr>Office Theme</vt:lpstr>
      <vt:lpstr>PSHE   The Boy who cried wolf.</vt:lpstr>
      <vt:lpstr>Let’s look at the story of The Boy Who Cried Wolf. </vt:lpstr>
      <vt:lpstr>Why do people lie?</vt:lpstr>
      <vt:lpstr>It is best to tell the truth…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  The Boy who cried wolf.</dc:title>
  <dc:creator>J Geals BTP</dc:creator>
  <cp:lastModifiedBy>J Geals BTP</cp:lastModifiedBy>
  <cp:revision>5</cp:revision>
  <dcterms:created xsi:type="dcterms:W3CDTF">2021-06-07T18:35:27Z</dcterms:created>
  <dcterms:modified xsi:type="dcterms:W3CDTF">2021-06-10T09:55:32Z</dcterms:modified>
</cp:coreProperties>
</file>