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DA910-1837-41D1-9B9C-937CB52FD251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36B78-DF1D-40E9-BCCE-BEEAFFFD3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84046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DA910-1837-41D1-9B9C-937CB52FD251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36B78-DF1D-40E9-BCCE-BEEAFFFD3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71212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DA910-1837-41D1-9B9C-937CB52FD251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36B78-DF1D-40E9-BCCE-BEEAFFFD3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34460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DA910-1837-41D1-9B9C-937CB52FD251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36B78-DF1D-40E9-BCCE-BEEAFFFD3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61195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DA910-1837-41D1-9B9C-937CB52FD251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36B78-DF1D-40E9-BCCE-BEEAFFFD3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80629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DA910-1837-41D1-9B9C-937CB52FD251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36B78-DF1D-40E9-BCCE-BEEAFFFD3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15144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DA910-1837-41D1-9B9C-937CB52FD251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36B78-DF1D-40E9-BCCE-BEEAFFFD3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0030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DA910-1837-41D1-9B9C-937CB52FD251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36B78-DF1D-40E9-BCCE-BEEAFFFD3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56254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DA910-1837-41D1-9B9C-937CB52FD251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36B78-DF1D-40E9-BCCE-BEEAFFFD3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86896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DA910-1837-41D1-9B9C-937CB52FD251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36B78-DF1D-40E9-BCCE-BEEAFFFD3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61821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DA910-1837-41D1-9B9C-937CB52FD251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36B78-DF1D-40E9-BCCE-BEEAFFFD3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93296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7DA910-1837-41D1-9B9C-937CB52FD251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336B78-DF1D-40E9-BCCE-BEEAFFFD3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47606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3154" y="157392"/>
            <a:ext cx="896334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Twinkl Cursive Looped" panose="02000000000000000000" pitchFamily="2" charset="0"/>
              </a:rPr>
              <a:t>What would Rapunzel daydream about doing when locked up in the tower?  </a:t>
            </a:r>
            <a:r>
              <a:rPr lang="en-GB" sz="1400" b="1" u="sng" dirty="0">
                <a:latin typeface="Twinkl Cursive Looped" panose="02000000000000000000" pitchFamily="2" charset="0"/>
              </a:rPr>
              <a:t>Wednesday 24</a:t>
            </a:r>
            <a:r>
              <a:rPr lang="en-GB" sz="1400" b="1" u="sng" baseline="30000" dirty="0">
                <a:latin typeface="Twinkl Cursive Looped" panose="02000000000000000000" pitchFamily="2" charset="0"/>
              </a:rPr>
              <a:t>th</a:t>
            </a:r>
            <a:r>
              <a:rPr lang="en-GB" sz="1400" b="1" u="sng" dirty="0">
                <a:latin typeface="Twinkl Cursive Looped" panose="02000000000000000000" pitchFamily="2" charset="0"/>
              </a:rPr>
              <a:t> March 2021</a:t>
            </a:r>
          </a:p>
          <a:p>
            <a:endParaRPr lang="en-GB" sz="1400" b="1" u="sng" dirty="0">
              <a:latin typeface="Twinkl Cursive Looped" panose="02000000000000000000" pitchFamily="2" charset="0"/>
            </a:endParaRPr>
          </a:p>
          <a:p>
            <a:r>
              <a:rPr lang="en-GB" sz="1400" u="sng" dirty="0">
                <a:latin typeface="Twinkl Cursive Looped" panose="02000000000000000000" pitchFamily="2" charset="0"/>
              </a:rPr>
              <a:t>L.O. Write from a character’s viewpoint.</a:t>
            </a:r>
          </a:p>
        </p:txBody>
      </p:sp>
      <p:sp>
        <p:nvSpPr>
          <p:cNvPr id="5" name="Cloud Callout 4"/>
          <p:cNvSpPr/>
          <p:nvPr/>
        </p:nvSpPr>
        <p:spPr>
          <a:xfrm>
            <a:off x="5220072" y="783288"/>
            <a:ext cx="3672408" cy="2555120"/>
          </a:xfrm>
          <a:prstGeom prst="cloudCallout">
            <a:avLst>
              <a:gd name="adj1" fmla="val -48750"/>
              <a:gd name="adj2" fmla="val 59822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Cloud Callout 6"/>
          <p:cNvSpPr/>
          <p:nvPr/>
        </p:nvSpPr>
        <p:spPr>
          <a:xfrm>
            <a:off x="5364088" y="3980271"/>
            <a:ext cx="3672408" cy="2555120"/>
          </a:xfrm>
          <a:prstGeom prst="cloudCallout">
            <a:avLst>
              <a:gd name="adj1" fmla="val -58936"/>
              <a:gd name="adj2" fmla="val -5598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Cloud Callout 7"/>
          <p:cNvSpPr/>
          <p:nvPr/>
        </p:nvSpPr>
        <p:spPr>
          <a:xfrm>
            <a:off x="107504" y="1124744"/>
            <a:ext cx="3672408" cy="2711511"/>
          </a:xfrm>
          <a:prstGeom prst="cloudCallout">
            <a:avLst>
              <a:gd name="adj1" fmla="val 57260"/>
              <a:gd name="adj2" fmla="val 3170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Cloud Callout 8"/>
          <p:cNvSpPr/>
          <p:nvPr/>
        </p:nvSpPr>
        <p:spPr>
          <a:xfrm>
            <a:off x="107504" y="4052977"/>
            <a:ext cx="3672408" cy="2647631"/>
          </a:xfrm>
          <a:prstGeom prst="cloudCallout">
            <a:avLst>
              <a:gd name="adj1" fmla="val 59524"/>
              <a:gd name="adj2" fmla="val -59334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8" name="Picture 4" descr="Scheffler, Jeffers and Child raise thousands for refugees in Greece | The  Bookseller">
            <a:extLst>
              <a:ext uri="{FF2B5EF4-FFF2-40B4-BE49-F238E27FC236}">
                <a16:creationId xmlns:a16="http://schemas.microsoft.com/office/drawing/2014/main" id="{3D3EAF56-360A-454C-85B7-FFCC778C59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1686" y="1818112"/>
            <a:ext cx="2840629" cy="4005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83352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</TotalTime>
  <Words>27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Twinkl Cursive Looped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King</dc:creator>
  <cp:lastModifiedBy>C Coles BTP</cp:lastModifiedBy>
  <cp:revision>4</cp:revision>
  <dcterms:created xsi:type="dcterms:W3CDTF">2021-03-19T22:47:01Z</dcterms:created>
  <dcterms:modified xsi:type="dcterms:W3CDTF">2021-03-21T13:16:34Z</dcterms:modified>
</cp:coreProperties>
</file>