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EDBEA9-D218-406E-8FC8-C29BACFCC6D5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53CD95-2DE4-41C1-A648-255ED442C9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562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870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471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403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118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747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424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651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662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350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03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859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3BA1A-B5CC-4FB0-A106-E502EC2C9356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833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zkXZGJdyJzs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908720"/>
            <a:ext cx="77048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itchFamily="66" charset="0"/>
              </a:rPr>
              <a:t>Friday 23</a:t>
            </a:r>
            <a:r>
              <a:rPr lang="en-GB" sz="4000" baseline="30000" dirty="0" smtClean="0">
                <a:latin typeface="Comic Sans MS" pitchFamily="66" charset="0"/>
              </a:rPr>
              <a:t>rd</a:t>
            </a:r>
            <a:r>
              <a:rPr lang="en-GB" sz="4000" dirty="0" smtClean="0">
                <a:latin typeface="Comic Sans MS" pitchFamily="66" charset="0"/>
              </a:rPr>
              <a:t> April 2021</a:t>
            </a:r>
          </a:p>
          <a:p>
            <a:endParaRPr lang="en-GB" sz="4000" dirty="0">
              <a:latin typeface="Comic Sans MS" pitchFamily="66" charset="0"/>
            </a:endParaRPr>
          </a:p>
          <a:p>
            <a:r>
              <a:rPr lang="en-GB" sz="4000" dirty="0" smtClean="0">
                <a:latin typeface="Comic Sans MS" pitchFamily="66" charset="0"/>
              </a:rPr>
              <a:t>L.O. To create an advert for an original product.</a:t>
            </a:r>
            <a:endParaRPr lang="en-GB" sz="4000" dirty="0">
              <a:latin typeface="Comic Sans MS" pitchFamily="66" charset="0"/>
            </a:endParaRPr>
          </a:p>
        </p:txBody>
      </p:sp>
      <p:sp>
        <p:nvSpPr>
          <p:cNvPr id="5" name="AutoShape 2" descr="Witch No. 9: The Jolly Postman Witch – JACK HENSELE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Witch No. 9: The Jolly Postman Witch – JACK HENSELEI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636" y="3373026"/>
            <a:ext cx="6480720" cy="3154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7463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83529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The Jolly Postman delivers a catalogue to the witch. It is full of adverts for products witches would like.</a:t>
            </a:r>
            <a:endParaRPr lang="en-GB" sz="2800" dirty="0">
              <a:latin typeface="Comic Sans MS" pitchFamily="66" charset="0"/>
            </a:endParaRPr>
          </a:p>
        </p:txBody>
      </p:sp>
      <p:pic>
        <p:nvPicPr>
          <p:cNvPr id="2050" name="Picture 2" descr="LSW: The Jolly Postman - ENGL 414 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268760"/>
            <a:ext cx="4353272" cy="533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999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332656"/>
            <a:ext cx="80648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Today you are going to create an advert for a product a witch would like to buy. The product might …</a:t>
            </a:r>
            <a:endParaRPr lang="en-GB" sz="2800" dirty="0">
              <a:latin typeface="Comic Sans MS" pitchFamily="66" charset="0"/>
            </a:endParaRPr>
          </a:p>
        </p:txBody>
      </p:sp>
      <p:pic>
        <p:nvPicPr>
          <p:cNvPr id="3074" name="Picture 2" descr="Witch No. 9: The Jolly Postman Witch – JACK HENSELEI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9" r="41964"/>
          <a:stretch/>
        </p:blipFill>
        <p:spPr bwMode="auto">
          <a:xfrm>
            <a:off x="720435" y="1717652"/>
            <a:ext cx="1475301" cy="1913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3631170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b</a:t>
            </a:r>
            <a:r>
              <a:rPr lang="en-GB" dirty="0" smtClean="0">
                <a:latin typeface="Comic Sans MS" pitchFamily="66" charset="0"/>
              </a:rPr>
              <a:t>e used when flying.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3076" name="Picture 4" descr="Witch casting a spell cartoon Royalty Free Vector Imag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67"/>
          <a:stretch/>
        </p:blipFill>
        <p:spPr bwMode="auto">
          <a:xfrm>
            <a:off x="3707904" y="1602909"/>
            <a:ext cx="1512168" cy="2028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488329" y="3739128"/>
            <a:ext cx="20522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b</a:t>
            </a:r>
            <a:r>
              <a:rPr lang="en-GB" dirty="0" smtClean="0">
                <a:latin typeface="Comic Sans MS" pitchFamily="66" charset="0"/>
              </a:rPr>
              <a:t>e used when casting spells.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3080" name="Picture 8" descr="32 Witch Casting Spell Illustrations &amp; Clip Art - iStoc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624828"/>
            <a:ext cx="1759595" cy="2099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674903" y="3692961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m</a:t>
            </a:r>
            <a:r>
              <a:rPr lang="en-GB" dirty="0" smtClean="0">
                <a:latin typeface="Comic Sans MS" pitchFamily="66" charset="0"/>
              </a:rPr>
              <a:t>aking potions.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3082" name="Picture 10" descr="Witches through the centuries: What our depictions say about us | Street  Root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064" y="4448764"/>
            <a:ext cx="2520280" cy="1408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25991" y="5901369"/>
            <a:ext cx="273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a magic mirror.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3084" name="Picture 12" descr="Anime Witch Outfit Idea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7051" y="4067928"/>
            <a:ext cx="2616162" cy="2256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727051" y="6324106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b</a:t>
            </a:r>
            <a:r>
              <a:rPr lang="en-GB" dirty="0" smtClean="0">
                <a:latin typeface="Comic Sans MS" pitchFamily="66" charset="0"/>
              </a:rPr>
              <a:t>e clothing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3086" name="Picture 14" descr="Witches Cat HD Stock Images | Shutterstock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35"/>
          <a:stretch/>
        </p:blipFill>
        <p:spPr bwMode="auto">
          <a:xfrm>
            <a:off x="6751387" y="4486686"/>
            <a:ext cx="1524424" cy="162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660232" y="6115967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b</a:t>
            </a:r>
            <a:r>
              <a:rPr lang="en-GB" dirty="0" smtClean="0">
                <a:latin typeface="Comic Sans MS" pitchFamily="66" charset="0"/>
              </a:rPr>
              <a:t>e for a cat.</a:t>
            </a:r>
            <a:endParaRPr lang="en-GB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120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260648"/>
            <a:ext cx="84249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Your advert should make a witch want to buy your product. Take a look at these adverts. Try to include some of these features in your advert.</a:t>
            </a:r>
            <a:endParaRPr lang="en-GB" sz="2800" dirty="0">
              <a:latin typeface="Comic Sans MS" pitchFamily="66" charset="0"/>
            </a:endParaRPr>
          </a:p>
        </p:txBody>
      </p:sp>
      <p:pic>
        <p:nvPicPr>
          <p:cNvPr id="4098" name="Picture 2" descr="TOY CAR RACING SET - ADVERT&quot; Poster by ThrowbackAds | Redbubbl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61" t="13648" r="17493" b="13821"/>
          <a:stretch/>
        </p:blipFill>
        <p:spPr bwMode="auto">
          <a:xfrm>
            <a:off x="1403648" y="1988840"/>
            <a:ext cx="2983309" cy="4388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8 Toy Advertisement ideas | vintage ads, vintage robots, retro rob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988840"/>
            <a:ext cx="2933796" cy="4388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796136" y="637710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Price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0360" y="1772816"/>
            <a:ext cx="10801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Example of what the product does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504" y="1772816"/>
            <a:ext cx="10801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Name of product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4509120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Bright colours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49162" y="3356992"/>
            <a:ext cx="14941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Persuasive language like buy it now, only a few left, bargain price, limited addition, </a:t>
            </a:r>
            <a:r>
              <a:rPr lang="en-GB" smtClean="0">
                <a:solidFill>
                  <a:srgbClr val="FF0000"/>
                </a:solidFill>
                <a:latin typeface="Comic Sans MS" pitchFamily="66" charset="0"/>
              </a:rPr>
              <a:t>everyone should have one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012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1" t="1771" r="2263" b="1639"/>
          <a:stretch/>
        </p:blipFill>
        <p:spPr bwMode="auto">
          <a:xfrm>
            <a:off x="3865418" y="188641"/>
            <a:ext cx="4892485" cy="6364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332656"/>
            <a:ext cx="324036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Here is an example advert.</a:t>
            </a:r>
          </a:p>
          <a:p>
            <a:endParaRPr lang="en-GB" sz="3200" dirty="0">
              <a:latin typeface="Comic Sans MS" pitchFamily="66" charset="0"/>
            </a:endParaRPr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79512" y="1772816"/>
            <a:ext cx="368590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Now it is your turn to create an advert. You can use the template or design your own. </a:t>
            </a:r>
            <a:endParaRPr lang="en-GB" sz="2800" dirty="0">
              <a:latin typeface="Comic Sans MS" pitchFamily="66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317" y="4109546"/>
            <a:ext cx="1974491" cy="2589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09247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76672"/>
            <a:ext cx="79928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Now you have created the poster for your product why not create a TV advert. Watch the video linked below for some ideas.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55576" y="3105835"/>
            <a:ext cx="74168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hlinkClick r:id="rId2"/>
              </a:rPr>
              <a:t>https://www.youtube.com/watch?v=zkXZGJdyJzs</a:t>
            </a:r>
            <a:r>
              <a:rPr lang="en-GB" sz="2800" dirty="0" smtClean="0"/>
              <a:t>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1144411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202</Words>
  <Application>Microsoft Office PowerPoint</Application>
  <PresentationFormat>On-screen Show (4:3)</PresentationFormat>
  <Paragraphs>21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7</cp:revision>
  <dcterms:created xsi:type="dcterms:W3CDTF">2021-04-08T13:00:24Z</dcterms:created>
  <dcterms:modified xsi:type="dcterms:W3CDTF">2021-04-08T14:41:08Z</dcterms:modified>
</cp:coreProperties>
</file>