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226BA-79E1-4546-96D1-CBF30669DB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35AF18-E460-42EC-82BA-EEFC4A21A6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894949-13C4-45BF-909A-1424548C9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8D5A2F-6168-44CA-8688-B1514B746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E65AAC-308F-4F45-85DC-3185BB116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241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288F3-F01D-40E9-B727-031C0541F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BE821-AE30-417A-B442-88779CA639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A76D3C-5C20-4477-8093-94FB7C227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98C991-4A3B-4C63-A5CF-6E618036D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0E8A4A-02ED-47A7-BD5B-100411D4D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449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CE60E-5118-4644-8280-6B6B032D9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38D5E-2637-462B-AA4C-2D6E5F61F9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C29FC5-AADE-4FF0-9278-960C11239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1345E-C8F8-493E-BBB7-054349F0A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2E324-8E7C-41C1-981E-B56D9997B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0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FD8EB-B509-4C67-BA2F-0D46E4732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D4AC9-2397-467B-AC34-C6E2D508E8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188E31-50E1-40BD-A474-513E41976D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C5C566-FE6D-4B8F-B6A3-61905FD5A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E54684-6100-48B2-8DE4-5041C90F4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C14EEE-8F76-4EE7-B1AA-9880CB297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20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AF8E7-62B9-4133-8AC1-25271253F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812CDE-5A5C-4DDB-9833-7C9874474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D4BCB4-E94C-464D-BCD8-13815C4858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2AC959-C28D-42B1-A1BD-8C750998C4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2315E9-0672-4B54-AABB-C52AB6E226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E69C4E-5916-44D7-9BCF-EF3A879E5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7F92CC-8FCD-4C69-9688-4B71AEC77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2DEE3E-4D19-4E5F-81F1-DE809AD60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151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CA22C-AEF3-483D-8947-46F394D8B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7F46DB-562D-498C-BB96-894E2C78E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EFE662-5B21-4343-80C5-222DB2120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7B4332-FB1A-42CB-8835-870A29DB2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3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BCFAC2-4165-4051-A07A-6FEC6D648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415A8C-ADCD-47C6-BC74-68903001A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55CC31-C7FA-40B8-9927-786F5C61F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789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6177D-6514-483E-BC70-D4EC46695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0ED52-D4F9-4B95-935D-49AE4E0C6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B96454-E7CC-414D-8C0E-F80B3E4862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045B7F-D48E-4440-A041-735609151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BD7468-8BD9-407B-8ACE-58F055FEE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2E2050-0587-4A7D-8EFC-E01DAADC1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65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F98EA-F17D-4B50-A1E2-2A010D9D8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13CEE4-F6B7-4CE4-B862-0CD34A8C87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278D0E-0D27-460A-8D38-BC2FC0D108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0E24F5-9138-4ADC-9F7E-2FE3D1441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586E40-1D56-441C-9D19-15E7D7894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3FA67-3754-4C05-A785-17487EDD3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620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51061-8783-464E-B169-DBC47B741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FABE35-9926-4441-B4B2-BA809DCF25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7B27D-6056-4365-9362-B0AFC776E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DBED9D-6638-4EBF-BD07-9345C833F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7244AF-9C7C-4FC8-9782-E26AB81E0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366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5B524-4F03-4C9F-8C0B-B1986ADB0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69A702-9357-4FEA-820B-0E83F8D0E9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64345-D379-4870-9A84-837A4D2B0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E0B1A7-1CEF-4D38-BD5A-E91AD13A4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9E2176-3F10-469E-9D2A-9A619E415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762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0E50C1-9F62-4D30-A612-F2556F65D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978A77-06C2-4F26-9215-0896A1CADD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E2E368-7488-48A1-ADA2-EB4DF30D49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A77E4-F96A-4845-9ACC-403B58E31EE5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5FAFE0-611A-4509-9EA1-2E80F8DE8E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6799F-71F9-4F97-9546-E13AEBC875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496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-XG1D_7aGi8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id="{7B420BE4-DB20-420B-A3A5-B1AA429E9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D65C95-2271-41CF-ADF8-F04ED7E27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760"/>
            <a:ext cx="9144000" cy="1008063"/>
          </a:xfrm>
        </p:spPr>
        <p:txBody>
          <a:bodyPr/>
          <a:lstStyle/>
          <a:p>
            <a:r>
              <a:rPr lang="en-GB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Monday 24</a:t>
            </a:r>
            <a:r>
              <a:rPr lang="en-GB" u="sng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May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1151A7-881F-4F7A-B81E-85C32B9B2D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56100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Design your own fairy.</a:t>
            </a:r>
          </a:p>
        </p:txBody>
      </p:sp>
    </p:spTree>
    <p:extLst>
      <p:ext uri="{BB962C8B-B14F-4D97-AF65-F5344CB8AC3E}">
        <p14:creationId xmlns:p14="http://schemas.microsoft.com/office/powerpoint/2010/main" val="2833154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id="{7B420BE4-DB20-420B-A3A5-B1AA429E9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AD1151A7-881F-4F7A-B81E-85C32B9B2D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3429000"/>
            <a:ext cx="9144000" cy="2626484"/>
          </a:xfrm>
        </p:spPr>
        <p:txBody>
          <a:bodyPr>
            <a:normAutofit/>
          </a:bodyPr>
          <a:lstStyle/>
          <a:p>
            <a:endParaRPr lang="en-GB" dirty="0">
              <a:latin typeface="Twinkl Cursive Looped" panose="02000000000000000000" pitchFamily="2" charset="0"/>
              <a:hlinkClick r:id="rId4"/>
            </a:endParaRPr>
          </a:p>
          <a:p>
            <a:r>
              <a:rPr lang="en-GB" dirty="0">
                <a:latin typeface="Twinkl Cursive Looped" panose="02000000000000000000" pitchFamily="2" charset="0"/>
                <a:hlinkClick r:id="rId4"/>
              </a:rPr>
              <a:t>https://www.youtube.com/watch?v=-XG1D_7aGi8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Watch this video clip from the movie Tinkerbell to see how a fairy comes to be and the different types of fairies.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53C9D4D-CDCB-4AD8-9DFE-3DDA6CCC1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9367" y="253781"/>
            <a:ext cx="10753265" cy="93705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What types of fairies are there?</a:t>
            </a:r>
          </a:p>
        </p:txBody>
      </p:sp>
    </p:spTree>
    <p:extLst>
      <p:ext uri="{BB962C8B-B14F-4D97-AF65-F5344CB8AC3E}">
        <p14:creationId xmlns:p14="http://schemas.microsoft.com/office/powerpoint/2010/main" val="2183930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id="{F784A407-EC02-499C-8503-9596A4AE9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B1313E-E2F7-469B-A25A-CCBB901FD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653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There are lots of types of fairies and they can have different powers. </a:t>
            </a:r>
          </a:p>
        </p:txBody>
      </p:sp>
      <p:pic>
        <p:nvPicPr>
          <p:cNvPr id="5122" name="Picture 2" descr="Tinkerbell.Silvermist.jpg">
            <a:extLst>
              <a:ext uri="{FF2B5EF4-FFF2-40B4-BE49-F238E27FC236}">
                <a16:creationId xmlns:a16="http://schemas.microsoft.com/office/drawing/2014/main" id="{B4C3B6FE-9556-495B-A77B-6B95E1401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72" y="1597924"/>
            <a:ext cx="1151655" cy="2049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inkerbell.Rosetta.jpg">
            <a:extLst>
              <a:ext uri="{FF2B5EF4-FFF2-40B4-BE49-F238E27FC236}">
                <a16:creationId xmlns:a16="http://schemas.microsoft.com/office/drawing/2014/main" id="{91143079-7E31-428D-8EDD-CE9510FE43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6"/>
          <a:stretch/>
        </p:blipFill>
        <p:spPr bwMode="auto">
          <a:xfrm>
            <a:off x="327627" y="4026357"/>
            <a:ext cx="1434566" cy="228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erisecretofthewings.png">
            <a:extLst>
              <a:ext uri="{FF2B5EF4-FFF2-40B4-BE49-F238E27FC236}">
                <a16:creationId xmlns:a16="http://schemas.microsoft.com/office/drawing/2014/main" id="{67A49CED-8D90-495B-AC0A-05EB82FC9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997" y="1474990"/>
            <a:ext cx="1323035" cy="208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ategory:Males | Disney Fairies Wiki | Fandom">
            <a:extLst>
              <a:ext uri="{FF2B5EF4-FFF2-40B4-BE49-F238E27FC236}">
                <a16:creationId xmlns:a16="http://schemas.microsoft.com/office/drawing/2014/main" id="{F786FCC4-0174-4C47-891B-5E8F8A5F0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EEF3F9"/>
              </a:clrFrom>
              <a:clrTo>
                <a:srgbClr val="EEF3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568" y="3706258"/>
            <a:ext cx="2288308" cy="228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Minister of Autumn | Disney Fairies Wiki | Fandom">
            <a:extLst>
              <a:ext uri="{FF2B5EF4-FFF2-40B4-BE49-F238E27FC236}">
                <a16:creationId xmlns:a16="http://schemas.microsoft.com/office/drawing/2014/main" id="{3328F234-F215-4B88-897A-2995AED6EE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204" y="1345220"/>
            <a:ext cx="1768752" cy="208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lank and Bobble | Disney Wiki | Fandom">
            <a:extLst>
              <a:ext uri="{FF2B5EF4-FFF2-40B4-BE49-F238E27FC236}">
                <a16:creationId xmlns:a16="http://schemas.microsoft.com/office/drawing/2014/main" id="{7A042187-23F0-4451-8266-56B6C4978D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5"/>
          <a:stretch/>
        </p:blipFill>
        <p:spPr bwMode="auto">
          <a:xfrm>
            <a:off x="9280858" y="3906908"/>
            <a:ext cx="1998282" cy="210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Iridessa | Disney Fairies Wiki | Fandom">
            <a:extLst>
              <a:ext uri="{FF2B5EF4-FFF2-40B4-BE49-F238E27FC236}">
                <a16:creationId xmlns:a16="http://schemas.microsoft.com/office/drawing/2014/main" id="{5E33E24F-B657-435A-A3D5-BD7D25133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642214"/>
            <a:ext cx="1892483" cy="236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Fawn (Disney Fairies) | Heroes Wiki | Fandom">
            <a:extLst>
              <a:ext uri="{FF2B5EF4-FFF2-40B4-BE49-F238E27FC236}">
                <a16:creationId xmlns:a16="http://schemas.microsoft.com/office/drawing/2014/main" id="{10210B20-CD36-454C-BCF3-5E2BE85C9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7112" y="1282454"/>
            <a:ext cx="985774" cy="2288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E7F2F81-6B34-4256-8C70-0E3FD5D99513}"/>
              </a:ext>
            </a:extLst>
          </p:cNvPr>
          <p:cNvSpPr/>
          <p:nvPr/>
        </p:nvSpPr>
        <p:spPr>
          <a:xfrm>
            <a:off x="99184" y="3472028"/>
            <a:ext cx="163859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Water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1964A6-6248-47A1-847D-BCE5C4F40571}"/>
              </a:ext>
            </a:extLst>
          </p:cNvPr>
          <p:cNvSpPr/>
          <p:nvPr/>
        </p:nvSpPr>
        <p:spPr>
          <a:xfrm>
            <a:off x="2769745" y="3479258"/>
            <a:ext cx="17972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Winter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1CDCB54-BDEF-4178-9ECD-4F101021DF16}"/>
              </a:ext>
            </a:extLst>
          </p:cNvPr>
          <p:cNvSpPr/>
          <p:nvPr/>
        </p:nvSpPr>
        <p:spPr>
          <a:xfrm>
            <a:off x="6109312" y="3491251"/>
            <a:ext cx="213552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Autumn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0D8B05F-96BD-4853-B2E6-12D216E66647}"/>
              </a:ext>
            </a:extLst>
          </p:cNvPr>
          <p:cNvSpPr/>
          <p:nvPr/>
        </p:nvSpPr>
        <p:spPr>
          <a:xfrm>
            <a:off x="9408402" y="3522188"/>
            <a:ext cx="19399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Animal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08A1EB5-D16B-43A2-816F-B6F5822C49D6}"/>
              </a:ext>
            </a:extLst>
          </p:cNvPr>
          <p:cNvSpPr/>
          <p:nvPr/>
        </p:nvSpPr>
        <p:spPr>
          <a:xfrm>
            <a:off x="226305" y="6067839"/>
            <a:ext cx="180049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latin typeface="Twinkl Cursive Looped" panose="02000000000000000000" pitchFamily="2" charset="0"/>
              </a:rPr>
              <a:t>G</a:t>
            </a:r>
            <a:r>
              <a:rPr lang="en-US" sz="4000" b="0" cap="none" spc="0" dirty="0">
                <a:ln w="0"/>
                <a:latin typeface="Twinkl Cursive Looped" panose="02000000000000000000" pitchFamily="2" charset="0"/>
              </a:rPr>
              <a:t>arden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49B2CD5-985C-4BD0-8399-2F47547DB839}"/>
              </a:ext>
            </a:extLst>
          </p:cNvPr>
          <p:cNvSpPr/>
          <p:nvPr/>
        </p:nvSpPr>
        <p:spPr>
          <a:xfrm>
            <a:off x="2762435" y="6051461"/>
            <a:ext cx="27590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latin typeface="Twinkl Cursive Looped" panose="02000000000000000000" pitchFamily="2" charset="0"/>
              </a:rPr>
              <a:t>Dust keeper</a:t>
            </a:r>
            <a:endParaRPr lang="en-US" sz="4000" b="0" cap="none" spc="0" dirty="0">
              <a:ln w="0"/>
              <a:latin typeface="Twinkl Cursive Looped" panose="02000000000000000000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83085E4-988A-46B6-B4D7-8729CA45D79F}"/>
              </a:ext>
            </a:extLst>
          </p:cNvPr>
          <p:cNvSpPr/>
          <p:nvPr/>
        </p:nvSpPr>
        <p:spPr>
          <a:xfrm>
            <a:off x="6519680" y="6007817"/>
            <a:ext cx="13147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latin typeface="Twinkl Cursive Looped" panose="02000000000000000000" pitchFamily="2" charset="0"/>
              </a:rPr>
              <a:t>Light</a:t>
            </a:r>
            <a:endParaRPr lang="en-US" sz="4000" b="0" cap="none" spc="0" dirty="0">
              <a:ln w="0"/>
              <a:latin typeface="Twinkl Cursive Looped" panose="02000000000000000000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360A8D-1BE7-4CAF-93C8-192B2CD8204B}"/>
              </a:ext>
            </a:extLst>
          </p:cNvPr>
          <p:cNvSpPr/>
          <p:nvPr/>
        </p:nvSpPr>
        <p:spPr>
          <a:xfrm>
            <a:off x="9646305" y="6007817"/>
            <a:ext cx="15343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latin typeface="Twinkl Cursive Looped" panose="02000000000000000000" pitchFamily="2" charset="0"/>
              </a:rPr>
              <a:t>Tinker</a:t>
            </a:r>
            <a:endParaRPr lang="en-US" sz="4000" b="0" cap="none" spc="0" dirty="0">
              <a:ln w="0"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77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19" grpId="0"/>
      <p:bldP spid="20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id="{7B420BE4-DB20-420B-A3A5-B1AA429E9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D65C95-2271-41CF-ADF8-F04ED7E27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72580" y="2305878"/>
            <a:ext cx="4810541" cy="1455876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Complete the fact file about your fairy.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2AB3D9-4919-462B-8332-EB31E48C82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033" t="24819" r="35272" b="7515"/>
          <a:stretch/>
        </p:blipFill>
        <p:spPr>
          <a:xfrm>
            <a:off x="265043" y="0"/>
            <a:ext cx="6898659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0808060-DE88-460D-9021-BAFD63543D4D}"/>
              </a:ext>
            </a:extLst>
          </p:cNvPr>
          <p:cNvSpPr/>
          <p:nvPr/>
        </p:nvSpPr>
        <p:spPr>
          <a:xfrm>
            <a:off x="8480246" y="445053"/>
            <a:ext cx="239520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Your Task</a:t>
            </a:r>
          </a:p>
        </p:txBody>
      </p:sp>
    </p:spTree>
    <p:extLst>
      <p:ext uri="{BB962C8B-B14F-4D97-AF65-F5344CB8AC3E}">
        <p14:creationId xmlns:p14="http://schemas.microsoft.com/office/powerpoint/2010/main" val="1226322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id="{7B420BE4-DB20-420B-A3A5-B1AA429E9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3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D65C95-2271-41CF-ADF8-F04ED7E27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76544" y="988585"/>
            <a:ext cx="4810541" cy="1455876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Here is my fact file about my fairy Elenora.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2AB3D9-4919-462B-8332-EB31E48C82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033" t="24819" r="35272" b="7515"/>
          <a:stretch/>
        </p:blipFill>
        <p:spPr>
          <a:xfrm>
            <a:off x="278506" y="0"/>
            <a:ext cx="6898659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AFA1218-7816-40E5-B5AB-81B58A37259F}"/>
              </a:ext>
            </a:extLst>
          </p:cNvPr>
          <p:cNvSpPr/>
          <p:nvPr/>
        </p:nvSpPr>
        <p:spPr>
          <a:xfrm>
            <a:off x="1464940" y="171127"/>
            <a:ext cx="16818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Elen</a:t>
            </a:r>
            <a:r>
              <a:rPr lang="en-US" sz="36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ora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199C1B-29BF-4CDC-9BD8-4D0767D518C5}"/>
              </a:ext>
            </a:extLst>
          </p:cNvPr>
          <p:cNvSpPr/>
          <p:nvPr/>
        </p:nvSpPr>
        <p:spPr>
          <a:xfrm>
            <a:off x="1325181" y="726975"/>
            <a:ext cx="7024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134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EB866F-268C-45E0-BEBB-1D17C2B8740D}"/>
              </a:ext>
            </a:extLst>
          </p:cNvPr>
          <p:cNvSpPr/>
          <p:nvPr/>
        </p:nvSpPr>
        <p:spPr>
          <a:xfrm>
            <a:off x="1948104" y="1177330"/>
            <a:ext cx="195919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Water fairy</a:t>
            </a:r>
            <a:endParaRPr lang="en-US" sz="28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How to Draw a Fairy in a Few Easy Steps | Easy Drawing Guides">
            <a:extLst>
              <a:ext uri="{FF2B5EF4-FFF2-40B4-BE49-F238E27FC236}">
                <a16:creationId xmlns:a16="http://schemas.microsoft.com/office/drawing/2014/main" id="{F47324AE-C25D-4980-9DF2-3BF8A44B9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09" y="2997073"/>
            <a:ext cx="3851827" cy="340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ED4BBC6-CE14-43A0-88AA-77D37EBE3AB0}"/>
              </a:ext>
            </a:extLst>
          </p:cNvPr>
          <p:cNvSpPr/>
          <p:nvPr/>
        </p:nvSpPr>
        <p:spPr>
          <a:xfrm>
            <a:off x="5444939" y="2841601"/>
            <a:ext cx="8402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blue</a:t>
            </a:r>
            <a:endParaRPr lang="en-US" sz="28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D7ECDE4-665D-4CD6-85FE-75C9B69794A8}"/>
              </a:ext>
            </a:extLst>
          </p:cNvPr>
          <p:cNvSpPr/>
          <p:nvPr/>
        </p:nvSpPr>
        <p:spPr>
          <a:xfrm>
            <a:off x="5291516" y="3513152"/>
            <a:ext cx="13660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dolphin</a:t>
            </a:r>
            <a:endParaRPr lang="en-US" sz="28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50319E-FDF4-41D1-89CF-62FE874E2E72}"/>
              </a:ext>
            </a:extLst>
          </p:cNvPr>
          <p:cNvSpPr/>
          <p:nvPr/>
        </p:nvSpPr>
        <p:spPr>
          <a:xfrm>
            <a:off x="5367994" y="4237711"/>
            <a:ext cx="9941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pizza</a:t>
            </a:r>
            <a:endParaRPr lang="en-US" sz="28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1A8EE6F-8688-4BAD-984F-1D19E375F251}"/>
              </a:ext>
            </a:extLst>
          </p:cNvPr>
          <p:cNvSpPr/>
          <p:nvPr/>
        </p:nvSpPr>
        <p:spPr>
          <a:xfrm>
            <a:off x="5036254" y="4893830"/>
            <a:ext cx="21194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Little mermaid</a:t>
            </a:r>
            <a:endParaRPr lang="en-US" sz="24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E7A45D-9D45-457A-BBB2-6F6CD1C64C56}"/>
              </a:ext>
            </a:extLst>
          </p:cNvPr>
          <p:cNvSpPr/>
          <p:nvPr/>
        </p:nvSpPr>
        <p:spPr>
          <a:xfrm>
            <a:off x="5004122" y="6191861"/>
            <a:ext cx="18004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Polly pocket</a:t>
            </a:r>
            <a:endParaRPr lang="en-US" sz="24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EDDB04-0AD5-474B-A0E8-E2289C0B37E5}"/>
              </a:ext>
            </a:extLst>
          </p:cNvPr>
          <p:cNvSpPr/>
          <p:nvPr/>
        </p:nvSpPr>
        <p:spPr>
          <a:xfrm>
            <a:off x="5066793" y="5605137"/>
            <a:ext cx="20762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Stuck in the mud</a:t>
            </a:r>
          </a:p>
        </p:txBody>
      </p:sp>
      <p:pic>
        <p:nvPicPr>
          <p:cNvPr id="2054" name="Picture 6" descr="Drawing Watercolors Fairy - House - Free Transparent PNG Download - PNGkey">
            <a:extLst>
              <a:ext uri="{FF2B5EF4-FFF2-40B4-BE49-F238E27FC236}">
                <a16:creationId xmlns:a16="http://schemas.microsoft.com/office/drawing/2014/main" id="{E8A963E2-BD67-4435-AC6B-2A14E89F1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343" y="331304"/>
            <a:ext cx="1959191" cy="188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80E4AB1-FCED-461A-A33E-8E0F0462A619}"/>
              </a:ext>
            </a:extLst>
          </p:cNvPr>
          <p:cNvSpPr/>
          <p:nvPr/>
        </p:nvSpPr>
        <p:spPr>
          <a:xfrm>
            <a:off x="764857" y="5039545"/>
            <a:ext cx="15824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Blue dress </a:t>
            </a:r>
          </a:p>
          <a:p>
            <a:pPr algn="ctr"/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w</a:t>
            </a:r>
            <a:r>
              <a:rPr lang="en-US" sz="20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i</a:t>
            </a:r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th yellow </a:t>
            </a:r>
          </a:p>
          <a:p>
            <a:pPr algn="ctr"/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stars</a:t>
            </a:r>
            <a:endParaRPr lang="en-US" sz="20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03654BC-3A54-45A6-A95D-E2E09C545D01}"/>
              </a:ext>
            </a:extLst>
          </p:cNvPr>
          <p:cNvCxnSpPr>
            <a:cxnSpLocks/>
          </p:cNvCxnSpPr>
          <p:nvPr/>
        </p:nvCxnSpPr>
        <p:spPr>
          <a:xfrm flipV="1">
            <a:off x="1450083" y="4728083"/>
            <a:ext cx="458377" cy="3512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F6650487-1B35-4545-89D8-AE6C7D992613}"/>
              </a:ext>
            </a:extLst>
          </p:cNvPr>
          <p:cNvSpPr/>
          <p:nvPr/>
        </p:nvSpPr>
        <p:spPr>
          <a:xfrm>
            <a:off x="2927699" y="5573815"/>
            <a:ext cx="156805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Magic wand</a:t>
            </a:r>
            <a:endParaRPr lang="en-US" sz="20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8944E50-486D-4A5C-B453-45441720DCA4}"/>
              </a:ext>
            </a:extLst>
          </p:cNvPr>
          <p:cNvCxnSpPr>
            <a:cxnSpLocks/>
          </p:cNvCxnSpPr>
          <p:nvPr/>
        </p:nvCxnSpPr>
        <p:spPr>
          <a:xfrm flipH="1" flipV="1">
            <a:off x="3678106" y="4760931"/>
            <a:ext cx="324051" cy="8128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DA608E09-006C-4AA6-A8A9-F95B81E1EABB}"/>
              </a:ext>
            </a:extLst>
          </p:cNvPr>
          <p:cNvSpPr/>
          <p:nvPr/>
        </p:nvSpPr>
        <p:spPr>
          <a:xfrm>
            <a:off x="1496629" y="6415791"/>
            <a:ext cx="200407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Blue </a:t>
            </a:r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dolly shoes</a:t>
            </a:r>
            <a:endParaRPr lang="en-US" sz="20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487ED5C-7435-4D4C-B767-EDDFA9429BD7}"/>
              </a:ext>
            </a:extLst>
          </p:cNvPr>
          <p:cNvCxnSpPr>
            <a:cxnSpLocks/>
          </p:cNvCxnSpPr>
          <p:nvPr/>
        </p:nvCxnSpPr>
        <p:spPr>
          <a:xfrm flipH="1" flipV="1">
            <a:off x="2716697" y="6191861"/>
            <a:ext cx="211002" cy="247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8F8B8162-E1D7-4B03-85BA-D5FBE54D5FBA}"/>
              </a:ext>
            </a:extLst>
          </p:cNvPr>
          <p:cNvCxnSpPr>
            <a:cxnSpLocks/>
          </p:cNvCxnSpPr>
          <p:nvPr/>
        </p:nvCxnSpPr>
        <p:spPr>
          <a:xfrm>
            <a:off x="1877100" y="3730311"/>
            <a:ext cx="138938" cy="4992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D554CA2F-6C62-4D51-A166-C88210A71B49}"/>
              </a:ext>
            </a:extLst>
          </p:cNvPr>
          <p:cNvSpPr/>
          <p:nvPr/>
        </p:nvSpPr>
        <p:spPr>
          <a:xfrm>
            <a:off x="873292" y="3189693"/>
            <a:ext cx="13003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Friendship </a:t>
            </a:r>
          </a:p>
          <a:p>
            <a:pPr algn="ctr"/>
            <a:r>
              <a:rPr lang="en-US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bracelets</a:t>
            </a:r>
            <a:endParaRPr lang="en-US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D4378DC6-FB96-4B61-8667-9A821C9C2F43}"/>
              </a:ext>
            </a:extLst>
          </p:cNvPr>
          <p:cNvCxnSpPr>
            <a:cxnSpLocks/>
          </p:cNvCxnSpPr>
          <p:nvPr/>
        </p:nvCxnSpPr>
        <p:spPr>
          <a:xfrm flipH="1">
            <a:off x="3109186" y="3265120"/>
            <a:ext cx="442087" cy="1994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5DE6E698-95E3-42EE-BFFC-99CA88C6D98B}"/>
              </a:ext>
            </a:extLst>
          </p:cNvPr>
          <p:cNvSpPr/>
          <p:nvPr/>
        </p:nvSpPr>
        <p:spPr>
          <a:xfrm>
            <a:off x="2836327" y="2794205"/>
            <a:ext cx="175080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Flower hair clip</a:t>
            </a:r>
            <a:endParaRPr lang="en-US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14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127</Words>
  <Application>Microsoft Office PowerPoint</Application>
  <PresentationFormat>Widescreen</PresentationFormat>
  <Paragraphs>36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 Cursive Looped</vt:lpstr>
      <vt:lpstr>Office Theme</vt:lpstr>
      <vt:lpstr>Monday 24th May 2021</vt:lpstr>
      <vt:lpstr>What types of fairies are there?</vt:lpstr>
      <vt:lpstr>There are lots of types of fairies and they can have different powers. </vt:lpstr>
      <vt:lpstr>Complete the fact file about your fairy.</vt:lpstr>
      <vt:lpstr>Here is my fact file about my fairy Elenora.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24th May 2021</dc:title>
  <dc:creator>C Coles BTP</dc:creator>
  <cp:lastModifiedBy>C Coles BTP</cp:lastModifiedBy>
  <cp:revision>6</cp:revision>
  <dcterms:created xsi:type="dcterms:W3CDTF">2021-05-15T18:24:42Z</dcterms:created>
  <dcterms:modified xsi:type="dcterms:W3CDTF">2021-05-15T19:21:44Z</dcterms:modified>
</cp:coreProperties>
</file>