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0"/>
  </p:notesMasterIdLst>
  <p:handoutMasterIdLst>
    <p:handoutMasterId r:id="rId31"/>
  </p:handoutMasterIdLst>
  <p:sldIdLst>
    <p:sldId id="276" r:id="rId2"/>
    <p:sldId id="320" r:id="rId3"/>
    <p:sldId id="258" r:id="rId4"/>
    <p:sldId id="263" r:id="rId5"/>
    <p:sldId id="321" r:id="rId6"/>
    <p:sldId id="322" r:id="rId7"/>
    <p:sldId id="307" r:id="rId8"/>
    <p:sldId id="323" r:id="rId9"/>
    <p:sldId id="324" r:id="rId10"/>
    <p:sldId id="325" r:id="rId11"/>
    <p:sldId id="326" r:id="rId12"/>
    <p:sldId id="327" r:id="rId13"/>
    <p:sldId id="329" r:id="rId14"/>
    <p:sldId id="330" r:id="rId15"/>
    <p:sldId id="331" r:id="rId16"/>
    <p:sldId id="332" r:id="rId17"/>
    <p:sldId id="293" r:id="rId18"/>
    <p:sldId id="279" r:id="rId19"/>
    <p:sldId id="280" r:id="rId20"/>
    <p:sldId id="281" r:id="rId21"/>
    <p:sldId id="334" r:id="rId22"/>
    <p:sldId id="333" r:id="rId23"/>
    <p:sldId id="290" r:id="rId24"/>
    <p:sldId id="282" r:id="rId25"/>
    <p:sldId id="335" r:id="rId26"/>
    <p:sldId id="336" r:id="rId27"/>
    <p:sldId id="283" r:id="rId28"/>
    <p:sldId id="267" r:id="rId29"/>
  </p:sldIdLst>
  <p:sldSz cx="9144000" cy="6858000" type="screen4x3"/>
  <p:notesSz cx="6858000" cy="9144000"/>
  <p:embeddedFontLst>
    <p:embeddedFont>
      <p:font typeface="Roboto" panose="020B0604020202020204" charset="0"/>
      <p:regular r:id="rId32"/>
      <p:bold r:id="rId33"/>
      <p:italic r:id="rId34"/>
      <p:boldItalic r:id="rId35"/>
    </p:embeddedFont>
    <p:embeddedFont>
      <p:font typeface="Twinkl" panose="020B0604020202020204" charset="0"/>
      <p:regular r:id="rId36"/>
      <p:bold r:id="rId37"/>
    </p:embeddedFont>
    <p:embeddedFont>
      <p:font typeface="Calibri" panose="020F0502020204030204" pitchFamily="34" charset="0"/>
      <p:regular r:id="rId38"/>
      <p:bold r:id="rId39"/>
      <p:italic r:id="rId40"/>
      <p:boldItalic r:id="rId4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75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6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B000"/>
    <a:srgbClr val="FDD182"/>
    <a:srgbClr val="009386"/>
    <a:srgbClr val="8ACBC0"/>
    <a:srgbClr val="643C90"/>
    <a:srgbClr val="8C368C"/>
    <a:srgbClr val="9D9CCD"/>
    <a:srgbClr val="009640"/>
    <a:srgbClr val="C0DFC3"/>
    <a:srgbClr val="CC47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63"/>
        <p:guide orient="horz" pos="3974"/>
        <p:guide pos="5375"/>
        <p:guide orient="horz" pos="346"/>
        <p:guide pos="476"/>
        <p:guide orient="horz" pos="459"/>
        <p:guide orient="horz" pos="3861"/>
        <p:guide pos="5261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font" Target="fonts/font9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4.fntdata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457198" y="2930434"/>
            <a:ext cx="8220076" cy="346560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457200" y="438151"/>
            <a:ext cx="8220074" cy="2267631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521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5" name="Rectangle 4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1866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9" r:id="rId3"/>
    <p:sldLayoutId id="2147483670" r:id="rId4"/>
    <p:sldLayoutId id="2147483666" r:id="rId5"/>
    <p:sldLayoutId id="2147483671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/t-n-2546446-y1-addition-and-subtraction-planit-maths-steps-to-progression-overview" TargetMode="Externa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twinkl.co.uk/resources/planit-maths-primary-teaching-resources-year-1/planit-maths-primary-teaching-resources-year-1-number-addition-and-subtraction/planit-maths-primary-teaching-resources-year-1-number-addition-and-subtraction-solve-one-step-problems-addition-and-subtraction" TargetMode="Externa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1.png"/><Relationship Id="rId7" Type="http://schemas.openxmlformats.org/officeDocument/2006/relationships/image" Target="../media/image2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11" Type="http://schemas.openxmlformats.org/officeDocument/2006/relationships/image" Target="../media/image17.png"/><Relationship Id="rId5" Type="http://schemas.openxmlformats.org/officeDocument/2006/relationships/image" Target="../media/image23.png"/><Relationship Id="rId10" Type="http://schemas.openxmlformats.org/officeDocument/2006/relationships/image" Target="../media/image27.png"/><Relationship Id="rId4" Type="http://schemas.openxmlformats.org/officeDocument/2006/relationships/image" Target="../media/image22.png"/><Relationship Id="rId9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17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png"/><Relationship Id="rId11" Type="http://schemas.openxmlformats.org/officeDocument/2006/relationships/image" Target="../media/image27.png"/><Relationship Id="rId5" Type="http://schemas.openxmlformats.org/officeDocument/2006/relationships/image" Target="../media/image14.png"/><Relationship Id="rId10" Type="http://schemas.openxmlformats.org/officeDocument/2006/relationships/image" Target="../media/image26.png"/><Relationship Id="rId4" Type="http://schemas.openxmlformats.org/officeDocument/2006/relationships/image" Target="../media/image12.png"/><Relationship Id="rId9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17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png"/><Relationship Id="rId11" Type="http://schemas.openxmlformats.org/officeDocument/2006/relationships/image" Target="../media/image27.png"/><Relationship Id="rId5" Type="http://schemas.openxmlformats.org/officeDocument/2006/relationships/image" Target="../media/image14.png"/><Relationship Id="rId10" Type="http://schemas.openxmlformats.org/officeDocument/2006/relationships/image" Target="../media/image26.png"/><Relationship Id="rId4" Type="http://schemas.openxmlformats.org/officeDocument/2006/relationships/image" Target="../media/image12.png"/><Relationship Id="rId9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17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png"/><Relationship Id="rId11" Type="http://schemas.openxmlformats.org/officeDocument/2006/relationships/image" Target="../media/image27.png"/><Relationship Id="rId5" Type="http://schemas.openxmlformats.org/officeDocument/2006/relationships/image" Target="../media/image13.png"/><Relationship Id="rId10" Type="http://schemas.openxmlformats.org/officeDocument/2006/relationships/image" Target="../media/image26.png"/><Relationship Id="rId4" Type="http://schemas.openxmlformats.org/officeDocument/2006/relationships/image" Target="../media/image12.png"/><Relationship Id="rId9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17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png"/><Relationship Id="rId11" Type="http://schemas.openxmlformats.org/officeDocument/2006/relationships/image" Target="../media/image27.png"/><Relationship Id="rId5" Type="http://schemas.openxmlformats.org/officeDocument/2006/relationships/image" Target="../media/image13.png"/><Relationship Id="rId10" Type="http://schemas.openxmlformats.org/officeDocument/2006/relationships/image" Target="../media/image26.png"/><Relationship Id="rId4" Type="http://schemas.openxmlformats.org/officeDocument/2006/relationships/image" Target="../media/image12.png"/><Relationship Id="rId9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17.png"/><Relationship Id="rId7" Type="http://schemas.openxmlformats.org/officeDocument/2006/relationships/image" Target="../media/image3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17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png"/><Relationship Id="rId11" Type="http://schemas.openxmlformats.org/officeDocument/2006/relationships/image" Target="../media/image27.png"/><Relationship Id="rId5" Type="http://schemas.openxmlformats.org/officeDocument/2006/relationships/image" Target="../media/image14.png"/><Relationship Id="rId10" Type="http://schemas.openxmlformats.org/officeDocument/2006/relationships/image" Target="../media/image26.png"/><Relationship Id="rId4" Type="http://schemas.openxmlformats.org/officeDocument/2006/relationships/image" Target="../media/image12.png"/><Relationship Id="rId9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17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png"/><Relationship Id="rId11" Type="http://schemas.openxmlformats.org/officeDocument/2006/relationships/image" Target="../media/image27.png"/><Relationship Id="rId5" Type="http://schemas.openxmlformats.org/officeDocument/2006/relationships/image" Target="../media/image14.png"/><Relationship Id="rId10" Type="http://schemas.openxmlformats.org/officeDocument/2006/relationships/image" Target="../media/image26.png"/><Relationship Id="rId4" Type="http://schemas.openxmlformats.org/officeDocument/2006/relationships/image" Target="../media/image12.png"/><Relationship Id="rId9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17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png"/><Relationship Id="rId11" Type="http://schemas.openxmlformats.org/officeDocument/2006/relationships/image" Target="../media/image27.png"/><Relationship Id="rId5" Type="http://schemas.openxmlformats.org/officeDocument/2006/relationships/image" Target="../media/image14.png"/><Relationship Id="rId10" Type="http://schemas.openxmlformats.org/officeDocument/2006/relationships/image" Target="../media/image26.png"/><Relationship Id="rId4" Type="http://schemas.openxmlformats.org/officeDocument/2006/relationships/image" Target="../media/image12.png"/><Relationship Id="rId9" Type="http://schemas.openxmlformats.org/officeDocument/2006/relationships/image" Target="../media/image25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planit-maths-primary-teaching-resources-year-1/planit-maths-primary-teaching-resources-year-1-number-addition-and-subtraction/planit-maths-primary-teaching-resources-year-1-number-addition-and-subtraction-solve-one-step-problems-addition-and-subtraction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Roboto" panose="02000000000000000000" pitchFamily="2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6C38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03367" y="6464797"/>
            <a:ext cx="7929446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pPr algn="ctr"/>
            <a:r>
              <a:rPr lang="en-GB" sz="800" dirty="0">
                <a:solidFill>
                  <a:schemeClr val="bg1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Maths | Addition and Subtraction | Gaps in Calculations | Lesson 3 of 3: Find Missing Numbers in Addition and Subtraction up to 20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4294967295"/>
          </p:nvPr>
        </p:nvSpPr>
        <p:spPr>
          <a:xfrm>
            <a:off x="1654969" y="3048333"/>
            <a:ext cx="5834062" cy="543989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GB" sz="2800" dirty="0">
                <a:solidFill>
                  <a:schemeClr val="bg1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Addition and Subtraction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 idx="4294967295"/>
          </p:nvPr>
        </p:nvSpPr>
        <p:spPr>
          <a:xfrm>
            <a:off x="539750" y="2359034"/>
            <a:ext cx="8064500" cy="655294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chemeClr val="bg1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Maths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612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14">
            <a:extLst>
              <a:ext uri="{FF2B5EF4-FFF2-40B4-BE49-F238E27FC236}">
                <a16:creationId xmlns:a16="http://schemas.microsoft.com/office/drawing/2014/main" id="{7FE90BD4-C5DF-41D9-87F9-92E9995F0286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rgbClr val="002060">
              <a:alpha val="94902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latin typeface="Twinkl" pitchFamily="50" charset="0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D8074F-EBDA-435A-B2AE-D0DCC5B8407C}"/>
              </a:ext>
            </a:extLst>
          </p:cNvPr>
          <p:cNvSpPr/>
          <p:nvPr/>
        </p:nvSpPr>
        <p:spPr>
          <a:xfrm>
            <a:off x="766722" y="5443352"/>
            <a:ext cx="6369802" cy="766209"/>
          </a:xfrm>
          <a:prstGeom prst="rect">
            <a:avLst/>
          </a:prstGeom>
        </p:spPr>
        <p:txBody>
          <a:bodyPr wrap="square" lIns="0" tIns="0" rIns="0" bIns="0" anchor="ctr" anchorCtr="0">
            <a:noAutofit/>
          </a:bodyPr>
          <a:lstStyle/>
          <a:p>
            <a:r>
              <a:rPr lang="en-GB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Twinkl</a:t>
            </a:r>
            <a:r>
              <a:rPr lang="en-GB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PlanIt</a:t>
            </a:r>
            <a:r>
              <a:rPr lang="en-GB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is our award-winning scheme of work with </a:t>
            </a:r>
            <a:br>
              <a:rPr lang="en-GB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over 4000 resources.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86EE17B-0E86-45BD-AE40-26F06C105A9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6524" y="5443352"/>
            <a:ext cx="1251826" cy="83075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B3D8062-B2F6-4C94-962D-E5D5A4B92D4E}"/>
              </a:ext>
            </a:extLst>
          </p:cNvPr>
          <p:cNvSpPr/>
          <p:nvPr/>
        </p:nvSpPr>
        <p:spPr>
          <a:xfrm rot="60000">
            <a:off x="475559" y="803738"/>
            <a:ext cx="8191789" cy="1079884"/>
          </a:xfrm>
          <a:prstGeom prst="rect">
            <a:avLst/>
          </a:prstGeom>
          <a:solidFill>
            <a:srgbClr val="001746"/>
          </a:solidFill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Need a coherently planned sequence of lessons to complement this resource?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2F94FAF-4798-4D3C-8717-AFA415C966E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72440">
            <a:off x="826808" y="2424586"/>
            <a:ext cx="3469646" cy="245288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4BFFEFA-8B45-4B71-A4D2-1F5D79D1FFB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42712" y="2273037"/>
            <a:ext cx="3469646" cy="245288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0F6BD46-7EC7-4EE0-B5FD-766CEAE17D8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10412">
            <a:off x="4917954" y="2424586"/>
            <a:ext cx="3469646" cy="245288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1F74567E-1BC8-4C89-B9EC-A4F4A63C7E98}"/>
              </a:ext>
            </a:extLst>
          </p:cNvPr>
          <p:cNvSpPr/>
          <p:nvPr/>
        </p:nvSpPr>
        <p:spPr>
          <a:xfrm rot="21540000">
            <a:off x="621475" y="4693168"/>
            <a:ext cx="7901051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See our </a:t>
            </a:r>
            <a:r>
              <a:rPr lang="en-GB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  <a:hlinkClick r:id="rId6"/>
              </a:rPr>
              <a:t>Addition and Subtraction Steps to Progression</a:t>
            </a:r>
            <a:r>
              <a:rPr lang="en-GB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document.</a:t>
            </a:r>
          </a:p>
        </p:txBody>
      </p:sp>
      <p:sp>
        <p:nvSpPr>
          <p:cNvPr id="19" name="Rounded Rectangle 17">
            <a:extLst>
              <a:ext uri="{FF2B5EF4-FFF2-40B4-BE49-F238E27FC236}">
                <a16:creationId xmlns:a16="http://schemas.microsoft.com/office/drawing/2014/main" id="{967D7BF5-4488-43B5-86BC-6C3283723610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noFill/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91002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3">
            <a:extLst>
              <a:ext uri="{FF2B5EF4-FFF2-40B4-BE49-F238E27FC236}">
                <a16:creationId xmlns:a16="http://schemas.microsoft.com/office/drawing/2014/main" id="{CD7556A4-A6FA-46E3-B801-0DEF1DED47C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399" y="3148754"/>
            <a:ext cx="7262948" cy="3873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B61D1AF2-10FF-4FF4-8BCB-9CBC013704DE}"/>
              </a:ext>
            </a:extLst>
          </p:cNvPr>
          <p:cNvGrpSpPr/>
          <p:nvPr/>
        </p:nvGrpSpPr>
        <p:grpSpPr>
          <a:xfrm>
            <a:off x="4247693" y="3241590"/>
            <a:ext cx="1673886" cy="2111628"/>
            <a:chOff x="3705157" y="3258335"/>
            <a:chExt cx="1673886" cy="2111628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AC42639E-16F2-4975-9A6A-878B5992E94C}"/>
                </a:ext>
              </a:extLst>
            </p:cNvPr>
            <p:cNvSpPr/>
            <p:nvPr/>
          </p:nvSpPr>
          <p:spPr>
            <a:xfrm rot="20878272">
              <a:off x="3705157" y="3621980"/>
              <a:ext cx="1673886" cy="174798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2B3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3B8F42AB-0448-4E72-AFB6-285DADEC6B7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033633">
              <a:off x="4294669" y="3258335"/>
              <a:ext cx="115894" cy="666893"/>
            </a:xfrm>
            <a:prstGeom prst="rect">
              <a:avLst/>
            </a:prstGeom>
          </p:spPr>
        </p:pic>
      </p:grpSp>
      <p:pic>
        <p:nvPicPr>
          <p:cNvPr id="31" name="Picture 30">
            <a:extLst>
              <a:ext uri="{FF2B5EF4-FFF2-40B4-BE49-F238E27FC236}">
                <a16:creationId xmlns:a16="http://schemas.microsoft.com/office/drawing/2014/main" id="{F6842E6B-1E0F-4796-A7FD-1393CB6B08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6657">
            <a:off x="5163449" y="3955765"/>
            <a:ext cx="1304819" cy="86862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285190E-07FA-4CA8-84E6-7703A66AFB2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058977" flipH="1">
            <a:off x="3321714" y="3944480"/>
            <a:ext cx="523200" cy="7058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778D677-10C6-485C-AF88-B24DC10EF1B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77592" flipH="1">
            <a:off x="2511352" y="4850981"/>
            <a:ext cx="523200" cy="705848"/>
          </a:xfrm>
          <a:prstGeom prst="rect">
            <a:avLst/>
          </a:prstGeom>
        </p:spPr>
      </p:pic>
      <p:sp>
        <p:nvSpPr>
          <p:cNvPr id="3" name="Rectangle 2">
            <a:hlinkClick r:id="rId6"/>
            <a:extLst>
              <a:ext uri="{FF2B5EF4-FFF2-40B4-BE49-F238E27FC236}">
                <a16:creationId xmlns:a16="http://schemas.microsoft.com/office/drawing/2014/main" id="{450E037F-3351-4F33-AA40-6B9C4B81F219}"/>
              </a:ext>
            </a:extLst>
          </p:cNvPr>
          <p:cNvSpPr/>
          <p:nvPr/>
        </p:nvSpPr>
        <p:spPr>
          <a:xfrm>
            <a:off x="4083927" y="5508450"/>
            <a:ext cx="1000709" cy="6755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To solve missing number problems using addition and subtraction.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use number facts to solve missing number problems.</a:t>
            </a:r>
          </a:p>
          <a:p>
            <a:r>
              <a:rPr lang="en-GB" dirty="0">
                <a:latin typeface="Twinkl" pitchFamily="50" charset="0"/>
              </a:rPr>
              <a:t>I can explain my thinking with equipment.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/>
              <a:t>Remember It</a:t>
            </a:r>
          </a:p>
        </p:txBody>
      </p:sp>
      <p:pic>
        <p:nvPicPr>
          <p:cNvPr id="8" name="Picture 12">
            <a:extLst>
              <a:ext uri="{FF2B5EF4-FFF2-40B4-BE49-F238E27FC236}">
                <a16:creationId xmlns:a16="http://schemas.microsoft.com/office/drawing/2014/main" id="{EFD627CC-290E-4515-AC0D-D404041308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200" y="609601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BDDB6EE3-5D85-4F04-A018-4D83AC686CE2}"/>
              </a:ext>
            </a:extLst>
          </p:cNvPr>
          <p:cNvGrpSpPr/>
          <p:nvPr/>
        </p:nvGrpSpPr>
        <p:grpSpPr>
          <a:xfrm>
            <a:off x="1353445" y="1752101"/>
            <a:ext cx="6427582" cy="4377237"/>
            <a:chOff x="1353445" y="1752101"/>
            <a:chExt cx="6427582" cy="4377237"/>
          </a:xfrm>
        </p:grpSpPr>
        <p:sp>
          <p:nvSpPr>
            <p:cNvPr id="4" name="Button 1">
              <a:extLst>
                <a:ext uri="{FF2B5EF4-FFF2-40B4-BE49-F238E27FC236}">
                  <a16:creationId xmlns:a16="http://schemas.microsoft.com/office/drawing/2014/main" id="{A16A2BF3-6D71-4D9D-AA21-FE0F02C06CCE}"/>
                </a:ext>
              </a:extLst>
            </p:cNvPr>
            <p:cNvSpPr/>
            <p:nvPr/>
          </p:nvSpPr>
          <p:spPr>
            <a:xfrm>
              <a:off x="1353445" y="1752101"/>
              <a:ext cx="1522128" cy="972000"/>
            </a:xfrm>
            <a:prstGeom prst="roundRect">
              <a:avLst/>
            </a:prstGeom>
            <a:solidFill>
              <a:srgbClr val="AFDEF9"/>
            </a:solidFill>
            <a:ln w="28575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15</a:t>
              </a:r>
            </a:p>
          </p:txBody>
        </p:sp>
        <p:sp>
          <p:nvSpPr>
            <p:cNvPr id="5" name="Button 2">
              <a:extLst>
                <a:ext uri="{FF2B5EF4-FFF2-40B4-BE49-F238E27FC236}">
                  <a16:creationId xmlns:a16="http://schemas.microsoft.com/office/drawing/2014/main" id="{39F635EF-CE94-41FC-A43F-DFF7B86BDF49}"/>
                </a:ext>
              </a:extLst>
            </p:cNvPr>
            <p:cNvSpPr/>
            <p:nvPr/>
          </p:nvSpPr>
          <p:spPr>
            <a:xfrm>
              <a:off x="2994620" y="1752101"/>
              <a:ext cx="1522128" cy="972000"/>
            </a:xfrm>
            <a:prstGeom prst="roundRect">
              <a:avLst/>
            </a:prstGeom>
            <a:solidFill>
              <a:srgbClr val="AFDEF9"/>
            </a:solidFill>
            <a:ln w="28575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1</a:t>
              </a:r>
            </a:p>
          </p:txBody>
        </p:sp>
        <p:sp>
          <p:nvSpPr>
            <p:cNvPr id="6" name="Button 3">
              <a:extLst>
                <a:ext uri="{FF2B5EF4-FFF2-40B4-BE49-F238E27FC236}">
                  <a16:creationId xmlns:a16="http://schemas.microsoft.com/office/drawing/2014/main" id="{D75309E4-4CFD-4731-A280-EEF887967E3E}"/>
                </a:ext>
              </a:extLst>
            </p:cNvPr>
            <p:cNvSpPr/>
            <p:nvPr/>
          </p:nvSpPr>
          <p:spPr>
            <a:xfrm>
              <a:off x="4638865" y="1752101"/>
              <a:ext cx="1522128" cy="972000"/>
            </a:xfrm>
            <a:prstGeom prst="roundRect">
              <a:avLst/>
            </a:prstGeom>
            <a:solidFill>
              <a:srgbClr val="AFDEF9"/>
            </a:solidFill>
            <a:ln w="28575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20</a:t>
              </a:r>
            </a:p>
          </p:txBody>
        </p:sp>
        <p:sp>
          <p:nvSpPr>
            <p:cNvPr id="7" name="Button 4">
              <a:extLst>
                <a:ext uri="{FF2B5EF4-FFF2-40B4-BE49-F238E27FC236}">
                  <a16:creationId xmlns:a16="http://schemas.microsoft.com/office/drawing/2014/main" id="{6088EB46-0C09-4B7F-AC9C-3637DC11F1C7}"/>
                </a:ext>
              </a:extLst>
            </p:cNvPr>
            <p:cNvSpPr/>
            <p:nvPr/>
          </p:nvSpPr>
          <p:spPr>
            <a:xfrm>
              <a:off x="6258899" y="1752101"/>
              <a:ext cx="1522128" cy="972000"/>
            </a:xfrm>
            <a:prstGeom prst="roundRect">
              <a:avLst/>
            </a:prstGeom>
            <a:solidFill>
              <a:srgbClr val="AFDEF9"/>
            </a:solidFill>
            <a:ln w="28575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8</a:t>
              </a:r>
            </a:p>
          </p:txBody>
        </p:sp>
        <p:sp>
          <p:nvSpPr>
            <p:cNvPr id="9" name="Button 5">
              <a:extLst>
                <a:ext uri="{FF2B5EF4-FFF2-40B4-BE49-F238E27FC236}">
                  <a16:creationId xmlns:a16="http://schemas.microsoft.com/office/drawing/2014/main" id="{8D5E546D-D0E9-4375-BF60-6A89766B5062}"/>
                </a:ext>
              </a:extLst>
            </p:cNvPr>
            <p:cNvSpPr/>
            <p:nvPr/>
          </p:nvSpPr>
          <p:spPr>
            <a:xfrm>
              <a:off x="1353445" y="2888195"/>
              <a:ext cx="1522128" cy="972000"/>
            </a:xfrm>
            <a:prstGeom prst="roundRect">
              <a:avLst/>
            </a:prstGeom>
            <a:solidFill>
              <a:srgbClr val="AFDEF9"/>
            </a:solidFill>
            <a:ln w="28575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9</a:t>
              </a:r>
            </a:p>
          </p:txBody>
        </p:sp>
        <p:sp>
          <p:nvSpPr>
            <p:cNvPr id="10" name="Button 6">
              <a:extLst>
                <a:ext uri="{FF2B5EF4-FFF2-40B4-BE49-F238E27FC236}">
                  <a16:creationId xmlns:a16="http://schemas.microsoft.com/office/drawing/2014/main" id="{7B8BC245-BE85-461C-BEDD-733D81EF1EF7}"/>
                </a:ext>
              </a:extLst>
            </p:cNvPr>
            <p:cNvSpPr/>
            <p:nvPr/>
          </p:nvSpPr>
          <p:spPr>
            <a:xfrm>
              <a:off x="2994620" y="2888195"/>
              <a:ext cx="1522128" cy="972000"/>
            </a:xfrm>
            <a:prstGeom prst="roundRect">
              <a:avLst/>
            </a:prstGeom>
            <a:solidFill>
              <a:srgbClr val="AFDEF9"/>
            </a:solidFill>
            <a:ln w="28575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4</a:t>
              </a:r>
            </a:p>
          </p:txBody>
        </p:sp>
        <p:sp>
          <p:nvSpPr>
            <p:cNvPr id="11" name="Button 7">
              <a:extLst>
                <a:ext uri="{FF2B5EF4-FFF2-40B4-BE49-F238E27FC236}">
                  <a16:creationId xmlns:a16="http://schemas.microsoft.com/office/drawing/2014/main" id="{D8622AF7-C794-44BE-8C61-18F432AE8BAA}"/>
                </a:ext>
              </a:extLst>
            </p:cNvPr>
            <p:cNvSpPr/>
            <p:nvPr/>
          </p:nvSpPr>
          <p:spPr>
            <a:xfrm>
              <a:off x="4638865" y="2888195"/>
              <a:ext cx="1522128" cy="972000"/>
            </a:xfrm>
            <a:prstGeom prst="roundRect">
              <a:avLst/>
            </a:prstGeom>
            <a:solidFill>
              <a:srgbClr val="AFDEF9"/>
            </a:solidFill>
            <a:ln w="28575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10</a:t>
              </a:r>
            </a:p>
          </p:txBody>
        </p:sp>
        <p:sp>
          <p:nvSpPr>
            <p:cNvPr id="12" name="Button 8">
              <a:extLst>
                <a:ext uri="{FF2B5EF4-FFF2-40B4-BE49-F238E27FC236}">
                  <a16:creationId xmlns:a16="http://schemas.microsoft.com/office/drawing/2014/main" id="{68E69C49-F609-46D2-B380-D2CC2866AF61}"/>
                </a:ext>
              </a:extLst>
            </p:cNvPr>
            <p:cNvSpPr/>
            <p:nvPr/>
          </p:nvSpPr>
          <p:spPr>
            <a:xfrm>
              <a:off x="6258899" y="2888195"/>
              <a:ext cx="1522128" cy="972000"/>
            </a:xfrm>
            <a:prstGeom prst="roundRect">
              <a:avLst/>
            </a:prstGeom>
            <a:solidFill>
              <a:srgbClr val="AFDEF9"/>
            </a:solidFill>
            <a:ln w="28575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14</a:t>
              </a:r>
            </a:p>
          </p:txBody>
        </p:sp>
        <p:sp>
          <p:nvSpPr>
            <p:cNvPr id="13" name="Button 9">
              <a:extLst>
                <a:ext uri="{FF2B5EF4-FFF2-40B4-BE49-F238E27FC236}">
                  <a16:creationId xmlns:a16="http://schemas.microsoft.com/office/drawing/2014/main" id="{A164F690-66FF-465B-AAF8-A61E92E32BA2}"/>
                </a:ext>
              </a:extLst>
            </p:cNvPr>
            <p:cNvSpPr/>
            <p:nvPr/>
          </p:nvSpPr>
          <p:spPr>
            <a:xfrm>
              <a:off x="1353445" y="4035349"/>
              <a:ext cx="1522128" cy="972000"/>
            </a:xfrm>
            <a:prstGeom prst="roundRect">
              <a:avLst/>
            </a:prstGeom>
            <a:solidFill>
              <a:srgbClr val="AFDEF9"/>
            </a:solidFill>
            <a:ln w="28575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19</a:t>
              </a:r>
            </a:p>
          </p:txBody>
        </p:sp>
        <p:sp>
          <p:nvSpPr>
            <p:cNvPr id="14" name="Button 10">
              <a:extLst>
                <a:ext uri="{FF2B5EF4-FFF2-40B4-BE49-F238E27FC236}">
                  <a16:creationId xmlns:a16="http://schemas.microsoft.com/office/drawing/2014/main" id="{E70E7B68-C369-467C-AE1E-2163EC56790C}"/>
                </a:ext>
              </a:extLst>
            </p:cNvPr>
            <p:cNvSpPr/>
            <p:nvPr/>
          </p:nvSpPr>
          <p:spPr>
            <a:xfrm>
              <a:off x="2994620" y="4035349"/>
              <a:ext cx="1522128" cy="972000"/>
            </a:xfrm>
            <a:prstGeom prst="roundRect">
              <a:avLst/>
            </a:prstGeom>
            <a:solidFill>
              <a:srgbClr val="AFDEF9"/>
            </a:solidFill>
            <a:ln w="28575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12</a:t>
              </a:r>
            </a:p>
          </p:txBody>
        </p:sp>
        <p:sp>
          <p:nvSpPr>
            <p:cNvPr id="15" name="Button 11">
              <a:extLst>
                <a:ext uri="{FF2B5EF4-FFF2-40B4-BE49-F238E27FC236}">
                  <a16:creationId xmlns:a16="http://schemas.microsoft.com/office/drawing/2014/main" id="{F9A9EDC7-56F8-4A02-8784-7977DA55D7AB}"/>
                </a:ext>
              </a:extLst>
            </p:cNvPr>
            <p:cNvSpPr/>
            <p:nvPr/>
          </p:nvSpPr>
          <p:spPr>
            <a:xfrm>
              <a:off x="4623758" y="4035349"/>
              <a:ext cx="1537235" cy="959345"/>
            </a:xfrm>
            <a:prstGeom prst="roundRect">
              <a:avLst/>
            </a:prstGeom>
            <a:solidFill>
              <a:srgbClr val="AFDEF9"/>
            </a:solidFill>
            <a:ln w="28575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11</a:t>
              </a:r>
            </a:p>
          </p:txBody>
        </p:sp>
        <p:sp>
          <p:nvSpPr>
            <p:cNvPr id="16" name="Button 12">
              <a:extLst>
                <a:ext uri="{FF2B5EF4-FFF2-40B4-BE49-F238E27FC236}">
                  <a16:creationId xmlns:a16="http://schemas.microsoft.com/office/drawing/2014/main" id="{DE76D07C-16EE-4F5C-8305-5B776E1EF111}"/>
                </a:ext>
              </a:extLst>
            </p:cNvPr>
            <p:cNvSpPr/>
            <p:nvPr/>
          </p:nvSpPr>
          <p:spPr>
            <a:xfrm>
              <a:off x="6258899" y="4035349"/>
              <a:ext cx="1522128" cy="972000"/>
            </a:xfrm>
            <a:prstGeom prst="roundRect">
              <a:avLst/>
            </a:prstGeom>
            <a:solidFill>
              <a:srgbClr val="AFDEF9"/>
            </a:solidFill>
            <a:ln w="28575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16</a:t>
              </a:r>
            </a:p>
          </p:txBody>
        </p:sp>
        <p:sp>
          <p:nvSpPr>
            <p:cNvPr id="19" name="Button 13">
              <a:extLst>
                <a:ext uri="{FF2B5EF4-FFF2-40B4-BE49-F238E27FC236}">
                  <a16:creationId xmlns:a16="http://schemas.microsoft.com/office/drawing/2014/main" id="{ADBC7446-31A0-4618-956A-9D2BAC094571}"/>
                </a:ext>
              </a:extLst>
            </p:cNvPr>
            <p:cNvSpPr/>
            <p:nvPr/>
          </p:nvSpPr>
          <p:spPr>
            <a:xfrm>
              <a:off x="1353445" y="5157338"/>
              <a:ext cx="1522128" cy="972000"/>
            </a:xfrm>
            <a:prstGeom prst="roundRect">
              <a:avLst/>
            </a:prstGeom>
            <a:solidFill>
              <a:srgbClr val="AFDEF9"/>
            </a:solidFill>
            <a:ln w="28575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10</a:t>
              </a:r>
            </a:p>
          </p:txBody>
        </p:sp>
        <p:sp>
          <p:nvSpPr>
            <p:cNvPr id="20" name="Button 14">
              <a:extLst>
                <a:ext uri="{FF2B5EF4-FFF2-40B4-BE49-F238E27FC236}">
                  <a16:creationId xmlns:a16="http://schemas.microsoft.com/office/drawing/2014/main" id="{4A5E501A-18CC-4C70-86A0-A8051121E6C5}"/>
                </a:ext>
              </a:extLst>
            </p:cNvPr>
            <p:cNvSpPr/>
            <p:nvPr/>
          </p:nvSpPr>
          <p:spPr>
            <a:xfrm>
              <a:off x="2994620" y="5157338"/>
              <a:ext cx="1522128" cy="972000"/>
            </a:xfrm>
            <a:prstGeom prst="roundRect">
              <a:avLst/>
            </a:prstGeom>
            <a:solidFill>
              <a:srgbClr val="AFDEF9"/>
            </a:solidFill>
            <a:ln w="28575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6</a:t>
              </a:r>
            </a:p>
          </p:txBody>
        </p:sp>
        <p:sp>
          <p:nvSpPr>
            <p:cNvPr id="22" name="Button 15">
              <a:extLst>
                <a:ext uri="{FF2B5EF4-FFF2-40B4-BE49-F238E27FC236}">
                  <a16:creationId xmlns:a16="http://schemas.microsoft.com/office/drawing/2014/main" id="{85B8A4E0-5F6D-4013-B596-0854252494AF}"/>
                </a:ext>
              </a:extLst>
            </p:cNvPr>
            <p:cNvSpPr/>
            <p:nvPr/>
          </p:nvSpPr>
          <p:spPr>
            <a:xfrm>
              <a:off x="4638865" y="5157338"/>
              <a:ext cx="1522128" cy="972000"/>
            </a:xfrm>
            <a:prstGeom prst="roundRect">
              <a:avLst/>
            </a:prstGeom>
            <a:solidFill>
              <a:srgbClr val="AFDEF9"/>
            </a:solidFill>
            <a:ln w="28575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0</a:t>
              </a:r>
            </a:p>
          </p:txBody>
        </p:sp>
        <p:sp>
          <p:nvSpPr>
            <p:cNvPr id="23" name="Button 16">
              <a:extLst>
                <a:ext uri="{FF2B5EF4-FFF2-40B4-BE49-F238E27FC236}">
                  <a16:creationId xmlns:a16="http://schemas.microsoft.com/office/drawing/2014/main" id="{01117665-B9B7-4A10-958F-32B66D7EB74E}"/>
                </a:ext>
              </a:extLst>
            </p:cNvPr>
            <p:cNvSpPr/>
            <p:nvPr/>
          </p:nvSpPr>
          <p:spPr>
            <a:xfrm>
              <a:off x="6258899" y="5157338"/>
              <a:ext cx="1522128" cy="972000"/>
            </a:xfrm>
            <a:prstGeom prst="roundRect">
              <a:avLst/>
            </a:prstGeom>
            <a:solidFill>
              <a:srgbClr val="AFDEF9"/>
            </a:solidFill>
            <a:ln w="28575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5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FCF6FAC7-1736-4E98-A93F-1E732968E5AE}"/>
              </a:ext>
            </a:extLst>
          </p:cNvPr>
          <p:cNvSpPr txBox="1"/>
          <p:nvPr/>
        </p:nvSpPr>
        <p:spPr>
          <a:xfrm>
            <a:off x="2281235" y="1279406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/>
              <a:t>Match the pairs that make 20.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C2B4C98-5C66-4949-9B31-B5E3B41B140D}"/>
              </a:ext>
            </a:extLst>
          </p:cNvPr>
          <p:cNvGrpSpPr/>
          <p:nvPr/>
        </p:nvGrpSpPr>
        <p:grpSpPr>
          <a:xfrm>
            <a:off x="1353445" y="1752101"/>
            <a:ext cx="6427582" cy="4377237"/>
            <a:chOff x="1353445" y="1752101"/>
            <a:chExt cx="6427582" cy="4377237"/>
          </a:xfrm>
        </p:grpSpPr>
        <p:sp>
          <p:nvSpPr>
            <p:cNvPr id="63" name="Button 1">
              <a:extLst>
                <a:ext uri="{FF2B5EF4-FFF2-40B4-BE49-F238E27FC236}">
                  <a16:creationId xmlns:a16="http://schemas.microsoft.com/office/drawing/2014/main" id="{9696E6E6-5DAF-4267-BA18-0DBE03BCDE4C}"/>
                </a:ext>
              </a:extLst>
            </p:cNvPr>
            <p:cNvSpPr/>
            <p:nvPr/>
          </p:nvSpPr>
          <p:spPr>
            <a:xfrm>
              <a:off x="1353445" y="1752101"/>
              <a:ext cx="1522128" cy="972000"/>
            </a:xfrm>
            <a:prstGeom prst="roundRect">
              <a:avLst/>
            </a:prstGeom>
            <a:solidFill>
              <a:srgbClr val="EA516C"/>
            </a:solidFill>
            <a:ln w="28575">
              <a:solidFill>
                <a:srgbClr val="E40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15</a:t>
              </a:r>
            </a:p>
          </p:txBody>
        </p:sp>
        <p:sp>
          <p:nvSpPr>
            <p:cNvPr id="64" name="Button 2">
              <a:extLst>
                <a:ext uri="{FF2B5EF4-FFF2-40B4-BE49-F238E27FC236}">
                  <a16:creationId xmlns:a16="http://schemas.microsoft.com/office/drawing/2014/main" id="{BF62A5C9-5D56-43B3-B6D5-9D0B6268718D}"/>
                </a:ext>
              </a:extLst>
            </p:cNvPr>
            <p:cNvSpPr/>
            <p:nvPr/>
          </p:nvSpPr>
          <p:spPr>
            <a:xfrm>
              <a:off x="2994620" y="4035349"/>
              <a:ext cx="1522128" cy="972000"/>
            </a:xfrm>
            <a:prstGeom prst="roundRect">
              <a:avLst/>
            </a:prstGeom>
            <a:solidFill>
              <a:srgbClr val="F8BD95"/>
            </a:solidFill>
            <a:ln w="28575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1</a:t>
              </a:r>
            </a:p>
          </p:txBody>
        </p:sp>
        <p:sp>
          <p:nvSpPr>
            <p:cNvPr id="65" name="Button 3">
              <a:extLst>
                <a:ext uri="{FF2B5EF4-FFF2-40B4-BE49-F238E27FC236}">
                  <a16:creationId xmlns:a16="http://schemas.microsoft.com/office/drawing/2014/main" id="{AAF43B68-7A6D-441C-9E9F-55B1D06135FC}"/>
                </a:ext>
              </a:extLst>
            </p:cNvPr>
            <p:cNvSpPr/>
            <p:nvPr/>
          </p:nvSpPr>
          <p:spPr>
            <a:xfrm>
              <a:off x="6258899" y="5157338"/>
              <a:ext cx="1522128" cy="972000"/>
            </a:xfrm>
            <a:prstGeom prst="roundRect">
              <a:avLst/>
            </a:prstGeom>
            <a:solidFill>
              <a:srgbClr val="C0DFC3"/>
            </a:solidFill>
            <a:ln w="28575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20</a:t>
              </a:r>
            </a:p>
          </p:txBody>
        </p:sp>
        <p:sp>
          <p:nvSpPr>
            <p:cNvPr id="66" name="Button 4">
              <a:extLst>
                <a:ext uri="{FF2B5EF4-FFF2-40B4-BE49-F238E27FC236}">
                  <a16:creationId xmlns:a16="http://schemas.microsoft.com/office/drawing/2014/main" id="{BB65B39F-F8EA-49F1-AD8C-C5DB74E9DC84}"/>
                </a:ext>
              </a:extLst>
            </p:cNvPr>
            <p:cNvSpPr/>
            <p:nvPr/>
          </p:nvSpPr>
          <p:spPr>
            <a:xfrm>
              <a:off x="6258899" y="1752101"/>
              <a:ext cx="1522128" cy="972000"/>
            </a:xfrm>
            <a:prstGeom prst="roundRect">
              <a:avLst/>
            </a:prstGeom>
            <a:solidFill>
              <a:srgbClr val="8ACBC0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8</a:t>
              </a:r>
            </a:p>
          </p:txBody>
        </p:sp>
        <p:sp>
          <p:nvSpPr>
            <p:cNvPr id="67" name="Button 5">
              <a:extLst>
                <a:ext uri="{FF2B5EF4-FFF2-40B4-BE49-F238E27FC236}">
                  <a16:creationId xmlns:a16="http://schemas.microsoft.com/office/drawing/2014/main" id="{0D2F694E-279A-4916-91AC-B0C11B603DB7}"/>
                </a:ext>
              </a:extLst>
            </p:cNvPr>
            <p:cNvSpPr/>
            <p:nvPr/>
          </p:nvSpPr>
          <p:spPr>
            <a:xfrm>
              <a:off x="1353445" y="2895432"/>
              <a:ext cx="1522128" cy="972000"/>
            </a:xfrm>
            <a:prstGeom prst="roundRect">
              <a:avLst/>
            </a:prstGeom>
            <a:solidFill>
              <a:srgbClr val="AFDEF9"/>
            </a:solidFill>
            <a:ln w="28575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9</a:t>
              </a:r>
            </a:p>
          </p:txBody>
        </p:sp>
        <p:sp>
          <p:nvSpPr>
            <p:cNvPr id="68" name="Button 6">
              <a:extLst>
                <a:ext uri="{FF2B5EF4-FFF2-40B4-BE49-F238E27FC236}">
                  <a16:creationId xmlns:a16="http://schemas.microsoft.com/office/drawing/2014/main" id="{D6C4F584-6BB0-4C19-907C-C65D0EE9699A}"/>
                </a:ext>
              </a:extLst>
            </p:cNvPr>
            <p:cNvSpPr/>
            <p:nvPr/>
          </p:nvSpPr>
          <p:spPr>
            <a:xfrm>
              <a:off x="4631311" y="4035349"/>
              <a:ext cx="1522128" cy="972000"/>
            </a:xfrm>
            <a:prstGeom prst="roundRect">
              <a:avLst/>
            </a:prstGeom>
            <a:solidFill>
              <a:srgbClr val="9D9CCD"/>
            </a:solidFill>
            <a:ln w="28575">
              <a:solidFill>
                <a:srgbClr val="643C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4</a:t>
              </a:r>
            </a:p>
          </p:txBody>
        </p:sp>
        <p:sp>
          <p:nvSpPr>
            <p:cNvPr id="69" name="Button 7">
              <a:extLst>
                <a:ext uri="{FF2B5EF4-FFF2-40B4-BE49-F238E27FC236}">
                  <a16:creationId xmlns:a16="http://schemas.microsoft.com/office/drawing/2014/main" id="{A43ACA53-DE2F-47C1-9669-A42CAE7C327E}"/>
                </a:ext>
              </a:extLst>
            </p:cNvPr>
            <p:cNvSpPr/>
            <p:nvPr/>
          </p:nvSpPr>
          <p:spPr>
            <a:xfrm>
              <a:off x="2983008" y="5157338"/>
              <a:ext cx="1522128" cy="972000"/>
            </a:xfrm>
            <a:prstGeom prst="roundRect">
              <a:avLst/>
            </a:prstGeom>
            <a:solidFill>
              <a:srgbClr val="EDBCD9"/>
            </a:solidFill>
            <a:ln w="28575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10</a:t>
              </a:r>
            </a:p>
          </p:txBody>
        </p:sp>
        <p:sp>
          <p:nvSpPr>
            <p:cNvPr id="70" name="Button 8">
              <a:extLst>
                <a:ext uri="{FF2B5EF4-FFF2-40B4-BE49-F238E27FC236}">
                  <a16:creationId xmlns:a16="http://schemas.microsoft.com/office/drawing/2014/main" id="{3BE2DC19-EADC-434C-BFCA-1ED8BB0F3F22}"/>
                </a:ext>
              </a:extLst>
            </p:cNvPr>
            <p:cNvSpPr/>
            <p:nvPr/>
          </p:nvSpPr>
          <p:spPr>
            <a:xfrm>
              <a:off x="6258899" y="2895432"/>
              <a:ext cx="1522128" cy="972000"/>
            </a:xfrm>
            <a:prstGeom prst="roundRect">
              <a:avLst/>
            </a:prstGeom>
            <a:solidFill>
              <a:srgbClr val="FDD182"/>
            </a:solidFill>
            <a:ln w="28575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14</a:t>
              </a:r>
            </a:p>
          </p:txBody>
        </p:sp>
        <p:sp>
          <p:nvSpPr>
            <p:cNvPr id="71" name="Button 9">
              <a:extLst>
                <a:ext uri="{FF2B5EF4-FFF2-40B4-BE49-F238E27FC236}">
                  <a16:creationId xmlns:a16="http://schemas.microsoft.com/office/drawing/2014/main" id="{6319A7FE-4584-4E3B-B1FE-092D2CE47AE3}"/>
                </a:ext>
              </a:extLst>
            </p:cNvPr>
            <p:cNvSpPr/>
            <p:nvPr/>
          </p:nvSpPr>
          <p:spPr>
            <a:xfrm>
              <a:off x="1353445" y="4035349"/>
              <a:ext cx="1522128" cy="972000"/>
            </a:xfrm>
            <a:prstGeom prst="roundRect">
              <a:avLst/>
            </a:prstGeom>
            <a:solidFill>
              <a:srgbClr val="F8BD95"/>
            </a:solidFill>
            <a:ln w="28575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19</a:t>
              </a:r>
            </a:p>
          </p:txBody>
        </p:sp>
        <p:sp>
          <p:nvSpPr>
            <p:cNvPr id="72" name="Button 10">
              <a:extLst>
                <a:ext uri="{FF2B5EF4-FFF2-40B4-BE49-F238E27FC236}">
                  <a16:creationId xmlns:a16="http://schemas.microsoft.com/office/drawing/2014/main" id="{4145671F-5D92-4B86-B734-414F8BEBDA23}"/>
                </a:ext>
              </a:extLst>
            </p:cNvPr>
            <p:cNvSpPr/>
            <p:nvPr/>
          </p:nvSpPr>
          <p:spPr>
            <a:xfrm>
              <a:off x="4638865" y="1752101"/>
              <a:ext cx="1522128" cy="972000"/>
            </a:xfrm>
            <a:prstGeom prst="roundRect">
              <a:avLst/>
            </a:prstGeom>
            <a:solidFill>
              <a:srgbClr val="8ACBC0"/>
            </a:solidFill>
            <a:ln w="28575">
              <a:solidFill>
                <a:srgbClr val="0093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12</a:t>
              </a:r>
            </a:p>
          </p:txBody>
        </p:sp>
        <p:sp>
          <p:nvSpPr>
            <p:cNvPr id="73" name="Button 11">
              <a:extLst>
                <a:ext uri="{FF2B5EF4-FFF2-40B4-BE49-F238E27FC236}">
                  <a16:creationId xmlns:a16="http://schemas.microsoft.com/office/drawing/2014/main" id="{AD7F7A39-3682-4F5B-8733-37726F051E96}"/>
                </a:ext>
              </a:extLst>
            </p:cNvPr>
            <p:cNvSpPr/>
            <p:nvPr/>
          </p:nvSpPr>
          <p:spPr>
            <a:xfrm>
              <a:off x="2987066" y="2895432"/>
              <a:ext cx="1537235" cy="959345"/>
            </a:xfrm>
            <a:prstGeom prst="roundRect">
              <a:avLst/>
            </a:prstGeom>
            <a:solidFill>
              <a:srgbClr val="AFDEF9"/>
            </a:solidFill>
            <a:ln w="28575">
              <a:solidFill>
                <a:srgbClr val="00A8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11</a:t>
              </a:r>
            </a:p>
          </p:txBody>
        </p:sp>
        <p:sp>
          <p:nvSpPr>
            <p:cNvPr id="74" name="Button 12">
              <a:extLst>
                <a:ext uri="{FF2B5EF4-FFF2-40B4-BE49-F238E27FC236}">
                  <a16:creationId xmlns:a16="http://schemas.microsoft.com/office/drawing/2014/main" id="{14A6CD3D-DC75-452F-B573-042B407392D3}"/>
                </a:ext>
              </a:extLst>
            </p:cNvPr>
            <p:cNvSpPr/>
            <p:nvPr/>
          </p:nvSpPr>
          <p:spPr>
            <a:xfrm>
              <a:off x="6258899" y="4035349"/>
              <a:ext cx="1522128" cy="972000"/>
            </a:xfrm>
            <a:prstGeom prst="roundRect">
              <a:avLst/>
            </a:prstGeom>
            <a:solidFill>
              <a:srgbClr val="9D9CCD"/>
            </a:solidFill>
            <a:ln w="28575">
              <a:solidFill>
                <a:srgbClr val="643C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16</a:t>
              </a:r>
            </a:p>
          </p:txBody>
        </p:sp>
        <p:sp>
          <p:nvSpPr>
            <p:cNvPr id="75" name="Button 13">
              <a:extLst>
                <a:ext uri="{FF2B5EF4-FFF2-40B4-BE49-F238E27FC236}">
                  <a16:creationId xmlns:a16="http://schemas.microsoft.com/office/drawing/2014/main" id="{083D2412-D10C-43C7-BF6E-C01113A33F05}"/>
                </a:ext>
              </a:extLst>
            </p:cNvPr>
            <p:cNvSpPr/>
            <p:nvPr/>
          </p:nvSpPr>
          <p:spPr>
            <a:xfrm>
              <a:off x="1353445" y="5157338"/>
              <a:ext cx="1522128" cy="972000"/>
            </a:xfrm>
            <a:prstGeom prst="roundRect">
              <a:avLst/>
            </a:prstGeom>
            <a:solidFill>
              <a:srgbClr val="EDBCD9"/>
            </a:solidFill>
            <a:ln w="28575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10</a:t>
              </a:r>
            </a:p>
          </p:txBody>
        </p:sp>
        <p:sp>
          <p:nvSpPr>
            <p:cNvPr id="76" name="Button 14">
              <a:extLst>
                <a:ext uri="{FF2B5EF4-FFF2-40B4-BE49-F238E27FC236}">
                  <a16:creationId xmlns:a16="http://schemas.microsoft.com/office/drawing/2014/main" id="{C7A83BFB-A622-4E25-80E5-8D93EB64568E}"/>
                </a:ext>
              </a:extLst>
            </p:cNvPr>
            <p:cNvSpPr/>
            <p:nvPr/>
          </p:nvSpPr>
          <p:spPr>
            <a:xfrm>
              <a:off x="4638865" y="2895432"/>
              <a:ext cx="1522128" cy="972000"/>
            </a:xfrm>
            <a:prstGeom prst="roundRect">
              <a:avLst/>
            </a:prstGeom>
            <a:solidFill>
              <a:srgbClr val="FDD182"/>
            </a:solidFill>
            <a:ln w="28575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6</a:t>
              </a:r>
            </a:p>
          </p:txBody>
        </p:sp>
        <p:sp>
          <p:nvSpPr>
            <p:cNvPr id="77" name="Button 15">
              <a:extLst>
                <a:ext uri="{FF2B5EF4-FFF2-40B4-BE49-F238E27FC236}">
                  <a16:creationId xmlns:a16="http://schemas.microsoft.com/office/drawing/2014/main" id="{9F621CD7-EB69-42DB-9B2F-FE6F4C54120E}"/>
                </a:ext>
              </a:extLst>
            </p:cNvPr>
            <p:cNvSpPr/>
            <p:nvPr/>
          </p:nvSpPr>
          <p:spPr>
            <a:xfrm>
              <a:off x="4638865" y="5157338"/>
              <a:ext cx="1522128" cy="972000"/>
            </a:xfrm>
            <a:prstGeom prst="roundRect">
              <a:avLst/>
            </a:prstGeom>
            <a:solidFill>
              <a:srgbClr val="C0DFC3"/>
            </a:solidFill>
            <a:ln w="28575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0</a:t>
              </a:r>
            </a:p>
          </p:txBody>
        </p:sp>
        <p:sp>
          <p:nvSpPr>
            <p:cNvPr id="78" name="Button 16">
              <a:extLst>
                <a:ext uri="{FF2B5EF4-FFF2-40B4-BE49-F238E27FC236}">
                  <a16:creationId xmlns:a16="http://schemas.microsoft.com/office/drawing/2014/main" id="{7EF44D22-81C9-4DC2-BD3C-8D399079811C}"/>
                </a:ext>
              </a:extLst>
            </p:cNvPr>
            <p:cNvSpPr/>
            <p:nvPr/>
          </p:nvSpPr>
          <p:spPr>
            <a:xfrm>
              <a:off x="2994620" y="1752101"/>
              <a:ext cx="1522128" cy="972000"/>
            </a:xfrm>
            <a:prstGeom prst="roundRect">
              <a:avLst/>
            </a:prstGeom>
            <a:solidFill>
              <a:srgbClr val="EA516C"/>
            </a:solidFill>
            <a:ln w="28575">
              <a:solidFill>
                <a:srgbClr val="E40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ysClr val="windowText" lastClr="000000"/>
                  </a:solidFill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58951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id="{C74B39B0-F743-476D-AE7D-6A557F64290A}"/>
              </a:ext>
            </a:extLst>
          </p:cNvPr>
          <p:cNvSpPr/>
          <p:nvPr/>
        </p:nvSpPr>
        <p:spPr>
          <a:xfrm>
            <a:off x="2812211" y="2177269"/>
            <a:ext cx="3519578" cy="3519578"/>
          </a:xfrm>
          <a:prstGeom prst="ellipse">
            <a:avLst/>
          </a:prstGeom>
          <a:solidFill>
            <a:srgbClr val="ED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A Bit of a Puzzle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E756650-B6C1-4E18-B0C5-212602FB5221}"/>
              </a:ext>
            </a:extLst>
          </p:cNvPr>
          <p:cNvSpPr txBox="1"/>
          <p:nvPr/>
        </p:nvSpPr>
        <p:spPr>
          <a:xfrm>
            <a:off x="576263" y="1603907"/>
            <a:ext cx="79914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Meet Theo. He loves puzzles and he loves thinking!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8A7839-9334-45D5-9154-3C8B2EEB20F9}"/>
              </a:ext>
            </a:extLst>
          </p:cNvPr>
          <p:cNvSpPr txBox="1"/>
          <p:nvPr/>
        </p:nvSpPr>
        <p:spPr>
          <a:xfrm>
            <a:off x="576263" y="5755833"/>
            <a:ext cx="79914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He’s very determined when it comes to solving problems.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810D602-464B-48C8-8158-CAF4A4A50209}"/>
              </a:ext>
            </a:extLst>
          </p:cNvPr>
          <p:cNvGrpSpPr/>
          <p:nvPr/>
        </p:nvGrpSpPr>
        <p:grpSpPr>
          <a:xfrm>
            <a:off x="2812211" y="2177269"/>
            <a:ext cx="3519578" cy="3519578"/>
            <a:chOff x="2807446" y="2177269"/>
            <a:chExt cx="3519578" cy="3519578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2C11ABCD-5894-4B10-98E1-E2A996C56D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5123" t="-3413" r="-4826" b="52093"/>
            <a:stretch/>
          </p:blipFill>
          <p:spPr>
            <a:xfrm>
              <a:off x="2807446" y="2177269"/>
              <a:ext cx="3519578" cy="3519578"/>
            </a:xfrm>
            <a:prstGeom prst="ellipse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1D3F118F-08BE-4017-9E31-B527771A43E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943" t="31128" r="-4826" b="56420"/>
            <a:stretch/>
          </p:blipFill>
          <p:spPr>
            <a:xfrm>
              <a:off x="4890274" y="4546121"/>
              <a:ext cx="1436750" cy="854015"/>
            </a:xfrm>
            <a:prstGeom prst="rect">
              <a:avLst/>
            </a:prstGeom>
          </p:spPr>
        </p:pic>
      </p:grpSp>
      <p:pic>
        <p:nvPicPr>
          <p:cNvPr id="11" name="Whole Class">
            <a:extLst>
              <a:ext uri="{FF2B5EF4-FFF2-40B4-BE49-F238E27FC236}">
                <a16:creationId xmlns:a16="http://schemas.microsoft.com/office/drawing/2014/main" id="{309E8107-2CBF-4D5F-94D1-3F9ED484EA0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7306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877F6-4CA7-491A-8843-867812941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Bit of a Puzzle</a:t>
            </a:r>
          </a:p>
        </p:txBody>
      </p:sp>
      <p:pic>
        <p:nvPicPr>
          <p:cNvPr id="73" name="Whole Class">
            <a:extLst>
              <a:ext uri="{FF2B5EF4-FFF2-40B4-BE49-F238E27FC236}">
                <a16:creationId xmlns:a16="http://schemas.microsoft.com/office/drawing/2014/main" id="{911EE2DB-F228-459E-9A84-D474B4E21A0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2E66F07-AC97-4260-8DB8-15859EF2146E}"/>
              </a:ext>
            </a:extLst>
          </p:cNvPr>
          <p:cNvSpPr/>
          <p:nvPr/>
        </p:nvSpPr>
        <p:spPr>
          <a:xfrm>
            <a:off x="2714498" y="1373246"/>
            <a:ext cx="3768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Can you solve his puzzle this time?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C56057-6C89-41F8-A246-B17D5CDB0E8D}"/>
              </a:ext>
            </a:extLst>
          </p:cNvPr>
          <p:cNvSpPr/>
          <p:nvPr/>
        </p:nvSpPr>
        <p:spPr>
          <a:xfrm>
            <a:off x="2217737" y="1767387"/>
            <a:ext cx="47085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200" dirty="0">
                <a:solidFill>
                  <a:srgbClr val="32B3A2"/>
                </a:solidFill>
              </a:rPr>
              <a:t>? – 13 = 2</a:t>
            </a:r>
            <a:endParaRPr lang="en-GB" sz="72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663881-BEB4-4F29-B4A4-E1CEA888BEFF}"/>
              </a:ext>
            </a:extLst>
          </p:cNvPr>
          <p:cNvSpPr/>
          <p:nvPr/>
        </p:nvSpPr>
        <p:spPr>
          <a:xfrm>
            <a:off x="750885" y="2967716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Get some counters. I need to take away 13 and end up with 2.</a:t>
            </a:r>
          </a:p>
        </p:txBody>
      </p:sp>
      <p:sp>
        <p:nvSpPr>
          <p:cNvPr id="12" name="text - 3 taken away">
            <a:extLst>
              <a:ext uri="{FF2B5EF4-FFF2-40B4-BE49-F238E27FC236}">
                <a16:creationId xmlns:a16="http://schemas.microsoft.com/office/drawing/2014/main" id="{15A14737-D025-4903-A2BA-0DBC64FB51F4}"/>
              </a:ext>
            </a:extLst>
          </p:cNvPr>
          <p:cNvSpPr/>
          <p:nvPr/>
        </p:nvSpPr>
        <p:spPr>
          <a:xfrm>
            <a:off x="755649" y="5723493"/>
            <a:ext cx="38163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Here are the 13 I have taken away.</a:t>
            </a:r>
          </a:p>
        </p:txBody>
      </p:sp>
      <p:sp>
        <p:nvSpPr>
          <p:cNvPr id="74" name="text - 2 have left">
            <a:extLst>
              <a:ext uri="{FF2B5EF4-FFF2-40B4-BE49-F238E27FC236}">
                <a16:creationId xmlns:a16="http://schemas.microsoft.com/office/drawing/2014/main" id="{E4263DA6-4FBE-4E87-AD2E-2143A7ABBF7A}"/>
              </a:ext>
            </a:extLst>
          </p:cNvPr>
          <p:cNvSpPr/>
          <p:nvPr/>
        </p:nvSpPr>
        <p:spPr>
          <a:xfrm>
            <a:off x="4541001" y="5723493"/>
            <a:ext cx="38163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Here are the 2 I have left.</a:t>
            </a:r>
          </a:p>
        </p:txBody>
      </p:sp>
      <p:pic>
        <p:nvPicPr>
          <p:cNvPr id="16" name="orange counter 1">
            <a:extLst>
              <a:ext uri="{FF2B5EF4-FFF2-40B4-BE49-F238E27FC236}">
                <a16:creationId xmlns:a16="http://schemas.microsoft.com/office/drawing/2014/main" id="{BB754140-BFA9-452E-AA07-95E9C13544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2987" y="4089284"/>
            <a:ext cx="1420491" cy="670618"/>
          </a:xfrm>
          <a:prstGeom prst="rect">
            <a:avLst/>
          </a:prstGeom>
        </p:spPr>
      </p:pic>
      <p:pic>
        <p:nvPicPr>
          <p:cNvPr id="17" name="orange counter 2">
            <a:extLst>
              <a:ext uri="{FF2B5EF4-FFF2-40B4-BE49-F238E27FC236}">
                <a16:creationId xmlns:a16="http://schemas.microsoft.com/office/drawing/2014/main" id="{DC987F72-FCCF-4AA1-80E6-067CB3D2A2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9509" y="4759902"/>
            <a:ext cx="1420491" cy="670618"/>
          </a:xfrm>
          <a:prstGeom prst="rect">
            <a:avLst/>
          </a:prstGeom>
        </p:spPr>
      </p:pic>
      <p:pic>
        <p:nvPicPr>
          <p:cNvPr id="9" name="teal counter 1">
            <a:extLst>
              <a:ext uri="{FF2B5EF4-FFF2-40B4-BE49-F238E27FC236}">
                <a16:creationId xmlns:a16="http://schemas.microsoft.com/office/drawing/2014/main" id="{1EC9AAFE-7120-4A3D-8D50-B7A3333B05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023" y="3578955"/>
            <a:ext cx="810583" cy="382679"/>
          </a:xfrm>
          <a:prstGeom prst="rect">
            <a:avLst/>
          </a:prstGeom>
        </p:spPr>
      </p:pic>
      <p:pic>
        <p:nvPicPr>
          <p:cNvPr id="15" name="teal counter 1">
            <a:extLst>
              <a:ext uri="{FF2B5EF4-FFF2-40B4-BE49-F238E27FC236}">
                <a16:creationId xmlns:a16="http://schemas.microsoft.com/office/drawing/2014/main" id="{D4B5127F-26BC-45BC-93A4-894866178C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3413" y="3578955"/>
            <a:ext cx="810583" cy="382679"/>
          </a:xfrm>
          <a:prstGeom prst="rect">
            <a:avLst/>
          </a:prstGeom>
        </p:spPr>
      </p:pic>
      <p:pic>
        <p:nvPicPr>
          <p:cNvPr id="18" name="teal counter 1">
            <a:extLst>
              <a:ext uri="{FF2B5EF4-FFF2-40B4-BE49-F238E27FC236}">
                <a16:creationId xmlns:a16="http://schemas.microsoft.com/office/drawing/2014/main" id="{B7444421-CA2F-4B74-A82E-CA805ABE5F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7627" y="3578955"/>
            <a:ext cx="810583" cy="382679"/>
          </a:xfrm>
          <a:prstGeom prst="rect">
            <a:avLst/>
          </a:prstGeom>
        </p:spPr>
      </p:pic>
      <p:pic>
        <p:nvPicPr>
          <p:cNvPr id="19" name="teal counter 1">
            <a:extLst>
              <a:ext uri="{FF2B5EF4-FFF2-40B4-BE49-F238E27FC236}">
                <a16:creationId xmlns:a16="http://schemas.microsoft.com/office/drawing/2014/main" id="{7FCB0182-D45E-4DF3-9150-3CCD3A11F8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9017" y="3578955"/>
            <a:ext cx="810583" cy="382679"/>
          </a:xfrm>
          <a:prstGeom prst="rect">
            <a:avLst/>
          </a:prstGeom>
        </p:spPr>
      </p:pic>
      <p:pic>
        <p:nvPicPr>
          <p:cNvPr id="20" name="teal counter 1">
            <a:extLst>
              <a:ext uri="{FF2B5EF4-FFF2-40B4-BE49-F238E27FC236}">
                <a16:creationId xmlns:a16="http://schemas.microsoft.com/office/drawing/2014/main" id="{E8AAF8C4-519B-4BEA-9DBA-4BD22D25A0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023" y="4030085"/>
            <a:ext cx="810583" cy="382679"/>
          </a:xfrm>
          <a:prstGeom prst="rect">
            <a:avLst/>
          </a:prstGeom>
        </p:spPr>
      </p:pic>
      <p:pic>
        <p:nvPicPr>
          <p:cNvPr id="21" name="teal counter 1">
            <a:extLst>
              <a:ext uri="{FF2B5EF4-FFF2-40B4-BE49-F238E27FC236}">
                <a16:creationId xmlns:a16="http://schemas.microsoft.com/office/drawing/2014/main" id="{8C0F78B3-C716-4C4F-A48A-CFE505CA09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3413" y="4030085"/>
            <a:ext cx="810583" cy="382679"/>
          </a:xfrm>
          <a:prstGeom prst="rect">
            <a:avLst/>
          </a:prstGeom>
        </p:spPr>
      </p:pic>
      <p:pic>
        <p:nvPicPr>
          <p:cNvPr id="22" name="teal counter 1">
            <a:extLst>
              <a:ext uri="{FF2B5EF4-FFF2-40B4-BE49-F238E27FC236}">
                <a16:creationId xmlns:a16="http://schemas.microsoft.com/office/drawing/2014/main" id="{720FD992-A218-4BFF-9938-9E2F22CFDF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7627" y="4030085"/>
            <a:ext cx="810583" cy="382679"/>
          </a:xfrm>
          <a:prstGeom prst="rect">
            <a:avLst/>
          </a:prstGeom>
        </p:spPr>
      </p:pic>
      <p:pic>
        <p:nvPicPr>
          <p:cNvPr id="23" name="teal counter 1">
            <a:extLst>
              <a:ext uri="{FF2B5EF4-FFF2-40B4-BE49-F238E27FC236}">
                <a16:creationId xmlns:a16="http://schemas.microsoft.com/office/drawing/2014/main" id="{2C498156-F267-45CC-A163-D3FBD5C0F2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9017" y="4030085"/>
            <a:ext cx="810583" cy="382679"/>
          </a:xfrm>
          <a:prstGeom prst="rect">
            <a:avLst/>
          </a:prstGeom>
        </p:spPr>
      </p:pic>
      <p:pic>
        <p:nvPicPr>
          <p:cNvPr id="24" name="teal counter 1">
            <a:extLst>
              <a:ext uri="{FF2B5EF4-FFF2-40B4-BE49-F238E27FC236}">
                <a16:creationId xmlns:a16="http://schemas.microsoft.com/office/drawing/2014/main" id="{BC7A2147-6DE4-4E4A-863C-401BB91492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6901" y="4538235"/>
            <a:ext cx="810583" cy="382679"/>
          </a:xfrm>
          <a:prstGeom prst="rect">
            <a:avLst/>
          </a:prstGeom>
        </p:spPr>
      </p:pic>
      <p:pic>
        <p:nvPicPr>
          <p:cNvPr id="25" name="teal counter 1">
            <a:extLst>
              <a:ext uri="{FF2B5EF4-FFF2-40B4-BE49-F238E27FC236}">
                <a16:creationId xmlns:a16="http://schemas.microsoft.com/office/drawing/2014/main" id="{529220F7-16C9-4630-BC49-EAC1393F90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8291" y="4538235"/>
            <a:ext cx="810583" cy="382679"/>
          </a:xfrm>
          <a:prstGeom prst="rect">
            <a:avLst/>
          </a:prstGeom>
        </p:spPr>
      </p:pic>
      <p:pic>
        <p:nvPicPr>
          <p:cNvPr id="26" name="teal counter 1">
            <a:extLst>
              <a:ext uri="{FF2B5EF4-FFF2-40B4-BE49-F238E27FC236}">
                <a16:creationId xmlns:a16="http://schemas.microsoft.com/office/drawing/2014/main" id="{B2BC738D-7048-4942-93CD-51566195AB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6901" y="4989365"/>
            <a:ext cx="810583" cy="382679"/>
          </a:xfrm>
          <a:prstGeom prst="rect">
            <a:avLst/>
          </a:prstGeom>
        </p:spPr>
      </p:pic>
      <p:pic>
        <p:nvPicPr>
          <p:cNvPr id="27" name="teal counter 1">
            <a:extLst>
              <a:ext uri="{FF2B5EF4-FFF2-40B4-BE49-F238E27FC236}">
                <a16:creationId xmlns:a16="http://schemas.microsoft.com/office/drawing/2014/main" id="{D9D95653-988C-48F5-A788-6757F36E2B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8291" y="4989365"/>
            <a:ext cx="810583" cy="382679"/>
          </a:xfrm>
          <a:prstGeom prst="rect">
            <a:avLst/>
          </a:prstGeom>
        </p:spPr>
      </p:pic>
      <p:pic>
        <p:nvPicPr>
          <p:cNvPr id="28" name="teal counter 1">
            <a:extLst>
              <a:ext uri="{FF2B5EF4-FFF2-40B4-BE49-F238E27FC236}">
                <a16:creationId xmlns:a16="http://schemas.microsoft.com/office/drawing/2014/main" id="{9C88D6D6-6330-4BF1-BA43-7BC08D7261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2505" y="4759902"/>
            <a:ext cx="810583" cy="382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608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2" grpId="1"/>
      <p:bldP spid="74" grpId="0"/>
      <p:bldP spid="7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877F6-4CA7-491A-8843-867812941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Bit of a Puzzle</a:t>
            </a:r>
          </a:p>
        </p:txBody>
      </p:sp>
      <p:pic>
        <p:nvPicPr>
          <p:cNvPr id="73" name="Whole Class">
            <a:extLst>
              <a:ext uri="{FF2B5EF4-FFF2-40B4-BE49-F238E27FC236}">
                <a16:creationId xmlns:a16="http://schemas.microsoft.com/office/drawing/2014/main" id="{911EE2DB-F228-459E-9A84-D474B4E21A0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2E66F07-AC97-4260-8DB8-15859EF2146E}"/>
              </a:ext>
            </a:extLst>
          </p:cNvPr>
          <p:cNvSpPr/>
          <p:nvPr/>
        </p:nvSpPr>
        <p:spPr>
          <a:xfrm>
            <a:off x="2714498" y="1373246"/>
            <a:ext cx="3768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Can you solve his puzzle this time?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C56057-6C89-41F8-A246-B17D5CDB0E8D}"/>
              </a:ext>
            </a:extLst>
          </p:cNvPr>
          <p:cNvSpPr/>
          <p:nvPr/>
        </p:nvSpPr>
        <p:spPr>
          <a:xfrm>
            <a:off x="2311401" y="1751065"/>
            <a:ext cx="45561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200" dirty="0">
                <a:solidFill>
                  <a:srgbClr val="32B3A2"/>
                </a:solidFill>
              </a:rPr>
              <a:t>    – 13 = 2</a:t>
            </a:r>
            <a:endParaRPr lang="en-GB" sz="72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2E1C9A3-7FFD-44D1-A4F2-88BBAD316537}"/>
              </a:ext>
            </a:extLst>
          </p:cNvPr>
          <p:cNvSpPr/>
          <p:nvPr/>
        </p:nvSpPr>
        <p:spPr>
          <a:xfrm>
            <a:off x="576263" y="3000360"/>
            <a:ext cx="79914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If I put them back together again, I can find out how many I started with.</a:t>
            </a:r>
          </a:p>
        </p:txBody>
      </p:sp>
      <p:sp>
        <p:nvSpPr>
          <p:cNvPr id="13" name="?">
            <a:extLst>
              <a:ext uri="{FF2B5EF4-FFF2-40B4-BE49-F238E27FC236}">
                <a16:creationId xmlns:a16="http://schemas.microsoft.com/office/drawing/2014/main" id="{7DE84FB1-9045-4B3A-93B5-C5F646173096}"/>
              </a:ext>
            </a:extLst>
          </p:cNvPr>
          <p:cNvSpPr/>
          <p:nvPr/>
        </p:nvSpPr>
        <p:spPr>
          <a:xfrm>
            <a:off x="2748495" y="1751065"/>
            <a:ext cx="63831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solidFill>
                  <a:srgbClr val="32B3A2"/>
                </a:solidFill>
              </a:rPr>
              <a:t>?</a:t>
            </a:r>
            <a:endParaRPr lang="en-GB" sz="7200" dirty="0"/>
          </a:p>
        </p:txBody>
      </p:sp>
      <p:sp>
        <p:nvSpPr>
          <p:cNvPr id="8" name="5">
            <a:extLst>
              <a:ext uri="{FF2B5EF4-FFF2-40B4-BE49-F238E27FC236}">
                <a16:creationId xmlns:a16="http://schemas.microsoft.com/office/drawing/2014/main" id="{B756A06E-AE87-4909-9417-401C4D9B0CD0}"/>
              </a:ext>
            </a:extLst>
          </p:cNvPr>
          <p:cNvSpPr txBox="1"/>
          <p:nvPr/>
        </p:nvSpPr>
        <p:spPr>
          <a:xfrm>
            <a:off x="2420967" y="1751065"/>
            <a:ext cx="10508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solidFill>
                  <a:srgbClr val="C8085A"/>
                </a:solidFill>
              </a:rPr>
              <a:t>15</a:t>
            </a:r>
          </a:p>
        </p:txBody>
      </p:sp>
      <p:graphicFrame>
        <p:nvGraphicFramePr>
          <p:cNvPr id="5" name="Table 6">
            <a:extLst>
              <a:ext uri="{FF2B5EF4-FFF2-40B4-BE49-F238E27FC236}">
                <a16:creationId xmlns:a16="http://schemas.microsoft.com/office/drawing/2014/main" id="{7E2304F4-304D-429E-BC42-2961AE7D7D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6492698"/>
              </p:ext>
            </p:extLst>
          </p:nvPr>
        </p:nvGraphicFramePr>
        <p:xfrm>
          <a:off x="753900" y="3881118"/>
          <a:ext cx="3576640" cy="143065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715328">
                  <a:extLst>
                    <a:ext uri="{9D8B030D-6E8A-4147-A177-3AD203B41FA5}">
                      <a16:colId xmlns:a16="http://schemas.microsoft.com/office/drawing/2014/main" val="1974491042"/>
                    </a:ext>
                  </a:extLst>
                </a:gridCol>
                <a:gridCol w="715328">
                  <a:extLst>
                    <a:ext uri="{9D8B030D-6E8A-4147-A177-3AD203B41FA5}">
                      <a16:colId xmlns:a16="http://schemas.microsoft.com/office/drawing/2014/main" val="1489578730"/>
                    </a:ext>
                  </a:extLst>
                </a:gridCol>
                <a:gridCol w="715328">
                  <a:extLst>
                    <a:ext uri="{9D8B030D-6E8A-4147-A177-3AD203B41FA5}">
                      <a16:colId xmlns:a16="http://schemas.microsoft.com/office/drawing/2014/main" val="1322253036"/>
                    </a:ext>
                  </a:extLst>
                </a:gridCol>
                <a:gridCol w="715328">
                  <a:extLst>
                    <a:ext uri="{9D8B030D-6E8A-4147-A177-3AD203B41FA5}">
                      <a16:colId xmlns:a16="http://schemas.microsoft.com/office/drawing/2014/main" val="2992999792"/>
                    </a:ext>
                  </a:extLst>
                </a:gridCol>
                <a:gridCol w="715328">
                  <a:extLst>
                    <a:ext uri="{9D8B030D-6E8A-4147-A177-3AD203B41FA5}">
                      <a16:colId xmlns:a16="http://schemas.microsoft.com/office/drawing/2014/main" val="3111878675"/>
                    </a:ext>
                  </a:extLst>
                </a:gridCol>
              </a:tblGrid>
              <a:tr h="715328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0942" marR="100942" marT="50470" marB="5047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1641898"/>
                  </a:ext>
                </a:extLst>
              </a:tr>
              <a:tr h="715328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0942" marR="100942" marT="50470" marB="5047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1867717"/>
                  </a:ext>
                </a:extLst>
              </a:tr>
            </a:tbl>
          </a:graphicData>
        </a:graphic>
      </p:graphicFrame>
      <p:graphicFrame>
        <p:nvGraphicFramePr>
          <p:cNvPr id="20" name="Table 6">
            <a:extLst>
              <a:ext uri="{FF2B5EF4-FFF2-40B4-BE49-F238E27FC236}">
                <a16:creationId xmlns:a16="http://schemas.microsoft.com/office/drawing/2014/main" id="{147FADFA-DD79-4E90-9698-6D0397992B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5107900"/>
              </p:ext>
            </p:extLst>
          </p:nvPr>
        </p:nvGraphicFramePr>
        <p:xfrm>
          <a:off x="4808536" y="3881118"/>
          <a:ext cx="3576640" cy="143065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715328">
                  <a:extLst>
                    <a:ext uri="{9D8B030D-6E8A-4147-A177-3AD203B41FA5}">
                      <a16:colId xmlns:a16="http://schemas.microsoft.com/office/drawing/2014/main" val="1974491042"/>
                    </a:ext>
                  </a:extLst>
                </a:gridCol>
                <a:gridCol w="715328">
                  <a:extLst>
                    <a:ext uri="{9D8B030D-6E8A-4147-A177-3AD203B41FA5}">
                      <a16:colId xmlns:a16="http://schemas.microsoft.com/office/drawing/2014/main" val="1489578730"/>
                    </a:ext>
                  </a:extLst>
                </a:gridCol>
                <a:gridCol w="715328">
                  <a:extLst>
                    <a:ext uri="{9D8B030D-6E8A-4147-A177-3AD203B41FA5}">
                      <a16:colId xmlns:a16="http://schemas.microsoft.com/office/drawing/2014/main" val="1322253036"/>
                    </a:ext>
                  </a:extLst>
                </a:gridCol>
                <a:gridCol w="715328">
                  <a:extLst>
                    <a:ext uri="{9D8B030D-6E8A-4147-A177-3AD203B41FA5}">
                      <a16:colId xmlns:a16="http://schemas.microsoft.com/office/drawing/2014/main" val="2992999792"/>
                    </a:ext>
                  </a:extLst>
                </a:gridCol>
                <a:gridCol w="715328">
                  <a:extLst>
                    <a:ext uri="{9D8B030D-6E8A-4147-A177-3AD203B41FA5}">
                      <a16:colId xmlns:a16="http://schemas.microsoft.com/office/drawing/2014/main" val="3111878675"/>
                    </a:ext>
                  </a:extLst>
                </a:gridCol>
              </a:tblGrid>
              <a:tr h="715328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0942" marR="100942" marT="50470" marB="5047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1641898"/>
                  </a:ext>
                </a:extLst>
              </a:tr>
              <a:tr h="715328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0942" marR="100942" marT="50470" marB="5047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1867717"/>
                  </a:ext>
                </a:extLst>
              </a:tr>
            </a:tbl>
          </a:graphicData>
        </a:graphic>
      </p:graphicFrame>
      <p:sp>
        <p:nvSpPr>
          <p:cNvPr id="21" name="Rectangle 20">
            <a:extLst>
              <a:ext uri="{FF2B5EF4-FFF2-40B4-BE49-F238E27FC236}">
                <a16:creationId xmlns:a16="http://schemas.microsoft.com/office/drawing/2014/main" id="{4D0C1C84-232A-4169-A2E6-F78FE1E0A466}"/>
              </a:ext>
            </a:extLst>
          </p:cNvPr>
          <p:cNvSpPr/>
          <p:nvPr/>
        </p:nvSpPr>
        <p:spPr>
          <a:xfrm>
            <a:off x="576263" y="5760006"/>
            <a:ext cx="79914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I started with 15.</a:t>
            </a:r>
          </a:p>
        </p:txBody>
      </p:sp>
      <p:pic>
        <p:nvPicPr>
          <p:cNvPr id="22" name="teal counter 1">
            <a:extLst>
              <a:ext uri="{FF2B5EF4-FFF2-40B4-BE49-F238E27FC236}">
                <a16:creationId xmlns:a16="http://schemas.microsoft.com/office/drawing/2014/main" id="{AC5AFDC5-AB5A-49CD-9907-D9499FAF69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50" y="4120676"/>
            <a:ext cx="627225" cy="296115"/>
          </a:xfrm>
          <a:prstGeom prst="rect">
            <a:avLst/>
          </a:prstGeom>
        </p:spPr>
      </p:pic>
      <p:pic>
        <p:nvPicPr>
          <p:cNvPr id="23" name="teal counter 1">
            <a:extLst>
              <a:ext uri="{FF2B5EF4-FFF2-40B4-BE49-F238E27FC236}">
                <a16:creationId xmlns:a16="http://schemas.microsoft.com/office/drawing/2014/main" id="{93BFBD1D-D4E8-419F-A174-8DAFAB0584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50" y="4812826"/>
            <a:ext cx="627225" cy="296115"/>
          </a:xfrm>
          <a:prstGeom prst="rect">
            <a:avLst/>
          </a:prstGeom>
        </p:spPr>
      </p:pic>
      <p:pic>
        <p:nvPicPr>
          <p:cNvPr id="24" name="teal counter 1">
            <a:extLst>
              <a:ext uri="{FF2B5EF4-FFF2-40B4-BE49-F238E27FC236}">
                <a16:creationId xmlns:a16="http://schemas.microsoft.com/office/drawing/2014/main" id="{AFA03668-1F30-4784-8DAD-652C8BDAD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1300" y="4120676"/>
            <a:ext cx="627225" cy="296115"/>
          </a:xfrm>
          <a:prstGeom prst="rect">
            <a:avLst/>
          </a:prstGeom>
        </p:spPr>
      </p:pic>
      <p:pic>
        <p:nvPicPr>
          <p:cNvPr id="25" name="teal counter 1">
            <a:extLst>
              <a:ext uri="{FF2B5EF4-FFF2-40B4-BE49-F238E27FC236}">
                <a16:creationId xmlns:a16="http://schemas.microsoft.com/office/drawing/2014/main" id="{BC8B8BF0-1386-4650-B1F5-3877E4C597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1300" y="4812826"/>
            <a:ext cx="627225" cy="296115"/>
          </a:xfrm>
          <a:prstGeom prst="rect">
            <a:avLst/>
          </a:prstGeom>
        </p:spPr>
      </p:pic>
      <p:pic>
        <p:nvPicPr>
          <p:cNvPr id="26" name="teal counter 1">
            <a:extLst>
              <a:ext uri="{FF2B5EF4-FFF2-40B4-BE49-F238E27FC236}">
                <a16:creationId xmlns:a16="http://schemas.microsoft.com/office/drawing/2014/main" id="{0B42D64E-5501-4175-8AC1-9123DAA99E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8850" y="4120676"/>
            <a:ext cx="627225" cy="296115"/>
          </a:xfrm>
          <a:prstGeom prst="rect">
            <a:avLst/>
          </a:prstGeom>
        </p:spPr>
      </p:pic>
      <p:pic>
        <p:nvPicPr>
          <p:cNvPr id="27" name="teal counter 1">
            <a:extLst>
              <a:ext uri="{FF2B5EF4-FFF2-40B4-BE49-F238E27FC236}">
                <a16:creationId xmlns:a16="http://schemas.microsoft.com/office/drawing/2014/main" id="{D87FC10F-01CF-4052-88A2-0B3DB5EAF5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8850" y="4812826"/>
            <a:ext cx="627225" cy="296115"/>
          </a:xfrm>
          <a:prstGeom prst="rect">
            <a:avLst/>
          </a:prstGeom>
        </p:spPr>
      </p:pic>
      <p:pic>
        <p:nvPicPr>
          <p:cNvPr id="28" name="teal counter 1">
            <a:extLst>
              <a:ext uri="{FF2B5EF4-FFF2-40B4-BE49-F238E27FC236}">
                <a16:creationId xmlns:a16="http://schemas.microsoft.com/office/drawing/2014/main" id="{C5583171-3B9D-4CA7-A778-63453C14FF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6400" y="4120676"/>
            <a:ext cx="627225" cy="296115"/>
          </a:xfrm>
          <a:prstGeom prst="rect">
            <a:avLst/>
          </a:prstGeom>
        </p:spPr>
      </p:pic>
      <p:pic>
        <p:nvPicPr>
          <p:cNvPr id="29" name="teal counter 1">
            <a:extLst>
              <a:ext uri="{FF2B5EF4-FFF2-40B4-BE49-F238E27FC236}">
                <a16:creationId xmlns:a16="http://schemas.microsoft.com/office/drawing/2014/main" id="{6BA579C8-51CE-43FD-BCD0-6BF329E46C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6400" y="4812826"/>
            <a:ext cx="627225" cy="296115"/>
          </a:xfrm>
          <a:prstGeom prst="rect">
            <a:avLst/>
          </a:prstGeom>
        </p:spPr>
      </p:pic>
      <p:pic>
        <p:nvPicPr>
          <p:cNvPr id="30" name="teal counter 1">
            <a:extLst>
              <a:ext uri="{FF2B5EF4-FFF2-40B4-BE49-F238E27FC236}">
                <a16:creationId xmlns:a16="http://schemas.microsoft.com/office/drawing/2014/main" id="{FDE0B50E-09E4-47A9-B2CF-F10FB20580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1250" y="4120676"/>
            <a:ext cx="627225" cy="296115"/>
          </a:xfrm>
          <a:prstGeom prst="rect">
            <a:avLst/>
          </a:prstGeom>
        </p:spPr>
      </p:pic>
      <p:pic>
        <p:nvPicPr>
          <p:cNvPr id="31" name="teal counter 1">
            <a:extLst>
              <a:ext uri="{FF2B5EF4-FFF2-40B4-BE49-F238E27FC236}">
                <a16:creationId xmlns:a16="http://schemas.microsoft.com/office/drawing/2014/main" id="{3F9250D5-A980-4834-8500-18D1D09FE5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1250" y="4812826"/>
            <a:ext cx="627225" cy="296115"/>
          </a:xfrm>
          <a:prstGeom prst="rect">
            <a:avLst/>
          </a:prstGeom>
        </p:spPr>
      </p:pic>
      <p:pic>
        <p:nvPicPr>
          <p:cNvPr id="32" name="teal counter 1">
            <a:extLst>
              <a:ext uri="{FF2B5EF4-FFF2-40B4-BE49-F238E27FC236}">
                <a16:creationId xmlns:a16="http://schemas.microsoft.com/office/drawing/2014/main" id="{A0126D6E-6E6B-4FB6-8E45-9A2A59D9A5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4100" y="4120676"/>
            <a:ext cx="627225" cy="296115"/>
          </a:xfrm>
          <a:prstGeom prst="rect">
            <a:avLst/>
          </a:prstGeom>
        </p:spPr>
      </p:pic>
      <p:pic>
        <p:nvPicPr>
          <p:cNvPr id="33" name="teal counter 1">
            <a:extLst>
              <a:ext uri="{FF2B5EF4-FFF2-40B4-BE49-F238E27FC236}">
                <a16:creationId xmlns:a16="http://schemas.microsoft.com/office/drawing/2014/main" id="{2F3A037A-7DA3-43F0-B002-2F36958D56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4684" y="4120676"/>
            <a:ext cx="627225" cy="296115"/>
          </a:xfrm>
          <a:prstGeom prst="rect">
            <a:avLst/>
          </a:prstGeom>
        </p:spPr>
      </p:pic>
      <p:pic>
        <p:nvPicPr>
          <p:cNvPr id="34" name="teal counter 1">
            <a:extLst>
              <a:ext uri="{FF2B5EF4-FFF2-40B4-BE49-F238E27FC236}">
                <a16:creationId xmlns:a16="http://schemas.microsoft.com/office/drawing/2014/main" id="{71C340BC-5326-4716-B0D7-BAF6D9DE20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5268" y="4120676"/>
            <a:ext cx="627225" cy="296115"/>
          </a:xfrm>
          <a:prstGeom prst="rect">
            <a:avLst/>
          </a:prstGeom>
        </p:spPr>
      </p:pic>
      <p:pic>
        <p:nvPicPr>
          <p:cNvPr id="35" name="orange counter 1">
            <a:extLst>
              <a:ext uri="{FF2B5EF4-FFF2-40B4-BE49-F238E27FC236}">
                <a16:creationId xmlns:a16="http://schemas.microsoft.com/office/drawing/2014/main" id="{00259476-C988-42CF-BBAD-E075157F52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5852" y="4120676"/>
            <a:ext cx="627225" cy="296115"/>
          </a:xfrm>
          <a:prstGeom prst="rect">
            <a:avLst/>
          </a:prstGeom>
        </p:spPr>
      </p:pic>
      <p:pic>
        <p:nvPicPr>
          <p:cNvPr id="36" name="orange counter 1">
            <a:extLst>
              <a:ext uri="{FF2B5EF4-FFF2-40B4-BE49-F238E27FC236}">
                <a16:creationId xmlns:a16="http://schemas.microsoft.com/office/drawing/2014/main" id="{3642818D-0E71-40F9-B9EA-24BFF0DFBE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6437" y="4120676"/>
            <a:ext cx="627225" cy="296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250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8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877F6-4CA7-491A-8843-867812941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Bit of a Puzzle</a:t>
            </a:r>
          </a:p>
        </p:txBody>
      </p:sp>
      <p:pic>
        <p:nvPicPr>
          <p:cNvPr id="73" name="Whole Class">
            <a:extLst>
              <a:ext uri="{FF2B5EF4-FFF2-40B4-BE49-F238E27FC236}">
                <a16:creationId xmlns:a16="http://schemas.microsoft.com/office/drawing/2014/main" id="{911EE2DB-F228-459E-9A84-D474B4E21A0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2E66F07-AC97-4260-8DB8-15859EF2146E}"/>
              </a:ext>
            </a:extLst>
          </p:cNvPr>
          <p:cNvSpPr/>
          <p:nvPr/>
        </p:nvSpPr>
        <p:spPr>
          <a:xfrm>
            <a:off x="2714498" y="1373246"/>
            <a:ext cx="3768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Can you solve his puzzle this time?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C56057-6C89-41F8-A246-B17D5CDB0E8D}"/>
              </a:ext>
            </a:extLst>
          </p:cNvPr>
          <p:cNvSpPr/>
          <p:nvPr/>
        </p:nvSpPr>
        <p:spPr>
          <a:xfrm>
            <a:off x="2217737" y="1767387"/>
            <a:ext cx="47085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200" dirty="0">
                <a:solidFill>
                  <a:srgbClr val="32B3A2"/>
                </a:solidFill>
              </a:rPr>
              <a:t>? – 5 = 13</a:t>
            </a:r>
            <a:endParaRPr lang="en-GB" sz="72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663881-BEB4-4F29-B4A4-E1CEA888BEFF}"/>
              </a:ext>
            </a:extLst>
          </p:cNvPr>
          <p:cNvSpPr/>
          <p:nvPr/>
        </p:nvSpPr>
        <p:spPr>
          <a:xfrm>
            <a:off x="750885" y="2967716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Get some counters. I need to take away 5 and end up with 13.</a:t>
            </a:r>
          </a:p>
        </p:txBody>
      </p:sp>
      <p:sp>
        <p:nvSpPr>
          <p:cNvPr id="12" name="text - 3 taken away">
            <a:extLst>
              <a:ext uri="{FF2B5EF4-FFF2-40B4-BE49-F238E27FC236}">
                <a16:creationId xmlns:a16="http://schemas.microsoft.com/office/drawing/2014/main" id="{15A14737-D025-4903-A2BA-0DBC64FB51F4}"/>
              </a:ext>
            </a:extLst>
          </p:cNvPr>
          <p:cNvSpPr/>
          <p:nvPr/>
        </p:nvSpPr>
        <p:spPr>
          <a:xfrm>
            <a:off x="755649" y="5723493"/>
            <a:ext cx="38163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Here are the 5 I have taken away.</a:t>
            </a:r>
          </a:p>
        </p:txBody>
      </p:sp>
      <p:sp>
        <p:nvSpPr>
          <p:cNvPr id="74" name="text - 2 have left">
            <a:extLst>
              <a:ext uri="{FF2B5EF4-FFF2-40B4-BE49-F238E27FC236}">
                <a16:creationId xmlns:a16="http://schemas.microsoft.com/office/drawing/2014/main" id="{E4263DA6-4FBE-4E87-AD2E-2143A7ABBF7A}"/>
              </a:ext>
            </a:extLst>
          </p:cNvPr>
          <p:cNvSpPr/>
          <p:nvPr/>
        </p:nvSpPr>
        <p:spPr>
          <a:xfrm>
            <a:off x="4541001" y="5723493"/>
            <a:ext cx="38163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Here are the 13 I have left.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D5DA984-F10D-4746-8B26-9E4A66787806}"/>
              </a:ext>
            </a:extLst>
          </p:cNvPr>
          <p:cNvGrpSpPr/>
          <p:nvPr/>
        </p:nvGrpSpPr>
        <p:grpSpPr>
          <a:xfrm>
            <a:off x="1155792" y="3737595"/>
            <a:ext cx="2941756" cy="1479612"/>
            <a:chOff x="1155792" y="3737596"/>
            <a:chExt cx="2941757" cy="1479615"/>
          </a:xfrm>
        </p:grpSpPr>
        <p:pic>
          <p:nvPicPr>
            <p:cNvPr id="9" name="teal counter 1">
              <a:extLst>
                <a:ext uri="{FF2B5EF4-FFF2-40B4-BE49-F238E27FC236}">
                  <a16:creationId xmlns:a16="http://schemas.microsoft.com/office/drawing/2014/main" id="{1EC9AAFE-7120-4A3D-8D50-B7A3333B05A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55792" y="3737596"/>
              <a:ext cx="929215" cy="438686"/>
            </a:xfrm>
            <a:prstGeom prst="rect">
              <a:avLst/>
            </a:prstGeom>
          </p:spPr>
        </p:pic>
        <p:pic>
          <p:nvPicPr>
            <p:cNvPr id="15" name="teal counter 1">
              <a:extLst>
                <a:ext uri="{FF2B5EF4-FFF2-40B4-BE49-F238E27FC236}">
                  <a16:creationId xmlns:a16="http://schemas.microsoft.com/office/drawing/2014/main" id="{D4B5127F-26BC-45BC-93A4-894866178C5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177640" y="4268310"/>
              <a:ext cx="929215" cy="438686"/>
            </a:xfrm>
            <a:prstGeom prst="rect">
              <a:avLst/>
            </a:prstGeom>
          </p:spPr>
        </p:pic>
        <p:pic>
          <p:nvPicPr>
            <p:cNvPr id="18" name="teal counter 1">
              <a:extLst>
                <a:ext uri="{FF2B5EF4-FFF2-40B4-BE49-F238E27FC236}">
                  <a16:creationId xmlns:a16="http://schemas.microsoft.com/office/drawing/2014/main" id="{B7444421-CA2F-4B74-A82E-CA805ABE5FA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168334" y="3737596"/>
              <a:ext cx="929215" cy="438686"/>
            </a:xfrm>
            <a:prstGeom prst="rect">
              <a:avLst/>
            </a:prstGeom>
          </p:spPr>
        </p:pic>
        <p:pic>
          <p:nvPicPr>
            <p:cNvPr id="19" name="teal counter 1">
              <a:extLst>
                <a:ext uri="{FF2B5EF4-FFF2-40B4-BE49-F238E27FC236}">
                  <a16:creationId xmlns:a16="http://schemas.microsoft.com/office/drawing/2014/main" id="{7FCB0182-D45E-4DF3-9150-3CCD3A11F8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168334" y="4778525"/>
              <a:ext cx="929215" cy="438686"/>
            </a:xfrm>
            <a:prstGeom prst="rect">
              <a:avLst/>
            </a:prstGeom>
          </p:spPr>
        </p:pic>
        <p:pic>
          <p:nvPicPr>
            <p:cNvPr id="20" name="teal counter 1">
              <a:extLst>
                <a:ext uri="{FF2B5EF4-FFF2-40B4-BE49-F238E27FC236}">
                  <a16:creationId xmlns:a16="http://schemas.microsoft.com/office/drawing/2014/main" id="{E8AAF8C4-519B-4BEA-9DBA-4BD22D25A04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55792" y="4764961"/>
              <a:ext cx="929215" cy="438686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61CEDB86-C563-478A-A816-C9251298A54E}"/>
              </a:ext>
            </a:extLst>
          </p:cNvPr>
          <p:cNvGrpSpPr/>
          <p:nvPr/>
        </p:nvGrpSpPr>
        <p:grpSpPr>
          <a:xfrm>
            <a:off x="4660703" y="3589486"/>
            <a:ext cx="3816352" cy="2011993"/>
            <a:chOff x="4660703" y="3589486"/>
            <a:chExt cx="3816352" cy="2011993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E1977D49-6A0B-478C-A996-5BCB85703804}"/>
                </a:ext>
              </a:extLst>
            </p:cNvPr>
            <p:cNvGrpSpPr/>
            <p:nvPr/>
          </p:nvGrpSpPr>
          <p:grpSpPr>
            <a:xfrm>
              <a:off x="4660703" y="4252877"/>
              <a:ext cx="1880752" cy="908232"/>
              <a:chOff x="4815980" y="3738971"/>
              <a:chExt cx="2690653" cy="1299340"/>
            </a:xfrm>
          </p:grpSpPr>
          <p:pic>
            <p:nvPicPr>
              <p:cNvPr id="16" name="orange counter 1">
                <a:extLst>
                  <a:ext uri="{FF2B5EF4-FFF2-40B4-BE49-F238E27FC236}">
                    <a16:creationId xmlns:a16="http://schemas.microsoft.com/office/drawing/2014/main" id="{BB754140-BFA9-452E-AA07-95E9C13544E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815980" y="3738971"/>
                <a:ext cx="929214" cy="438685"/>
              </a:xfrm>
              <a:prstGeom prst="rect">
                <a:avLst/>
              </a:prstGeom>
            </p:spPr>
          </p:pic>
          <p:pic>
            <p:nvPicPr>
              <p:cNvPr id="29" name="orange counter 1">
                <a:extLst>
                  <a:ext uri="{FF2B5EF4-FFF2-40B4-BE49-F238E27FC236}">
                    <a16:creationId xmlns:a16="http://schemas.microsoft.com/office/drawing/2014/main" id="{F23A5840-A178-4C2C-9F38-A37F63D6BC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696699" y="4169299"/>
                <a:ext cx="929214" cy="438685"/>
              </a:xfrm>
              <a:prstGeom prst="rect">
                <a:avLst/>
              </a:prstGeom>
            </p:spPr>
          </p:pic>
          <p:pic>
            <p:nvPicPr>
              <p:cNvPr id="30" name="orange counter 1">
                <a:extLst>
                  <a:ext uri="{FF2B5EF4-FFF2-40B4-BE49-F238E27FC236}">
                    <a16:creationId xmlns:a16="http://schemas.microsoft.com/office/drawing/2014/main" id="{4265B5DE-9939-4D3F-AF65-D778B6D6D9C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577419" y="4599626"/>
                <a:ext cx="929214" cy="438685"/>
              </a:xfrm>
              <a:prstGeom prst="rect">
                <a:avLst/>
              </a:prstGeom>
            </p:spPr>
          </p:pic>
        </p:grp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FAA0A4F6-55E9-4236-9762-99D5DD9589D7}"/>
                </a:ext>
              </a:extLst>
            </p:cNvPr>
            <p:cNvGrpSpPr/>
            <p:nvPr/>
          </p:nvGrpSpPr>
          <p:grpSpPr>
            <a:xfrm>
              <a:off x="4751152" y="3702546"/>
              <a:ext cx="1880752" cy="908232"/>
              <a:chOff x="4815980" y="3738971"/>
              <a:chExt cx="2690653" cy="1299340"/>
            </a:xfrm>
          </p:grpSpPr>
          <p:pic>
            <p:nvPicPr>
              <p:cNvPr id="32" name="orange counter 1">
                <a:extLst>
                  <a:ext uri="{FF2B5EF4-FFF2-40B4-BE49-F238E27FC236}">
                    <a16:creationId xmlns:a16="http://schemas.microsoft.com/office/drawing/2014/main" id="{FD5AC823-623A-46C8-852A-7164FC43D56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815980" y="3738971"/>
                <a:ext cx="929214" cy="438685"/>
              </a:xfrm>
              <a:prstGeom prst="rect">
                <a:avLst/>
              </a:prstGeom>
            </p:spPr>
          </p:pic>
          <p:pic>
            <p:nvPicPr>
              <p:cNvPr id="33" name="orange counter 1">
                <a:extLst>
                  <a:ext uri="{FF2B5EF4-FFF2-40B4-BE49-F238E27FC236}">
                    <a16:creationId xmlns:a16="http://schemas.microsoft.com/office/drawing/2014/main" id="{416AC1E0-EC85-4271-B353-FD53A3C4AD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696699" y="4169299"/>
                <a:ext cx="929214" cy="438685"/>
              </a:xfrm>
              <a:prstGeom prst="rect">
                <a:avLst/>
              </a:prstGeom>
            </p:spPr>
          </p:pic>
          <p:pic>
            <p:nvPicPr>
              <p:cNvPr id="34" name="orange counter 1">
                <a:extLst>
                  <a:ext uri="{FF2B5EF4-FFF2-40B4-BE49-F238E27FC236}">
                    <a16:creationId xmlns:a16="http://schemas.microsoft.com/office/drawing/2014/main" id="{AB7EC469-9EC2-41E8-B140-32942DE47C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577419" y="4599626"/>
                <a:ext cx="929214" cy="438685"/>
              </a:xfrm>
              <a:prstGeom prst="rect">
                <a:avLst/>
              </a:prstGeom>
            </p:spPr>
          </p:pic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1FFC9B82-97F5-41D2-8216-59123B899E3B}"/>
                </a:ext>
              </a:extLst>
            </p:cNvPr>
            <p:cNvGrpSpPr/>
            <p:nvPr/>
          </p:nvGrpSpPr>
          <p:grpSpPr>
            <a:xfrm>
              <a:off x="5510951" y="3589486"/>
              <a:ext cx="1880752" cy="908232"/>
              <a:chOff x="4815980" y="3738971"/>
              <a:chExt cx="2690653" cy="1299340"/>
            </a:xfrm>
          </p:grpSpPr>
          <p:pic>
            <p:nvPicPr>
              <p:cNvPr id="36" name="orange counter 1">
                <a:extLst>
                  <a:ext uri="{FF2B5EF4-FFF2-40B4-BE49-F238E27FC236}">
                    <a16:creationId xmlns:a16="http://schemas.microsoft.com/office/drawing/2014/main" id="{241607DE-4FEF-4B29-A71E-90D2772831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815980" y="3738971"/>
                <a:ext cx="929214" cy="438685"/>
              </a:xfrm>
              <a:prstGeom prst="rect">
                <a:avLst/>
              </a:prstGeom>
            </p:spPr>
          </p:pic>
          <p:pic>
            <p:nvPicPr>
              <p:cNvPr id="37" name="orange counter 1">
                <a:extLst>
                  <a:ext uri="{FF2B5EF4-FFF2-40B4-BE49-F238E27FC236}">
                    <a16:creationId xmlns:a16="http://schemas.microsoft.com/office/drawing/2014/main" id="{B1A8569C-F043-4D25-A8D8-BA38FBC2F3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696699" y="4169299"/>
                <a:ext cx="929214" cy="438685"/>
              </a:xfrm>
              <a:prstGeom prst="rect">
                <a:avLst/>
              </a:prstGeom>
            </p:spPr>
          </p:pic>
          <p:pic>
            <p:nvPicPr>
              <p:cNvPr id="38" name="orange counter 1">
                <a:extLst>
                  <a:ext uri="{FF2B5EF4-FFF2-40B4-BE49-F238E27FC236}">
                    <a16:creationId xmlns:a16="http://schemas.microsoft.com/office/drawing/2014/main" id="{E37DB987-4ABF-406D-9227-81398D5E25C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577419" y="4599626"/>
                <a:ext cx="929214" cy="438685"/>
              </a:xfrm>
              <a:prstGeom prst="rect">
                <a:avLst/>
              </a:prstGeom>
            </p:spPr>
          </p:pic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C2D2E889-252C-4A21-B4D6-01E54DDF7ACF}"/>
                </a:ext>
              </a:extLst>
            </p:cNvPr>
            <p:cNvGrpSpPr/>
            <p:nvPr/>
          </p:nvGrpSpPr>
          <p:grpSpPr>
            <a:xfrm>
              <a:off x="6596303" y="4693247"/>
              <a:ext cx="1880752" cy="908232"/>
              <a:chOff x="4815980" y="3738971"/>
              <a:chExt cx="2690653" cy="1299340"/>
            </a:xfrm>
          </p:grpSpPr>
          <p:pic>
            <p:nvPicPr>
              <p:cNvPr id="40" name="orange counter 1">
                <a:extLst>
                  <a:ext uri="{FF2B5EF4-FFF2-40B4-BE49-F238E27FC236}">
                    <a16:creationId xmlns:a16="http://schemas.microsoft.com/office/drawing/2014/main" id="{E2184A0B-C3DD-4671-B5D5-214E28C3A0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815980" y="3738971"/>
                <a:ext cx="929214" cy="438685"/>
              </a:xfrm>
              <a:prstGeom prst="rect">
                <a:avLst/>
              </a:prstGeom>
            </p:spPr>
          </p:pic>
          <p:pic>
            <p:nvPicPr>
              <p:cNvPr id="41" name="orange counter 1">
                <a:extLst>
                  <a:ext uri="{FF2B5EF4-FFF2-40B4-BE49-F238E27FC236}">
                    <a16:creationId xmlns:a16="http://schemas.microsoft.com/office/drawing/2014/main" id="{6B3D4186-1227-4AC4-8925-0121EF8F697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696699" y="4169299"/>
                <a:ext cx="929214" cy="438685"/>
              </a:xfrm>
              <a:prstGeom prst="rect">
                <a:avLst/>
              </a:prstGeom>
            </p:spPr>
          </p:pic>
          <p:pic>
            <p:nvPicPr>
              <p:cNvPr id="42" name="orange counter 1">
                <a:extLst>
                  <a:ext uri="{FF2B5EF4-FFF2-40B4-BE49-F238E27FC236}">
                    <a16:creationId xmlns:a16="http://schemas.microsoft.com/office/drawing/2014/main" id="{C283FC9C-69DE-47BE-969C-D4C1449AD35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577419" y="4599626"/>
                <a:ext cx="929214" cy="438685"/>
              </a:xfrm>
              <a:prstGeom prst="rect">
                <a:avLst/>
              </a:prstGeom>
            </p:spPr>
          </p:pic>
        </p:grpSp>
        <p:pic>
          <p:nvPicPr>
            <p:cNvPr id="44" name="orange counter 1">
              <a:extLst>
                <a:ext uri="{FF2B5EF4-FFF2-40B4-BE49-F238E27FC236}">
                  <a16:creationId xmlns:a16="http://schemas.microsoft.com/office/drawing/2014/main" id="{8E1C6502-1376-43FD-9A89-6722BC0EF3C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536679" y="4557453"/>
              <a:ext cx="649516" cy="30663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08857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7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877F6-4CA7-491A-8843-867812941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Bit of a Puzzle</a:t>
            </a:r>
          </a:p>
        </p:txBody>
      </p:sp>
      <p:pic>
        <p:nvPicPr>
          <p:cNvPr id="73" name="Whole Class">
            <a:extLst>
              <a:ext uri="{FF2B5EF4-FFF2-40B4-BE49-F238E27FC236}">
                <a16:creationId xmlns:a16="http://schemas.microsoft.com/office/drawing/2014/main" id="{911EE2DB-F228-459E-9A84-D474B4E21A0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2E66F07-AC97-4260-8DB8-15859EF2146E}"/>
              </a:ext>
            </a:extLst>
          </p:cNvPr>
          <p:cNvSpPr/>
          <p:nvPr/>
        </p:nvSpPr>
        <p:spPr>
          <a:xfrm>
            <a:off x="2714498" y="1373246"/>
            <a:ext cx="3768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Can you solve his puzzle this time?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C56057-6C89-41F8-A246-B17D5CDB0E8D}"/>
              </a:ext>
            </a:extLst>
          </p:cNvPr>
          <p:cNvSpPr/>
          <p:nvPr/>
        </p:nvSpPr>
        <p:spPr>
          <a:xfrm>
            <a:off x="2311401" y="1751065"/>
            <a:ext cx="45561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200" dirty="0">
                <a:solidFill>
                  <a:srgbClr val="32B3A2"/>
                </a:solidFill>
              </a:rPr>
              <a:t>    – 5 = 13</a:t>
            </a:r>
            <a:endParaRPr lang="en-GB" sz="72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2E1C9A3-7FFD-44D1-A4F2-88BBAD316537}"/>
              </a:ext>
            </a:extLst>
          </p:cNvPr>
          <p:cNvSpPr/>
          <p:nvPr/>
        </p:nvSpPr>
        <p:spPr>
          <a:xfrm>
            <a:off x="576263" y="3000360"/>
            <a:ext cx="79914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If I put them back together again, I can find out how many I started with.</a:t>
            </a:r>
          </a:p>
        </p:txBody>
      </p:sp>
      <p:sp>
        <p:nvSpPr>
          <p:cNvPr id="13" name="?">
            <a:extLst>
              <a:ext uri="{FF2B5EF4-FFF2-40B4-BE49-F238E27FC236}">
                <a16:creationId xmlns:a16="http://schemas.microsoft.com/office/drawing/2014/main" id="{7DE84FB1-9045-4B3A-93B5-C5F646173096}"/>
              </a:ext>
            </a:extLst>
          </p:cNvPr>
          <p:cNvSpPr/>
          <p:nvPr/>
        </p:nvSpPr>
        <p:spPr>
          <a:xfrm>
            <a:off x="2685164" y="1751065"/>
            <a:ext cx="63831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solidFill>
                  <a:srgbClr val="32B3A2"/>
                </a:solidFill>
              </a:rPr>
              <a:t>?</a:t>
            </a:r>
            <a:endParaRPr lang="en-GB" sz="7200" dirty="0"/>
          </a:p>
        </p:txBody>
      </p:sp>
      <p:sp>
        <p:nvSpPr>
          <p:cNvPr id="8" name="5">
            <a:extLst>
              <a:ext uri="{FF2B5EF4-FFF2-40B4-BE49-F238E27FC236}">
                <a16:creationId xmlns:a16="http://schemas.microsoft.com/office/drawing/2014/main" id="{B756A06E-AE87-4909-9417-401C4D9B0CD0}"/>
              </a:ext>
            </a:extLst>
          </p:cNvPr>
          <p:cNvSpPr txBox="1"/>
          <p:nvPr/>
        </p:nvSpPr>
        <p:spPr>
          <a:xfrm>
            <a:off x="2383434" y="1751065"/>
            <a:ext cx="11259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>
                <a:solidFill>
                  <a:srgbClr val="C8085A"/>
                </a:solidFill>
              </a:rPr>
              <a:t>18</a:t>
            </a:r>
          </a:p>
        </p:txBody>
      </p:sp>
      <p:graphicFrame>
        <p:nvGraphicFramePr>
          <p:cNvPr id="5" name="Table 6">
            <a:extLst>
              <a:ext uri="{FF2B5EF4-FFF2-40B4-BE49-F238E27FC236}">
                <a16:creationId xmlns:a16="http://schemas.microsoft.com/office/drawing/2014/main" id="{7E2304F4-304D-429E-BC42-2961AE7D7D38}"/>
              </a:ext>
            </a:extLst>
          </p:cNvPr>
          <p:cNvGraphicFramePr>
            <a:graphicFrameLocks noGrp="1"/>
          </p:cNvGraphicFramePr>
          <p:nvPr/>
        </p:nvGraphicFramePr>
        <p:xfrm>
          <a:off x="753900" y="3881118"/>
          <a:ext cx="3576640" cy="143065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715328">
                  <a:extLst>
                    <a:ext uri="{9D8B030D-6E8A-4147-A177-3AD203B41FA5}">
                      <a16:colId xmlns:a16="http://schemas.microsoft.com/office/drawing/2014/main" val="1974491042"/>
                    </a:ext>
                  </a:extLst>
                </a:gridCol>
                <a:gridCol w="715328">
                  <a:extLst>
                    <a:ext uri="{9D8B030D-6E8A-4147-A177-3AD203B41FA5}">
                      <a16:colId xmlns:a16="http://schemas.microsoft.com/office/drawing/2014/main" val="1489578730"/>
                    </a:ext>
                  </a:extLst>
                </a:gridCol>
                <a:gridCol w="715328">
                  <a:extLst>
                    <a:ext uri="{9D8B030D-6E8A-4147-A177-3AD203B41FA5}">
                      <a16:colId xmlns:a16="http://schemas.microsoft.com/office/drawing/2014/main" val="1322253036"/>
                    </a:ext>
                  </a:extLst>
                </a:gridCol>
                <a:gridCol w="715328">
                  <a:extLst>
                    <a:ext uri="{9D8B030D-6E8A-4147-A177-3AD203B41FA5}">
                      <a16:colId xmlns:a16="http://schemas.microsoft.com/office/drawing/2014/main" val="2992999792"/>
                    </a:ext>
                  </a:extLst>
                </a:gridCol>
                <a:gridCol w="715328">
                  <a:extLst>
                    <a:ext uri="{9D8B030D-6E8A-4147-A177-3AD203B41FA5}">
                      <a16:colId xmlns:a16="http://schemas.microsoft.com/office/drawing/2014/main" val="3111878675"/>
                    </a:ext>
                  </a:extLst>
                </a:gridCol>
              </a:tblGrid>
              <a:tr h="715328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0942" marR="100942" marT="50470" marB="5047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1641898"/>
                  </a:ext>
                </a:extLst>
              </a:tr>
              <a:tr h="715328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0942" marR="100942" marT="50470" marB="5047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1867717"/>
                  </a:ext>
                </a:extLst>
              </a:tr>
            </a:tbl>
          </a:graphicData>
        </a:graphic>
      </p:graphicFrame>
      <p:graphicFrame>
        <p:nvGraphicFramePr>
          <p:cNvPr id="20" name="Table 6">
            <a:extLst>
              <a:ext uri="{FF2B5EF4-FFF2-40B4-BE49-F238E27FC236}">
                <a16:creationId xmlns:a16="http://schemas.microsoft.com/office/drawing/2014/main" id="{147FADFA-DD79-4E90-9698-6D0397992B76}"/>
              </a:ext>
            </a:extLst>
          </p:cNvPr>
          <p:cNvGraphicFramePr>
            <a:graphicFrameLocks noGrp="1"/>
          </p:cNvGraphicFramePr>
          <p:nvPr/>
        </p:nvGraphicFramePr>
        <p:xfrm>
          <a:off x="4808536" y="3881118"/>
          <a:ext cx="3576640" cy="143065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715328">
                  <a:extLst>
                    <a:ext uri="{9D8B030D-6E8A-4147-A177-3AD203B41FA5}">
                      <a16:colId xmlns:a16="http://schemas.microsoft.com/office/drawing/2014/main" val="1974491042"/>
                    </a:ext>
                  </a:extLst>
                </a:gridCol>
                <a:gridCol w="715328">
                  <a:extLst>
                    <a:ext uri="{9D8B030D-6E8A-4147-A177-3AD203B41FA5}">
                      <a16:colId xmlns:a16="http://schemas.microsoft.com/office/drawing/2014/main" val="1489578730"/>
                    </a:ext>
                  </a:extLst>
                </a:gridCol>
                <a:gridCol w="715328">
                  <a:extLst>
                    <a:ext uri="{9D8B030D-6E8A-4147-A177-3AD203B41FA5}">
                      <a16:colId xmlns:a16="http://schemas.microsoft.com/office/drawing/2014/main" val="1322253036"/>
                    </a:ext>
                  </a:extLst>
                </a:gridCol>
                <a:gridCol w="715328">
                  <a:extLst>
                    <a:ext uri="{9D8B030D-6E8A-4147-A177-3AD203B41FA5}">
                      <a16:colId xmlns:a16="http://schemas.microsoft.com/office/drawing/2014/main" val="2992999792"/>
                    </a:ext>
                  </a:extLst>
                </a:gridCol>
                <a:gridCol w="715328">
                  <a:extLst>
                    <a:ext uri="{9D8B030D-6E8A-4147-A177-3AD203B41FA5}">
                      <a16:colId xmlns:a16="http://schemas.microsoft.com/office/drawing/2014/main" val="3111878675"/>
                    </a:ext>
                  </a:extLst>
                </a:gridCol>
              </a:tblGrid>
              <a:tr h="715328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0942" marR="100942" marT="50470" marB="5047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1641898"/>
                  </a:ext>
                </a:extLst>
              </a:tr>
              <a:tr h="715328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0942" marR="100942" marT="50470" marB="5047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1867717"/>
                  </a:ext>
                </a:extLst>
              </a:tr>
            </a:tbl>
          </a:graphicData>
        </a:graphic>
      </p:graphicFrame>
      <p:sp>
        <p:nvSpPr>
          <p:cNvPr id="21" name="Rectangle 20">
            <a:extLst>
              <a:ext uri="{FF2B5EF4-FFF2-40B4-BE49-F238E27FC236}">
                <a16:creationId xmlns:a16="http://schemas.microsoft.com/office/drawing/2014/main" id="{4D0C1C84-232A-4169-A2E6-F78FE1E0A466}"/>
              </a:ext>
            </a:extLst>
          </p:cNvPr>
          <p:cNvSpPr/>
          <p:nvPr/>
        </p:nvSpPr>
        <p:spPr>
          <a:xfrm>
            <a:off x="576263" y="5760006"/>
            <a:ext cx="79914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I started with 18.</a:t>
            </a:r>
          </a:p>
        </p:txBody>
      </p:sp>
      <p:pic>
        <p:nvPicPr>
          <p:cNvPr id="22" name="teal counter 1">
            <a:extLst>
              <a:ext uri="{FF2B5EF4-FFF2-40B4-BE49-F238E27FC236}">
                <a16:creationId xmlns:a16="http://schemas.microsoft.com/office/drawing/2014/main" id="{AC5AFDC5-AB5A-49CD-9907-D9499FAF69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50" y="4120676"/>
            <a:ext cx="627225" cy="296115"/>
          </a:xfrm>
          <a:prstGeom prst="rect">
            <a:avLst/>
          </a:prstGeom>
        </p:spPr>
      </p:pic>
      <p:pic>
        <p:nvPicPr>
          <p:cNvPr id="24" name="teal counter 1">
            <a:extLst>
              <a:ext uri="{FF2B5EF4-FFF2-40B4-BE49-F238E27FC236}">
                <a16:creationId xmlns:a16="http://schemas.microsoft.com/office/drawing/2014/main" id="{AFA03668-1F30-4784-8DAD-652C8BDAD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1300" y="4120676"/>
            <a:ext cx="627225" cy="296115"/>
          </a:xfrm>
          <a:prstGeom prst="rect">
            <a:avLst/>
          </a:prstGeom>
        </p:spPr>
      </p:pic>
      <p:pic>
        <p:nvPicPr>
          <p:cNvPr id="26" name="teal counter 1">
            <a:extLst>
              <a:ext uri="{FF2B5EF4-FFF2-40B4-BE49-F238E27FC236}">
                <a16:creationId xmlns:a16="http://schemas.microsoft.com/office/drawing/2014/main" id="{0B42D64E-5501-4175-8AC1-9123DAA99E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8850" y="4120676"/>
            <a:ext cx="627225" cy="296115"/>
          </a:xfrm>
          <a:prstGeom prst="rect">
            <a:avLst/>
          </a:prstGeom>
        </p:spPr>
      </p:pic>
      <p:pic>
        <p:nvPicPr>
          <p:cNvPr id="28" name="teal counter 1">
            <a:extLst>
              <a:ext uri="{FF2B5EF4-FFF2-40B4-BE49-F238E27FC236}">
                <a16:creationId xmlns:a16="http://schemas.microsoft.com/office/drawing/2014/main" id="{C5583171-3B9D-4CA7-A778-63453C14FF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6400" y="4120676"/>
            <a:ext cx="627225" cy="296115"/>
          </a:xfrm>
          <a:prstGeom prst="rect">
            <a:avLst/>
          </a:prstGeom>
        </p:spPr>
      </p:pic>
      <p:pic>
        <p:nvPicPr>
          <p:cNvPr id="30" name="teal counter 1">
            <a:extLst>
              <a:ext uri="{FF2B5EF4-FFF2-40B4-BE49-F238E27FC236}">
                <a16:creationId xmlns:a16="http://schemas.microsoft.com/office/drawing/2014/main" id="{FDE0B50E-09E4-47A9-B2CF-F10FB20580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1250" y="4120676"/>
            <a:ext cx="627225" cy="296115"/>
          </a:xfrm>
          <a:prstGeom prst="rect">
            <a:avLst/>
          </a:prstGeom>
        </p:spPr>
      </p:pic>
      <p:pic>
        <p:nvPicPr>
          <p:cNvPr id="35" name="orange counter 1">
            <a:extLst>
              <a:ext uri="{FF2B5EF4-FFF2-40B4-BE49-F238E27FC236}">
                <a16:creationId xmlns:a16="http://schemas.microsoft.com/office/drawing/2014/main" id="{00259476-C988-42CF-BBAD-E075157F52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715" y="4780159"/>
            <a:ext cx="627225" cy="296115"/>
          </a:xfrm>
          <a:prstGeom prst="rect">
            <a:avLst/>
          </a:prstGeom>
        </p:spPr>
      </p:pic>
      <p:pic>
        <p:nvPicPr>
          <p:cNvPr id="36" name="orange counter 1">
            <a:extLst>
              <a:ext uri="{FF2B5EF4-FFF2-40B4-BE49-F238E27FC236}">
                <a16:creationId xmlns:a16="http://schemas.microsoft.com/office/drawing/2014/main" id="{3642818D-0E71-40F9-B9EA-24BFF0DFBE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1300" y="4780159"/>
            <a:ext cx="627225" cy="296115"/>
          </a:xfrm>
          <a:prstGeom prst="rect">
            <a:avLst/>
          </a:prstGeom>
        </p:spPr>
      </p:pic>
      <p:pic>
        <p:nvPicPr>
          <p:cNvPr id="37" name="orange counter 1">
            <a:extLst>
              <a:ext uri="{FF2B5EF4-FFF2-40B4-BE49-F238E27FC236}">
                <a16:creationId xmlns:a16="http://schemas.microsoft.com/office/drawing/2014/main" id="{C3AC8888-6010-49AA-960E-0811A52732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1885" y="4780159"/>
            <a:ext cx="627225" cy="296115"/>
          </a:xfrm>
          <a:prstGeom prst="rect">
            <a:avLst/>
          </a:prstGeom>
        </p:spPr>
      </p:pic>
      <p:pic>
        <p:nvPicPr>
          <p:cNvPr id="38" name="orange counter 1">
            <a:extLst>
              <a:ext uri="{FF2B5EF4-FFF2-40B4-BE49-F238E27FC236}">
                <a16:creationId xmlns:a16="http://schemas.microsoft.com/office/drawing/2014/main" id="{05CBA637-DF2B-4EA4-8FB9-4C6FD7C33C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2470" y="4780159"/>
            <a:ext cx="627225" cy="296115"/>
          </a:xfrm>
          <a:prstGeom prst="rect">
            <a:avLst/>
          </a:prstGeom>
        </p:spPr>
      </p:pic>
      <p:pic>
        <p:nvPicPr>
          <p:cNvPr id="39" name="orange counter 1">
            <a:extLst>
              <a:ext uri="{FF2B5EF4-FFF2-40B4-BE49-F238E27FC236}">
                <a16:creationId xmlns:a16="http://schemas.microsoft.com/office/drawing/2014/main" id="{CB6B6387-590C-4D8D-BD56-1C5CA76889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1639" y="4780159"/>
            <a:ext cx="627225" cy="296115"/>
          </a:xfrm>
          <a:prstGeom prst="rect">
            <a:avLst/>
          </a:prstGeom>
        </p:spPr>
      </p:pic>
      <p:pic>
        <p:nvPicPr>
          <p:cNvPr id="41" name="orange counter 1">
            <a:extLst>
              <a:ext uri="{FF2B5EF4-FFF2-40B4-BE49-F238E27FC236}">
                <a16:creationId xmlns:a16="http://schemas.microsoft.com/office/drawing/2014/main" id="{DF0F2219-D07B-4AED-AAD9-5D3F51349B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5136" y="4120676"/>
            <a:ext cx="627225" cy="296115"/>
          </a:xfrm>
          <a:prstGeom prst="rect">
            <a:avLst/>
          </a:prstGeom>
        </p:spPr>
      </p:pic>
      <p:pic>
        <p:nvPicPr>
          <p:cNvPr id="42" name="orange counter 1">
            <a:extLst>
              <a:ext uri="{FF2B5EF4-FFF2-40B4-BE49-F238E27FC236}">
                <a16:creationId xmlns:a16="http://schemas.microsoft.com/office/drawing/2014/main" id="{E25DF960-3F95-4018-B687-51DB225E1A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5721" y="4120676"/>
            <a:ext cx="627225" cy="296115"/>
          </a:xfrm>
          <a:prstGeom prst="rect">
            <a:avLst/>
          </a:prstGeom>
        </p:spPr>
      </p:pic>
      <p:pic>
        <p:nvPicPr>
          <p:cNvPr id="43" name="orange counter 1">
            <a:extLst>
              <a:ext uri="{FF2B5EF4-FFF2-40B4-BE49-F238E27FC236}">
                <a16:creationId xmlns:a16="http://schemas.microsoft.com/office/drawing/2014/main" id="{84AE01AA-BE8F-41AA-A04D-1A103F8122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306" y="4120676"/>
            <a:ext cx="627225" cy="296115"/>
          </a:xfrm>
          <a:prstGeom prst="rect">
            <a:avLst/>
          </a:prstGeom>
        </p:spPr>
      </p:pic>
      <p:pic>
        <p:nvPicPr>
          <p:cNvPr id="44" name="orange counter 1">
            <a:extLst>
              <a:ext uri="{FF2B5EF4-FFF2-40B4-BE49-F238E27FC236}">
                <a16:creationId xmlns:a16="http://schemas.microsoft.com/office/drawing/2014/main" id="{12DD7F0D-76BE-48D4-88FC-CE2EEF8E92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6891" y="4120676"/>
            <a:ext cx="627225" cy="296115"/>
          </a:xfrm>
          <a:prstGeom prst="rect">
            <a:avLst/>
          </a:prstGeom>
        </p:spPr>
      </p:pic>
      <p:pic>
        <p:nvPicPr>
          <p:cNvPr id="45" name="orange counter 1">
            <a:extLst>
              <a:ext uri="{FF2B5EF4-FFF2-40B4-BE49-F238E27FC236}">
                <a16:creationId xmlns:a16="http://schemas.microsoft.com/office/drawing/2014/main" id="{3C8E8C3A-1286-4711-A583-2FBFC3459C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6060" y="4120676"/>
            <a:ext cx="627225" cy="296115"/>
          </a:xfrm>
          <a:prstGeom prst="rect">
            <a:avLst/>
          </a:prstGeom>
        </p:spPr>
      </p:pic>
      <p:pic>
        <p:nvPicPr>
          <p:cNvPr id="46" name="orange counter 1">
            <a:extLst>
              <a:ext uri="{FF2B5EF4-FFF2-40B4-BE49-F238E27FC236}">
                <a16:creationId xmlns:a16="http://schemas.microsoft.com/office/drawing/2014/main" id="{4F0A5976-9996-4FB7-B9D6-AA14D637A8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5136" y="4780159"/>
            <a:ext cx="627225" cy="296115"/>
          </a:xfrm>
          <a:prstGeom prst="rect">
            <a:avLst/>
          </a:prstGeom>
        </p:spPr>
      </p:pic>
      <p:pic>
        <p:nvPicPr>
          <p:cNvPr id="47" name="orange counter 1">
            <a:extLst>
              <a:ext uri="{FF2B5EF4-FFF2-40B4-BE49-F238E27FC236}">
                <a16:creationId xmlns:a16="http://schemas.microsoft.com/office/drawing/2014/main" id="{8F1D3A3D-8BEC-401A-85B6-AD82339EFA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5721" y="4780159"/>
            <a:ext cx="627225" cy="296115"/>
          </a:xfrm>
          <a:prstGeom prst="rect">
            <a:avLst/>
          </a:prstGeom>
        </p:spPr>
      </p:pic>
      <p:pic>
        <p:nvPicPr>
          <p:cNvPr id="48" name="orange counter 1">
            <a:extLst>
              <a:ext uri="{FF2B5EF4-FFF2-40B4-BE49-F238E27FC236}">
                <a16:creationId xmlns:a16="http://schemas.microsoft.com/office/drawing/2014/main" id="{B6686A9F-7BE3-42DE-BDAA-D4BE99CA0B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306" y="4780159"/>
            <a:ext cx="627225" cy="296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299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8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877F6-4CA7-491A-8843-867812941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Bit of a Puzzle</a:t>
            </a:r>
          </a:p>
        </p:txBody>
      </p:sp>
      <p:pic>
        <p:nvPicPr>
          <p:cNvPr id="73" name="Whole Class">
            <a:extLst>
              <a:ext uri="{FF2B5EF4-FFF2-40B4-BE49-F238E27FC236}">
                <a16:creationId xmlns:a16="http://schemas.microsoft.com/office/drawing/2014/main" id="{911EE2DB-F228-459E-9A84-D474B4E21A0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2E66F07-AC97-4260-8DB8-15859EF2146E}"/>
              </a:ext>
            </a:extLst>
          </p:cNvPr>
          <p:cNvSpPr/>
          <p:nvPr/>
        </p:nvSpPr>
        <p:spPr>
          <a:xfrm>
            <a:off x="2714498" y="1373246"/>
            <a:ext cx="3768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Can you solve his puzzle this time?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C56057-6C89-41F8-A246-B17D5CDB0E8D}"/>
              </a:ext>
            </a:extLst>
          </p:cNvPr>
          <p:cNvSpPr/>
          <p:nvPr/>
        </p:nvSpPr>
        <p:spPr>
          <a:xfrm>
            <a:off x="2217737" y="1767387"/>
            <a:ext cx="47085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200" dirty="0">
                <a:solidFill>
                  <a:srgbClr val="32B3A2"/>
                </a:solidFill>
              </a:rPr>
              <a:t>? – 16 = 4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663881-BEB4-4F29-B4A4-E1CEA888BEFF}"/>
              </a:ext>
            </a:extLst>
          </p:cNvPr>
          <p:cNvSpPr/>
          <p:nvPr/>
        </p:nvSpPr>
        <p:spPr>
          <a:xfrm>
            <a:off x="750885" y="2967716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Get some counters. I need to take away 16 and end up with 4.</a:t>
            </a:r>
          </a:p>
        </p:txBody>
      </p:sp>
      <p:sp>
        <p:nvSpPr>
          <p:cNvPr id="12" name="text - 3 taken away">
            <a:extLst>
              <a:ext uri="{FF2B5EF4-FFF2-40B4-BE49-F238E27FC236}">
                <a16:creationId xmlns:a16="http://schemas.microsoft.com/office/drawing/2014/main" id="{15A14737-D025-4903-A2BA-0DBC64FB51F4}"/>
              </a:ext>
            </a:extLst>
          </p:cNvPr>
          <p:cNvSpPr/>
          <p:nvPr/>
        </p:nvSpPr>
        <p:spPr>
          <a:xfrm>
            <a:off x="755649" y="5723493"/>
            <a:ext cx="38163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Here are the 16 I have taken away.</a:t>
            </a:r>
          </a:p>
        </p:txBody>
      </p:sp>
      <p:sp>
        <p:nvSpPr>
          <p:cNvPr id="74" name="text - 2 have left">
            <a:extLst>
              <a:ext uri="{FF2B5EF4-FFF2-40B4-BE49-F238E27FC236}">
                <a16:creationId xmlns:a16="http://schemas.microsoft.com/office/drawing/2014/main" id="{E4263DA6-4FBE-4E87-AD2E-2143A7ABBF7A}"/>
              </a:ext>
            </a:extLst>
          </p:cNvPr>
          <p:cNvSpPr/>
          <p:nvPr/>
        </p:nvSpPr>
        <p:spPr>
          <a:xfrm>
            <a:off x="4541001" y="5723493"/>
            <a:ext cx="38163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Here are the 4 I have left.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2FA12C5E-AAA5-4C21-8B30-D6972BC5BDFE}"/>
              </a:ext>
            </a:extLst>
          </p:cNvPr>
          <p:cNvGrpSpPr/>
          <p:nvPr/>
        </p:nvGrpSpPr>
        <p:grpSpPr>
          <a:xfrm>
            <a:off x="5386692" y="3851319"/>
            <a:ext cx="2480600" cy="1267088"/>
            <a:chOff x="5386692" y="3851319"/>
            <a:chExt cx="2480600" cy="1267088"/>
          </a:xfrm>
        </p:grpSpPr>
        <p:pic>
          <p:nvPicPr>
            <p:cNvPr id="43" name="orange counter 1">
              <a:extLst>
                <a:ext uri="{FF2B5EF4-FFF2-40B4-BE49-F238E27FC236}">
                  <a16:creationId xmlns:a16="http://schemas.microsoft.com/office/drawing/2014/main" id="{C782BAF2-6704-4789-92A0-9D78075C8F8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386692" y="3851319"/>
              <a:ext cx="1126490" cy="531819"/>
            </a:xfrm>
            <a:prstGeom prst="rect">
              <a:avLst/>
            </a:prstGeom>
          </p:spPr>
        </p:pic>
        <p:pic>
          <p:nvPicPr>
            <p:cNvPr id="45" name="orange counter 2">
              <a:extLst>
                <a:ext uri="{FF2B5EF4-FFF2-40B4-BE49-F238E27FC236}">
                  <a16:creationId xmlns:a16="http://schemas.microsoft.com/office/drawing/2014/main" id="{F723FA9C-A993-4042-A822-74F4BE985AB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740802" y="4586588"/>
              <a:ext cx="1126490" cy="531819"/>
            </a:xfrm>
            <a:prstGeom prst="rect">
              <a:avLst/>
            </a:prstGeom>
          </p:spPr>
        </p:pic>
        <p:pic>
          <p:nvPicPr>
            <p:cNvPr id="54" name="orange counter 2">
              <a:extLst>
                <a:ext uri="{FF2B5EF4-FFF2-40B4-BE49-F238E27FC236}">
                  <a16:creationId xmlns:a16="http://schemas.microsoft.com/office/drawing/2014/main" id="{725ABD6E-F2D0-484B-9441-032D5716BAC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740802" y="3851319"/>
              <a:ext cx="1126490" cy="531819"/>
            </a:xfrm>
            <a:prstGeom prst="rect">
              <a:avLst/>
            </a:prstGeom>
          </p:spPr>
        </p:pic>
        <p:pic>
          <p:nvPicPr>
            <p:cNvPr id="55" name="orange counter 1">
              <a:extLst>
                <a:ext uri="{FF2B5EF4-FFF2-40B4-BE49-F238E27FC236}">
                  <a16:creationId xmlns:a16="http://schemas.microsoft.com/office/drawing/2014/main" id="{4BE4673B-C94F-465A-ACF9-EE61D1E9CBD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386692" y="4586588"/>
              <a:ext cx="1126490" cy="531819"/>
            </a:xfrm>
            <a:prstGeom prst="rect">
              <a:avLst/>
            </a:prstGeom>
          </p:spPr>
        </p:pic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06A29E0-1F57-4626-A49F-905375587437}"/>
              </a:ext>
            </a:extLst>
          </p:cNvPr>
          <p:cNvGrpSpPr/>
          <p:nvPr/>
        </p:nvGrpSpPr>
        <p:grpSpPr>
          <a:xfrm>
            <a:off x="750886" y="3429000"/>
            <a:ext cx="3647004" cy="2191433"/>
            <a:chOff x="750886" y="3429000"/>
            <a:chExt cx="3647004" cy="2191433"/>
          </a:xfrm>
        </p:grpSpPr>
        <p:pic>
          <p:nvPicPr>
            <p:cNvPr id="46" name="teal counter 1">
              <a:extLst>
                <a:ext uri="{FF2B5EF4-FFF2-40B4-BE49-F238E27FC236}">
                  <a16:creationId xmlns:a16="http://schemas.microsoft.com/office/drawing/2014/main" id="{FEBAC585-553F-42D8-A661-545CB29A89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50886" y="3429000"/>
              <a:ext cx="679748" cy="320912"/>
            </a:xfrm>
            <a:prstGeom prst="rect">
              <a:avLst/>
            </a:prstGeom>
          </p:spPr>
        </p:pic>
        <p:pic>
          <p:nvPicPr>
            <p:cNvPr id="47" name="teal counter 1">
              <a:extLst>
                <a:ext uri="{FF2B5EF4-FFF2-40B4-BE49-F238E27FC236}">
                  <a16:creationId xmlns:a16="http://schemas.microsoft.com/office/drawing/2014/main" id="{937F34E6-4EF1-47F6-8410-91E2F2533CB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498397" y="3429000"/>
              <a:ext cx="679748" cy="320912"/>
            </a:xfrm>
            <a:prstGeom prst="rect">
              <a:avLst/>
            </a:prstGeom>
          </p:spPr>
        </p:pic>
        <p:pic>
          <p:nvPicPr>
            <p:cNvPr id="48" name="teal counter 1">
              <a:extLst>
                <a:ext uri="{FF2B5EF4-FFF2-40B4-BE49-F238E27FC236}">
                  <a16:creationId xmlns:a16="http://schemas.microsoft.com/office/drawing/2014/main" id="{D81BA392-305E-4C5B-B124-3B9EFDF27EF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223119" y="3429000"/>
              <a:ext cx="679748" cy="320912"/>
            </a:xfrm>
            <a:prstGeom prst="rect">
              <a:avLst/>
            </a:prstGeom>
          </p:spPr>
        </p:pic>
        <p:pic>
          <p:nvPicPr>
            <p:cNvPr id="49" name="teal counter 1">
              <a:extLst>
                <a:ext uri="{FF2B5EF4-FFF2-40B4-BE49-F238E27FC236}">
                  <a16:creationId xmlns:a16="http://schemas.microsoft.com/office/drawing/2014/main" id="{173A04A8-A591-4DD6-A66E-3C7D0FAA8F2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970631" y="3429000"/>
              <a:ext cx="679748" cy="320912"/>
            </a:xfrm>
            <a:prstGeom prst="rect">
              <a:avLst/>
            </a:prstGeom>
          </p:spPr>
        </p:pic>
        <p:pic>
          <p:nvPicPr>
            <p:cNvPr id="50" name="teal counter 1">
              <a:extLst>
                <a:ext uri="{FF2B5EF4-FFF2-40B4-BE49-F238E27FC236}">
                  <a16:creationId xmlns:a16="http://schemas.microsoft.com/office/drawing/2014/main" id="{CA260CC6-57B4-4BC9-B088-81A7361ACC3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50886" y="4052507"/>
              <a:ext cx="679748" cy="320912"/>
            </a:xfrm>
            <a:prstGeom prst="rect">
              <a:avLst/>
            </a:prstGeom>
          </p:spPr>
        </p:pic>
        <p:pic>
          <p:nvPicPr>
            <p:cNvPr id="51" name="teal counter 1">
              <a:extLst>
                <a:ext uri="{FF2B5EF4-FFF2-40B4-BE49-F238E27FC236}">
                  <a16:creationId xmlns:a16="http://schemas.microsoft.com/office/drawing/2014/main" id="{0AC0A6EB-07C2-4676-BC3D-67C7E4F5DF5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498397" y="4052507"/>
              <a:ext cx="679748" cy="320912"/>
            </a:xfrm>
            <a:prstGeom prst="rect">
              <a:avLst/>
            </a:prstGeom>
          </p:spPr>
        </p:pic>
        <p:pic>
          <p:nvPicPr>
            <p:cNvPr id="52" name="teal counter 1">
              <a:extLst>
                <a:ext uri="{FF2B5EF4-FFF2-40B4-BE49-F238E27FC236}">
                  <a16:creationId xmlns:a16="http://schemas.microsoft.com/office/drawing/2014/main" id="{F94373CD-FB2A-4AEB-9D6B-C791FE38D05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223119" y="4052507"/>
              <a:ext cx="679748" cy="320912"/>
            </a:xfrm>
            <a:prstGeom prst="rect">
              <a:avLst/>
            </a:prstGeom>
          </p:spPr>
        </p:pic>
        <p:pic>
          <p:nvPicPr>
            <p:cNvPr id="53" name="teal counter 1">
              <a:extLst>
                <a:ext uri="{FF2B5EF4-FFF2-40B4-BE49-F238E27FC236}">
                  <a16:creationId xmlns:a16="http://schemas.microsoft.com/office/drawing/2014/main" id="{95BA2F1A-9A49-47CC-9ED1-0F5E5AB29E5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970631" y="4052507"/>
              <a:ext cx="679748" cy="320912"/>
            </a:xfrm>
            <a:prstGeom prst="rect">
              <a:avLst/>
            </a:prstGeom>
          </p:spPr>
        </p:pic>
        <p:pic>
          <p:nvPicPr>
            <p:cNvPr id="60" name="teal counter 1">
              <a:extLst>
                <a:ext uri="{FF2B5EF4-FFF2-40B4-BE49-F238E27FC236}">
                  <a16:creationId xmlns:a16="http://schemas.microsoft.com/office/drawing/2014/main" id="{9AFD857A-2C23-4BE6-8791-58304A3060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18142" y="3429000"/>
              <a:ext cx="679748" cy="320912"/>
            </a:xfrm>
            <a:prstGeom prst="rect">
              <a:avLst/>
            </a:prstGeom>
          </p:spPr>
        </p:pic>
        <p:pic>
          <p:nvPicPr>
            <p:cNvPr id="61" name="teal counter 1">
              <a:extLst>
                <a:ext uri="{FF2B5EF4-FFF2-40B4-BE49-F238E27FC236}">
                  <a16:creationId xmlns:a16="http://schemas.microsoft.com/office/drawing/2014/main" id="{7B70094E-8C42-4BA7-A26F-B36E047E7FF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18142" y="4052507"/>
              <a:ext cx="679748" cy="320912"/>
            </a:xfrm>
            <a:prstGeom prst="rect">
              <a:avLst/>
            </a:prstGeom>
          </p:spPr>
        </p:pic>
        <p:pic>
          <p:nvPicPr>
            <p:cNvPr id="62" name="teal counter 1">
              <a:extLst>
                <a:ext uri="{FF2B5EF4-FFF2-40B4-BE49-F238E27FC236}">
                  <a16:creationId xmlns:a16="http://schemas.microsoft.com/office/drawing/2014/main" id="{430FB23D-3355-4989-B40E-6C914F32D80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50886" y="4676014"/>
              <a:ext cx="679748" cy="320912"/>
            </a:xfrm>
            <a:prstGeom prst="rect">
              <a:avLst/>
            </a:prstGeom>
          </p:spPr>
        </p:pic>
        <p:pic>
          <p:nvPicPr>
            <p:cNvPr id="63" name="teal counter 1">
              <a:extLst>
                <a:ext uri="{FF2B5EF4-FFF2-40B4-BE49-F238E27FC236}">
                  <a16:creationId xmlns:a16="http://schemas.microsoft.com/office/drawing/2014/main" id="{003CC0CD-C7DF-4E84-BFC9-66664D1F8E0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498397" y="4676014"/>
              <a:ext cx="679748" cy="320912"/>
            </a:xfrm>
            <a:prstGeom prst="rect">
              <a:avLst/>
            </a:prstGeom>
          </p:spPr>
        </p:pic>
        <p:pic>
          <p:nvPicPr>
            <p:cNvPr id="64" name="teal counter 1">
              <a:extLst>
                <a:ext uri="{FF2B5EF4-FFF2-40B4-BE49-F238E27FC236}">
                  <a16:creationId xmlns:a16="http://schemas.microsoft.com/office/drawing/2014/main" id="{75A9D7E5-1140-47C5-AA43-E8859C02957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223119" y="4676014"/>
              <a:ext cx="679748" cy="320912"/>
            </a:xfrm>
            <a:prstGeom prst="rect">
              <a:avLst/>
            </a:prstGeom>
          </p:spPr>
        </p:pic>
        <p:pic>
          <p:nvPicPr>
            <p:cNvPr id="65" name="teal counter 1">
              <a:extLst>
                <a:ext uri="{FF2B5EF4-FFF2-40B4-BE49-F238E27FC236}">
                  <a16:creationId xmlns:a16="http://schemas.microsoft.com/office/drawing/2014/main" id="{00C694E6-A5F3-4CDB-9E0A-5325A9D3C8B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970631" y="4676014"/>
              <a:ext cx="679748" cy="320912"/>
            </a:xfrm>
            <a:prstGeom prst="rect">
              <a:avLst/>
            </a:prstGeom>
          </p:spPr>
        </p:pic>
        <p:pic>
          <p:nvPicPr>
            <p:cNvPr id="66" name="teal counter 1">
              <a:extLst>
                <a:ext uri="{FF2B5EF4-FFF2-40B4-BE49-F238E27FC236}">
                  <a16:creationId xmlns:a16="http://schemas.microsoft.com/office/drawing/2014/main" id="{89CEAFE3-7FC5-4E88-8C54-FC063E0971D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18142" y="4676014"/>
              <a:ext cx="679748" cy="320912"/>
            </a:xfrm>
            <a:prstGeom prst="rect">
              <a:avLst/>
            </a:prstGeom>
          </p:spPr>
        </p:pic>
        <p:pic>
          <p:nvPicPr>
            <p:cNvPr id="67" name="teal counter 1">
              <a:extLst>
                <a:ext uri="{FF2B5EF4-FFF2-40B4-BE49-F238E27FC236}">
                  <a16:creationId xmlns:a16="http://schemas.microsoft.com/office/drawing/2014/main" id="{AD8D590C-03A8-4816-BDE3-480AE732A3D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50886" y="5299521"/>
              <a:ext cx="679748" cy="3209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37828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7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877F6-4CA7-491A-8843-867812941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Bit of a Puzzle</a:t>
            </a:r>
          </a:p>
        </p:txBody>
      </p:sp>
      <p:pic>
        <p:nvPicPr>
          <p:cNvPr id="73" name="Whole Class">
            <a:extLst>
              <a:ext uri="{FF2B5EF4-FFF2-40B4-BE49-F238E27FC236}">
                <a16:creationId xmlns:a16="http://schemas.microsoft.com/office/drawing/2014/main" id="{911EE2DB-F228-459E-9A84-D474B4E21A0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2E66F07-AC97-4260-8DB8-15859EF2146E}"/>
              </a:ext>
            </a:extLst>
          </p:cNvPr>
          <p:cNvSpPr/>
          <p:nvPr/>
        </p:nvSpPr>
        <p:spPr>
          <a:xfrm>
            <a:off x="2714498" y="1373246"/>
            <a:ext cx="3768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Can you solve his puzzle this time?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C56057-6C89-41F8-A246-B17D5CDB0E8D}"/>
              </a:ext>
            </a:extLst>
          </p:cNvPr>
          <p:cNvSpPr/>
          <p:nvPr/>
        </p:nvSpPr>
        <p:spPr>
          <a:xfrm>
            <a:off x="2311401" y="1751065"/>
            <a:ext cx="45561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200" dirty="0">
                <a:solidFill>
                  <a:srgbClr val="32B3A2"/>
                </a:solidFill>
              </a:rPr>
              <a:t>    – 16 = 4</a:t>
            </a:r>
            <a:endParaRPr lang="en-GB" sz="72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2E1C9A3-7FFD-44D1-A4F2-88BBAD316537}"/>
              </a:ext>
            </a:extLst>
          </p:cNvPr>
          <p:cNvSpPr/>
          <p:nvPr/>
        </p:nvSpPr>
        <p:spPr>
          <a:xfrm>
            <a:off x="576263" y="3000360"/>
            <a:ext cx="79914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If I put them back together again, I can find out how many I started with.</a:t>
            </a:r>
          </a:p>
        </p:txBody>
      </p:sp>
      <p:sp>
        <p:nvSpPr>
          <p:cNvPr id="13" name="?">
            <a:extLst>
              <a:ext uri="{FF2B5EF4-FFF2-40B4-BE49-F238E27FC236}">
                <a16:creationId xmlns:a16="http://schemas.microsoft.com/office/drawing/2014/main" id="{7DE84FB1-9045-4B3A-93B5-C5F646173096}"/>
              </a:ext>
            </a:extLst>
          </p:cNvPr>
          <p:cNvSpPr/>
          <p:nvPr/>
        </p:nvSpPr>
        <p:spPr>
          <a:xfrm>
            <a:off x="2640194" y="1751065"/>
            <a:ext cx="63831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solidFill>
                  <a:srgbClr val="32B3A2"/>
                </a:solidFill>
              </a:rPr>
              <a:t>?</a:t>
            </a:r>
            <a:endParaRPr lang="en-GB" sz="7200" dirty="0"/>
          </a:p>
        </p:txBody>
      </p:sp>
      <p:sp>
        <p:nvSpPr>
          <p:cNvPr id="8" name="5">
            <a:extLst>
              <a:ext uri="{FF2B5EF4-FFF2-40B4-BE49-F238E27FC236}">
                <a16:creationId xmlns:a16="http://schemas.microsoft.com/office/drawing/2014/main" id="{B756A06E-AE87-4909-9417-401C4D9B0CD0}"/>
              </a:ext>
            </a:extLst>
          </p:cNvPr>
          <p:cNvSpPr txBox="1"/>
          <p:nvPr/>
        </p:nvSpPr>
        <p:spPr>
          <a:xfrm>
            <a:off x="2228850" y="1751065"/>
            <a:ext cx="1319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>
                <a:solidFill>
                  <a:srgbClr val="C8085A"/>
                </a:solidFill>
              </a:rPr>
              <a:t>20</a:t>
            </a:r>
          </a:p>
        </p:txBody>
      </p:sp>
      <p:graphicFrame>
        <p:nvGraphicFramePr>
          <p:cNvPr id="5" name="Table 6">
            <a:extLst>
              <a:ext uri="{FF2B5EF4-FFF2-40B4-BE49-F238E27FC236}">
                <a16:creationId xmlns:a16="http://schemas.microsoft.com/office/drawing/2014/main" id="{7E2304F4-304D-429E-BC42-2961AE7D7D38}"/>
              </a:ext>
            </a:extLst>
          </p:cNvPr>
          <p:cNvGraphicFramePr>
            <a:graphicFrameLocks noGrp="1"/>
          </p:cNvGraphicFramePr>
          <p:nvPr/>
        </p:nvGraphicFramePr>
        <p:xfrm>
          <a:off x="753900" y="3881118"/>
          <a:ext cx="3576640" cy="143065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715328">
                  <a:extLst>
                    <a:ext uri="{9D8B030D-6E8A-4147-A177-3AD203B41FA5}">
                      <a16:colId xmlns:a16="http://schemas.microsoft.com/office/drawing/2014/main" val="1974491042"/>
                    </a:ext>
                  </a:extLst>
                </a:gridCol>
                <a:gridCol w="715328">
                  <a:extLst>
                    <a:ext uri="{9D8B030D-6E8A-4147-A177-3AD203B41FA5}">
                      <a16:colId xmlns:a16="http://schemas.microsoft.com/office/drawing/2014/main" val="1489578730"/>
                    </a:ext>
                  </a:extLst>
                </a:gridCol>
                <a:gridCol w="715328">
                  <a:extLst>
                    <a:ext uri="{9D8B030D-6E8A-4147-A177-3AD203B41FA5}">
                      <a16:colId xmlns:a16="http://schemas.microsoft.com/office/drawing/2014/main" val="1322253036"/>
                    </a:ext>
                  </a:extLst>
                </a:gridCol>
                <a:gridCol w="715328">
                  <a:extLst>
                    <a:ext uri="{9D8B030D-6E8A-4147-A177-3AD203B41FA5}">
                      <a16:colId xmlns:a16="http://schemas.microsoft.com/office/drawing/2014/main" val="2992999792"/>
                    </a:ext>
                  </a:extLst>
                </a:gridCol>
                <a:gridCol w="715328">
                  <a:extLst>
                    <a:ext uri="{9D8B030D-6E8A-4147-A177-3AD203B41FA5}">
                      <a16:colId xmlns:a16="http://schemas.microsoft.com/office/drawing/2014/main" val="3111878675"/>
                    </a:ext>
                  </a:extLst>
                </a:gridCol>
              </a:tblGrid>
              <a:tr h="715328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0942" marR="100942" marT="50470" marB="5047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1641898"/>
                  </a:ext>
                </a:extLst>
              </a:tr>
              <a:tr h="715328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0942" marR="100942" marT="50470" marB="5047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1867717"/>
                  </a:ext>
                </a:extLst>
              </a:tr>
            </a:tbl>
          </a:graphicData>
        </a:graphic>
      </p:graphicFrame>
      <p:graphicFrame>
        <p:nvGraphicFramePr>
          <p:cNvPr id="20" name="Table 6">
            <a:extLst>
              <a:ext uri="{FF2B5EF4-FFF2-40B4-BE49-F238E27FC236}">
                <a16:creationId xmlns:a16="http://schemas.microsoft.com/office/drawing/2014/main" id="{147FADFA-DD79-4E90-9698-6D0397992B76}"/>
              </a:ext>
            </a:extLst>
          </p:cNvPr>
          <p:cNvGraphicFramePr>
            <a:graphicFrameLocks noGrp="1"/>
          </p:cNvGraphicFramePr>
          <p:nvPr/>
        </p:nvGraphicFramePr>
        <p:xfrm>
          <a:off x="4808536" y="3881118"/>
          <a:ext cx="3576640" cy="143065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715328">
                  <a:extLst>
                    <a:ext uri="{9D8B030D-6E8A-4147-A177-3AD203B41FA5}">
                      <a16:colId xmlns:a16="http://schemas.microsoft.com/office/drawing/2014/main" val="1974491042"/>
                    </a:ext>
                  </a:extLst>
                </a:gridCol>
                <a:gridCol w="715328">
                  <a:extLst>
                    <a:ext uri="{9D8B030D-6E8A-4147-A177-3AD203B41FA5}">
                      <a16:colId xmlns:a16="http://schemas.microsoft.com/office/drawing/2014/main" val="1489578730"/>
                    </a:ext>
                  </a:extLst>
                </a:gridCol>
                <a:gridCol w="715328">
                  <a:extLst>
                    <a:ext uri="{9D8B030D-6E8A-4147-A177-3AD203B41FA5}">
                      <a16:colId xmlns:a16="http://schemas.microsoft.com/office/drawing/2014/main" val="1322253036"/>
                    </a:ext>
                  </a:extLst>
                </a:gridCol>
                <a:gridCol w="715328">
                  <a:extLst>
                    <a:ext uri="{9D8B030D-6E8A-4147-A177-3AD203B41FA5}">
                      <a16:colId xmlns:a16="http://schemas.microsoft.com/office/drawing/2014/main" val="2992999792"/>
                    </a:ext>
                  </a:extLst>
                </a:gridCol>
                <a:gridCol w="715328">
                  <a:extLst>
                    <a:ext uri="{9D8B030D-6E8A-4147-A177-3AD203B41FA5}">
                      <a16:colId xmlns:a16="http://schemas.microsoft.com/office/drawing/2014/main" val="3111878675"/>
                    </a:ext>
                  </a:extLst>
                </a:gridCol>
              </a:tblGrid>
              <a:tr h="715328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0942" marR="100942" marT="50470" marB="5047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1641898"/>
                  </a:ext>
                </a:extLst>
              </a:tr>
              <a:tr h="715328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0942" marR="100942" marT="50470" marB="5047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0942" marR="100942" marT="50470" marB="5047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1867717"/>
                  </a:ext>
                </a:extLst>
              </a:tr>
            </a:tbl>
          </a:graphicData>
        </a:graphic>
      </p:graphicFrame>
      <p:sp>
        <p:nvSpPr>
          <p:cNvPr id="21" name="Rectangle 20">
            <a:extLst>
              <a:ext uri="{FF2B5EF4-FFF2-40B4-BE49-F238E27FC236}">
                <a16:creationId xmlns:a16="http://schemas.microsoft.com/office/drawing/2014/main" id="{4D0C1C84-232A-4169-A2E6-F78FE1E0A466}"/>
              </a:ext>
            </a:extLst>
          </p:cNvPr>
          <p:cNvSpPr/>
          <p:nvPr/>
        </p:nvSpPr>
        <p:spPr>
          <a:xfrm>
            <a:off x="576263" y="5760006"/>
            <a:ext cx="79914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/>
              <a:t>I started with 20.</a:t>
            </a:r>
          </a:p>
        </p:txBody>
      </p:sp>
      <p:pic>
        <p:nvPicPr>
          <p:cNvPr id="22" name="teal counter 1">
            <a:extLst>
              <a:ext uri="{FF2B5EF4-FFF2-40B4-BE49-F238E27FC236}">
                <a16:creationId xmlns:a16="http://schemas.microsoft.com/office/drawing/2014/main" id="{AC5AFDC5-AB5A-49CD-9907-D9499FAF69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50" y="4120676"/>
            <a:ext cx="627225" cy="296115"/>
          </a:xfrm>
          <a:prstGeom prst="rect">
            <a:avLst/>
          </a:prstGeom>
        </p:spPr>
      </p:pic>
      <p:pic>
        <p:nvPicPr>
          <p:cNvPr id="24" name="teal counter 1">
            <a:extLst>
              <a:ext uri="{FF2B5EF4-FFF2-40B4-BE49-F238E27FC236}">
                <a16:creationId xmlns:a16="http://schemas.microsoft.com/office/drawing/2014/main" id="{AFA03668-1F30-4784-8DAD-652C8BDAD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1300" y="4120676"/>
            <a:ext cx="627225" cy="296115"/>
          </a:xfrm>
          <a:prstGeom prst="rect">
            <a:avLst/>
          </a:prstGeom>
        </p:spPr>
      </p:pic>
      <p:pic>
        <p:nvPicPr>
          <p:cNvPr id="26" name="teal counter 1">
            <a:extLst>
              <a:ext uri="{FF2B5EF4-FFF2-40B4-BE49-F238E27FC236}">
                <a16:creationId xmlns:a16="http://schemas.microsoft.com/office/drawing/2014/main" id="{0B42D64E-5501-4175-8AC1-9123DAA99E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8850" y="4120676"/>
            <a:ext cx="627225" cy="296115"/>
          </a:xfrm>
          <a:prstGeom prst="rect">
            <a:avLst/>
          </a:prstGeom>
        </p:spPr>
      </p:pic>
      <p:pic>
        <p:nvPicPr>
          <p:cNvPr id="28" name="teal counter 1">
            <a:extLst>
              <a:ext uri="{FF2B5EF4-FFF2-40B4-BE49-F238E27FC236}">
                <a16:creationId xmlns:a16="http://schemas.microsoft.com/office/drawing/2014/main" id="{C5583171-3B9D-4CA7-A778-63453C14FF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6400" y="4120676"/>
            <a:ext cx="627225" cy="296115"/>
          </a:xfrm>
          <a:prstGeom prst="rect">
            <a:avLst/>
          </a:prstGeom>
        </p:spPr>
      </p:pic>
      <p:pic>
        <p:nvPicPr>
          <p:cNvPr id="30" name="teal counter 1">
            <a:extLst>
              <a:ext uri="{FF2B5EF4-FFF2-40B4-BE49-F238E27FC236}">
                <a16:creationId xmlns:a16="http://schemas.microsoft.com/office/drawing/2014/main" id="{FDE0B50E-09E4-47A9-B2CF-F10FB20580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1250" y="4120676"/>
            <a:ext cx="627225" cy="296115"/>
          </a:xfrm>
          <a:prstGeom prst="rect">
            <a:avLst/>
          </a:prstGeom>
        </p:spPr>
      </p:pic>
      <p:pic>
        <p:nvPicPr>
          <p:cNvPr id="42" name="orange counter 1">
            <a:extLst>
              <a:ext uri="{FF2B5EF4-FFF2-40B4-BE49-F238E27FC236}">
                <a16:creationId xmlns:a16="http://schemas.microsoft.com/office/drawing/2014/main" id="{E25DF960-3F95-4018-B687-51DB225E1A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67095" y="4815801"/>
            <a:ext cx="627225" cy="296115"/>
          </a:xfrm>
          <a:prstGeom prst="rect">
            <a:avLst/>
          </a:prstGeom>
        </p:spPr>
      </p:pic>
      <p:pic>
        <p:nvPicPr>
          <p:cNvPr id="43" name="orange counter 1">
            <a:extLst>
              <a:ext uri="{FF2B5EF4-FFF2-40B4-BE49-F238E27FC236}">
                <a16:creationId xmlns:a16="http://schemas.microsoft.com/office/drawing/2014/main" id="{84AE01AA-BE8F-41AA-A04D-1A103F8122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7680" y="4815801"/>
            <a:ext cx="627225" cy="296115"/>
          </a:xfrm>
          <a:prstGeom prst="rect">
            <a:avLst/>
          </a:prstGeom>
        </p:spPr>
      </p:pic>
      <p:pic>
        <p:nvPicPr>
          <p:cNvPr id="44" name="orange counter 1">
            <a:extLst>
              <a:ext uri="{FF2B5EF4-FFF2-40B4-BE49-F238E27FC236}">
                <a16:creationId xmlns:a16="http://schemas.microsoft.com/office/drawing/2014/main" id="{12DD7F0D-76BE-48D4-88FC-CE2EEF8E92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8265" y="4815801"/>
            <a:ext cx="627225" cy="296115"/>
          </a:xfrm>
          <a:prstGeom prst="rect">
            <a:avLst/>
          </a:prstGeom>
        </p:spPr>
      </p:pic>
      <p:pic>
        <p:nvPicPr>
          <p:cNvPr id="45" name="orange counter 1">
            <a:extLst>
              <a:ext uri="{FF2B5EF4-FFF2-40B4-BE49-F238E27FC236}">
                <a16:creationId xmlns:a16="http://schemas.microsoft.com/office/drawing/2014/main" id="{3C8E8C3A-1286-4711-A583-2FBFC3459C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7434" y="4815801"/>
            <a:ext cx="627225" cy="296115"/>
          </a:xfrm>
          <a:prstGeom prst="rect">
            <a:avLst/>
          </a:prstGeom>
        </p:spPr>
      </p:pic>
      <p:pic>
        <p:nvPicPr>
          <p:cNvPr id="31" name="teal counter 1">
            <a:extLst>
              <a:ext uri="{FF2B5EF4-FFF2-40B4-BE49-F238E27FC236}">
                <a16:creationId xmlns:a16="http://schemas.microsoft.com/office/drawing/2014/main" id="{B66D2452-1DAA-4193-810E-7EDD3B6F8D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50" y="4815801"/>
            <a:ext cx="627225" cy="296115"/>
          </a:xfrm>
          <a:prstGeom prst="rect">
            <a:avLst/>
          </a:prstGeom>
        </p:spPr>
      </p:pic>
      <p:pic>
        <p:nvPicPr>
          <p:cNvPr id="32" name="teal counter 1">
            <a:extLst>
              <a:ext uri="{FF2B5EF4-FFF2-40B4-BE49-F238E27FC236}">
                <a16:creationId xmlns:a16="http://schemas.microsoft.com/office/drawing/2014/main" id="{F0623D27-35ED-4FC6-A383-32970636D4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1300" y="4815801"/>
            <a:ext cx="627225" cy="296115"/>
          </a:xfrm>
          <a:prstGeom prst="rect">
            <a:avLst/>
          </a:prstGeom>
        </p:spPr>
      </p:pic>
      <p:pic>
        <p:nvPicPr>
          <p:cNvPr id="33" name="teal counter 1">
            <a:extLst>
              <a:ext uri="{FF2B5EF4-FFF2-40B4-BE49-F238E27FC236}">
                <a16:creationId xmlns:a16="http://schemas.microsoft.com/office/drawing/2014/main" id="{0F967B0E-6604-457A-9771-E97E790607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8850" y="4815801"/>
            <a:ext cx="627225" cy="296115"/>
          </a:xfrm>
          <a:prstGeom prst="rect">
            <a:avLst/>
          </a:prstGeom>
        </p:spPr>
      </p:pic>
      <p:pic>
        <p:nvPicPr>
          <p:cNvPr id="34" name="teal counter 1">
            <a:extLst>
              <a:ext uri="{FF2B5EF4-FFF2-40B4-BE49-F238E27FC236}">
                <a16:creationId xmlns:a16="http://schemas.microsoft.com/office/drawing/2014/main" id="{96163AC7-900A-467B-9628-9D17366AD4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6400" y="4815801"/>
            <a:ext cx="627225" cy="296115"/>
          </a:xfrm>
          <a:prstGeom prst="rect">
            <a:avLst/>
          </a:prstGeom>
        </p:spPr>
      </p:pic>
      <p:pic>
        <p:nvPicPr>
          <p:cNvPr id="40" name="teal counter 1">
            <a:extLst>
              <a:ext uri="{FF2B5EF4-FFF2-40B4-BE49-F238E27FC236}">
                <a16:creationId xmlns:a16="http://schemas.microsoft.com/office/drawing/2014/main" id="{87F10836-700D-489D-AC61-9342E1E337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1250" y="4815801"/>
            <a:ext cx="627225" cy="296115"/>
          </a:xfrm>
          <a:prstGeom prst="rect">
            <a:avLst/>
          </a:prstGeom>
        </p:spPr>
      </p:pic>
      <p:pic>
        <p:nvPicPr>
          <p:cNvPr id="49" name="teal counter 1">
            <a:extLst>
              <a:ext uri="{FF2B5EF4-FFF2-40B4-BE49-F238E27FC236}">
                <a16:creationId xmlns:a16="http://schemas.microsoft.com/office/drawing/2014/main" id="{D449CB4F-CBD0-47F6-9A31-A599EC0A53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6899" y="4115916"/>
            <a:ext cx="627225" cy="296115"/>
          </a:xfrm>
          <a:prstGeom prst="rect">
            <a:avLst/>
          </a:prstGeom>
        </p:spPr>
      </p:pic>
      <p:pic>
        <p:nvPicPr>
          <p:cNvPr id="50" name="teal counter 1">
            <a:extLst>
              <a:ext uri="{FF2B5EF4-FFF2-40B4-BE49-F238E27FC236}">
                <a16:creationId xmlns:a16="http://schemas.microsoft.com/office/drawing/2014/main" id="{8FA82826-FF67-4242-ABD3-8BCABBB663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4449" y="4115916"/>
            <a:ext cx="627225" cy="296115"/>
          </a:xfrm>
          <a:prstGeom prst="rect">
            <a:avLst/>
          </a:prstGeom>
        </p:spPr>
      </p:pic>
      <p:pic>
        <p:nvPicPr>
          <p:cNvPr id="51" name="teal counter 1">
            <a:extLst>
              <a:ext uri="{FF2B5EF4-FFF2-40B4-BE49-F238E27FC236}">
                <a16:creationId xmlns:a16="http://schemas.microsoft.com/office/drawing/2014/main" id="{E6A4ADD4-CA34-4790-8833-F5BC0C8223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1999" y="4115916"/>
            <a:ext cx="627225" cy="296115"/>
          </a:xfrm>
          <a:prstGeom prst="rect">
            <a:avLst/>
          </a:prstGeom>
        </p:spPr>
      </p:pic>
      <p:pic>
        <p:nvPicPr>
          <p:cNvPr id="52" name="teal counter 1">
            <a:extLst>
              <a:ext uri="{FF2B5EF4-FFF2-40B4-BE49-F238E27FC236}">
                <a16:creationId xmlns:a16="http://schemas.microsoft.com/office/drawing/2014/main" id="{E9AA0440-332B-4C67-B9D8-50E2B5EB37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9549" y="4115916"/>
            <a:ext cx="627225" cy="296115"/>
          </a:xfrm>
          <a:prstGeom prst="rect">
            <a:avLst/>
          </a:prstGeom>
        </p:spPr>
      </p:pic>
      <p:pic>
        <p:nvPicPr>
          <p:cNvPr id="53" name="teal counter 1">
            <a:extLst>
              <a:ext uri="{FF2B5EF4-FFF2-40B4-BE49-F238E27FC236}">
                <a16:creationId xmlns:a16="http://schemas.microsoft.com/office/drawing/2014/main" id="{3C702526-EB24-4E12-ADEB-242A8B21D0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4399" y="4115916"/>
            <a:ext cx="627225" cy="296115"/>
          </a:xfrm>
          <a:prstGeom prst="rect">
            <a:avLst/>
          </a:prstGeom>
        </p:spPr>
      </p:pic>
      <p:pic>
        <p:nvPicPr>
          <p:cNvPr id="54" name="teal counter 1">
            <a:extLst>
              <a:ext uri="{FF2B5EF4-FFF2-40B4-BE49-F238E27FC236}">
                <a16:creationId xmlns:a16="http://schemas.microsoft.com/office/drawing/2014/main" id="{312FC045-931D-41F9-9F91-2A8E936A43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6899" y="4815800"/>
            <a:ext cx="627225" cy="296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260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8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877F6-4CA7-491A-8843-867812941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Bit of a Puzzle</a:t>
            </a:r>
          </a:p>
        </p:txBody>
      </p:sp>
      <p:pic>
        <p:nvPicPr>
          <p:cNvPr id="73" name="Whole Class">
            <a:extLst>
              <a:ext uri="{FF2B5EF4-FFF2-40B4-BE49-F238E27FC236}">
                <a16:creationId xmlns:a16="http://schemas.microsoft.com/office/drawing/2014/main" id="{911EE2DB-F228-459E-9A84-D474B4E21A0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2E66F07-AC97-4260-8DB8-15859EF2146E}"/>
              </a:ext>
            </a:extLst>
          </p:cNvPr>
          <p:cNvSpPr/>
          <p:nvPr/>
        </p:nvSpPr>
        <p:spPr>
          <a:xfrm>
            <a:off x="2714498" y="1373246"/>
            <a:ext cx="3768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Can you solve his puzzle this time?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C56057-6C89-41F8-A246-B17D5CDB0E8D}"/>
              </a:ext>
            </a:extLst>
          </p:cNvPr>
          <p:cNvSpPr/>
          <p:nvPr/>
        </p:nvSpPr>
        <p:spPr>
          <a:xfrm>
            <a:off x="1464527" y="1751065"/>
            <a:ext cx="6249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200" dirty="0">
                <a:solidFill>
                  <a:srgbClr val="32B3A2"/>
                </a:solidFill>
              </a:rPr>
              <a:t>15 –     = 4</a:t>
            </a:r>
            <a:endParaRPr lang="en-GB" sz="72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2E1C9A3-7FFD-44D1-A4F2-88BBAD316537}"/>
              </a:ext>
            </a:extLst>
          </p:cNvPr>
          <p:cNvSpPr/>
          <p:nvPr/>
        </p:nvSpPr>
        <p:spPr>
          <a:xfrm>
            <a:off x="576263" y="3000360"/>
            <a:ext cx="79914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I had 15 counters. Now, I take away counters until I have 4 left.</a:t>
            </a:r>
          </a:p>
        </p:txBody>
      </p:sp>
      <p:sp>
        <p:nvSpPr>
          <p:cNvPr id="13" name="?">
            <a:extLst>
              <a:ext uri="{FF2B5EF4-FFF2-40B4-BE49-F238E27FC236}">
                <a16:creationId xmlns:a16="http://schemas.microsoft.com/office/drawing/2014/main" id="{7DE84FB1-9045-4B3A-93B5-C5F646173096}"/>
              </a:ext>
            </a:extLst>
          </p:cNvPr>
          <p:cNvSpPr/>
          <p:nvPr/>
        </p:nvSpPr>
        <p:spPr>
          <a:xfrm>
            <a:off x="4434488" y="1751065"/>
            <a:ext cx="63831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solidFill>
                  <a:srgbClr val="32B3A2"/>
                </a:solidFill>
              </a:rPr>
              <a:t>?</a:t>
            </a:r>
            <a:endParaRPr lang="en-GB" sz="7200" dirty="0"/>
          </a:p>
        </p:txBody>
      </p:sp>
      <p:sp>
        <p:nvSpPr>
          <p:cNvPr id="8" name="5">
            <a:extLst>
              <a:ext uri="{FF2B5EF4-FFF2-40B4-BE49-F238E27FC236}">
                <a16:creationId xmlns:a16="http://schemas.microsoft.com/office/drawing/2014/main" id="{B756A06E-AE87-4909-9417-401C4D9B0CD0}"/>
              </a:ext>
            </a:extLst>
          </p:cNvPr>
          <p:cNvSpPr txBox="1"/>
          <p:nvPr/>
        </p:nvSpPr>
        <p:spPr>
          <a:xfrm>
            <a:off x="4080814" y="1751065"/>
            <a:ext cx="1319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>
                <a:solidFill>
                  <a:srgbClr val="C8085A"/>
                </a:solidFill>
              </a:rPr>
              <a:t>11</a:t>
            </a:r>
          </a:p>
        </p:txBody>
      </p:sp>
      <p:graphicFrame>
        <p:nvGraphicFramePr>
          <p:cNvPr id="5" name="Table 6">
            <a:extLst>
              <a:ext uri="{FF2B5EF4-FFF2-40B4-BE49-F238E27FC236}">
                <a16:creationId xmlns:a16="http://schemas.microsoft.com/office/drawing/2014/main" id="{7E2304F4-304D-429E-BC42-2961AE7D7D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2381912"/>
              </p:ext>
            </p:extLst>
          </p:nvPr>
        </p:nvGraphicFramePr>
        <p:xfrm>
          <a:off x="914400" y="3661151"/>
          <a:ext cx="3255640" cy="130225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651128">
                  <a:extLst>
                    <a:ext uri="{9D8B030D-6E8A-4147-A177-3AD203B41FA5}">
                      <a16:colId xmlns:a16="http://schemas.microsoft.com/office/drawing/2014/main" val="1974491042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1489578730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1322253036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2992999792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3111878675"/>
                    </a:ext>
                  </a:extLst>
                </a:gridCol>
              </a:tblGrid>
              <a:tr h="651128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883" marR="91883" marT="45940" marB="4594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883" marR="91883" marT="45940" marB="4594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1641898"/>
                  </a:ext>
                </a:extLst>
              </a:tr>
              <a:tr h="651128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883" marR="91883" marT="45940" marB="4594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1867717"/>
                  </a:ext>
                </a:extLst>
              </a:tr>
            </a:tbl>
          </a:graphicData>
        </a:graphic>
      </p:graphicFrame>
      <p:graphicFrame>
        <p:nvGraphicFramePr>
          <p:cNvPr id="20" name="Table 6">
            <a:extLst>
              <a:ext uri="{FF2B5EF4-FFF2-40B4-BE49-F238E27FC236}">
                <a16:creationId xmlns:a16="http://schemas.microsoft.com/office/drawing/2014/main" id="{147FADFA-DD79-4E90-9698-6D0397992B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1311178"/>
              </p:ext>
            </p:extLst>
          </p:nvPr>
        </p:nvGraphicFramePr>
        <p:xfrm>
          <a:off x="4969036" y="3661151"/>
          <a:ext cx="3255640" cy="130225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651128">
                  <a:extLst>
                    <a:ext uri="{9D8B030D-6E8A-4147-A177-3AD203B41FA5}">
                      <a16:colId xmlns:a16="http://schemas.microsoft.com/office/drawing/2014/main" val="1974491042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1489578730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1322253036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2992999792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3111878675"/>
                    </a:ext>
                  </a:extLst>
                </a:gridCol>
              </a:tblGrid>
              <a:tr h="651128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883" marR="91883" marT="45940" marB="4594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1641898"/>
                  </a:ext>
                </a:extLst>
              </a:tr>
              <a:tr h="651128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883" marR="91883" marT="45940" marB="4594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1867717"/>
                  </a:ext>
                </a:extLst>
              </a:tr>
            </a:tbl>
          </a:graphicData>
        </a:graphic>
      </p:graphicFrame>
      <p:sp>
        <p:nvSpPr>
          <p:cNvPr id="21" name="Rectangle 20">
            <a:extLst>
              <a:ext uri="{FF2B5EF4-FFF2-40B4-BE49-F238E27FC236}">
                <a16:creationId xmlns:a16="http://schemas.microsoft.com/office/drawing/2014/main" id="{4D0C1C84-232A-4169-A2E6-F78FE1E0A466}"/>
              </a:ext>
            </a:extLst>
          </p:cNvPr>
          <p:cNvSpPr/>
          <p:nvPr/>
        </p:nvSpPr>
        <p:spPr>
          <a:xfrm>
            <a:off x="3250406" y="5760006"/>
            <a:ext cx="26431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/>
              <a:t>I took away 11.</a:t>
            </a:r>
          </a:p>
        </p:txBody>
      </p:sp>
      <p:pic>
        <p:nvPicPr>
          <p:cNvPr id="53" name="teal counter 1">
            <a:extLst>
              <a:ext uri="{FF2B5EF4-FFF2-40B4-BE49-F238E27FC236}">
                <a16:creationId xmlns:a16="http://schemas.microsoft.com/office/drawing/2014/main" id="{3C702526-EB24-4E12-ADEB-242A8B21D0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4553" y="3845037"/>
            <a:ext cx="570932" cy="269540"/>
          </a:xfrm>
          <a:prstGeom prst="rect">
            <a:avLst/>
          </a:prstGeom>
        </p:spPr>
      </p:pic>
      <p:pic>
        <p:nvPicPr>
          <p:cNvPr id="39" name="teal counter 1">
            <a:extLst>
              <a:ext uri="{FF2B5EF4-FFF2-40B4-BE49-F238E27FC236}">
                <a16:creationId xmlns:a16="http://schemas.microsoft.com/office/drawing/2014/main" id="{C4CC53A7-9AE7-45F2-A754-EDADCF8A82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1180" y="3845037"/>
            <a:ext cx="570932" cy="269540"/>
          </a:xfrm>
          <a:prstGeom prst="rect">
            <a:avLst/>
          </a:prstGeom>
        </p:spPr>
      </p:pic>
      <p:pic>
        <p:nvPicPr>
          <p:cNvPr id="41" name="teal counter 1">
            <a:extLst>
              <a:ext uri="{FF2B5EF4-FFF2-40B4-BE49-F238E27FC236}">
                <a16:creationId xmlns:a16="http://schemas.microsoft.com/office/drawing/2014/main" id="{E7537450-45CF-4756-A8B9-1C9170A4AF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1390" y="3845037"/>
            <a:ext cx="570932" cy="269540"/>
          </a:xfrm>
          <a:prstGeom prst="rect">
            <a:avLst/>
          </a:prstGeom>
        </p:spPr>
      </p:pic>
      <p:pic>
        <p:nvPicPr>
          <p:cNvPr id="46" name="teal counter 1">
            <a:extLst>
              <a:ext uri="{FF2B5EF4-FFF2-40B4-BE49-F238E27FC236}">
                <a16:creationId xmlns:a16="http://schemas.microsoft.com/office/drawing/2014/main" id="{A224FB74-FCF6-45B5-A837-04304CF7ED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1600" y="3845037"/>
            <a:ext cx="570932" cy="269540"/>
          </a:xfrm>
          <a:prstGeom prst="rect">
            <a:avLst/>
          </a:prstGeom>
        </p:spPr>
      </p:pic>
      <p:pic>
        <p:nvPicPr>
          <p:cNvPr id="47" name="teal counter 1">
            <a:extLst>
              <a:ext uri="{FF2B5EF4-FFF2-40B4-BE49-F238E27FC236}">
                <a16:creationId xmlns:a16="http://schemas.microsoft.com/office/drawing/2014/main" id="{07F7A47E-D9AE-489A-8483-14FE81E446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1810" y="3845037"/>
            <a:ext cx="570932" cy="269540"/>
          </a:xfrm>
          <a:prstGeom prst="rect">
            <a:avLst/>
          </a:prstGeom>
        </p:spPr>
      </p:pic>
      <p:pic>
        <p:nvPicPr>
          <p:cNvPr id="48" name="teal counter 1">
            <a:extLst>
              <a:ext uri="{FF2B5EF4-FFF2-40B4-BE49-F238E27FC236}">
                <a16:creationId xmlns:a16="http://schemas.microsoft.com/office/drawing/2014/main" id="{793A29D5-E9FE-4E5F-A2F3-5CDDE2BD0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0738" y="4511787"/>
            <a:ext cx="570932" cy="269540"/>
          </a:xfrm>
          <a:prstGeom prst="rect">
            <a:avLst/>
          </a:prstGeom>
        </p:spPr>
      </p:pic>
      <p:pic>
        <p:nvPicPr>
          <p:cNvPr id="60" name="teal counter 1">
            <a:extLst>
              <a:ext uri="{FF2B5EF4-FFF2-40B4-BE49-F238E27FC236}">
                <a16:creationId xmlns:a16="http://schemas.microsoft.com/office/drawing/2014/main" id="{55E27D75-3367-4013-B0D4-F7FA803629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5242" y="4511787"/>
            <a:ext cx="570932" cy="269540"/>
          </a:xfrm>
          <a:prstGeom prst="rect">
            <a:avLst/>
          </a:prstGeom>
        </p:spPr>
      </p:pic>
      <p:pic>
        <p:nvPicPr>
          <p:cNvPr id="61" name="teal counter 1">
            <a:extLst>
              <a:ext uri="{FF2B5EF4-FFF2-40B4-BE49-F238E27FC236}">
                <a16:creationId xmlns:a16="http://schemas.microsoft.com/office/drawing/2014/main" id="{6010F06F-0D19-479D-AD9E-A8F698CDAD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754" y="4511787"/>
            <a:ext cx="570932" cy="269540"/>
          </a:xfrm>
          <a:prstGeom prst="rect">
            <a:avLst/>
          </a:prstGeom>
        </p:spPr>
      </p:pic>
      <p:pic>
        <p:nvPicPr>
          <p:cNvPr id="62" name="teal counter 1">
            <a:extLst>
              <a:ext uri="{FF2B5EF4-FFF2-40B4-BE49-F238E27FC236}">
                <a16:creationId xmlns:a16="http://schemas.microsoft.com/office/drawing/2014/main" id="{1EA3EEC4-EDDC-4CF3-B0C6-8CFE6DB374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376" y="4511787"/>
            <a:ext cx="570932" cy="269540"/>
          </a:xfrm>
          <a:prstGeom prst="rect">
            <a:avLst/>
          </a:prstGeom>
        </p:spPr>
      </p:pic>
      <p:pic>
        <p:nvPicPr>
          <p:cNvPr id="63" name="teal counter 1">
            <a:extLst>
              <a:ext uri="{FF2B5EF4-FFF2-40B4-BE49-F238E27FC236}">
                <a16:creationId xmlns:a16="http://schemas.microsoft.com/office/drawing/2014/main" id="{D3A2421A-259F-4184-8BBD-1EEA0FAF9A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880" y="4511787"/>
            <a:ext cx="570932" cy="269540"/>
          </a:xfrm>
          <a:prstGeom prst="rect">
            <a:avLst/>
          </a:prstGeom>
        </p:spPr>
      </p:pic>
      <p:pic>
        <p:nvPicPr>
          <p:cNvPr id="64" name="teal counter 1">
            <a:extLst>
              <a:ext uri="{FF2B5EF4-FFF2-40B4-BE49-F238E27FC236}">
                <a16:creationId xmlns:a16="http://schemas.microsoft.com/office/drawing/2014/main" id="{210E7BB5-56D6-4D5B-AAC5-0B71F0910E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0738" y="3845037"/>
            <a:ext cx="570932" cy="269540"/>
          </a:xfrm>
          <a:prstGeom prst="rect">
            <a:avLst/>
          </a:prstGeom>
        </p:spPr>
      </p:pic>
      <p:pic>
        <p:nvPicPr>
          <p:cNvPr id="65" name="teal counter 1">
            <a:extLst>
              <a:ext uri="{FF2B5EF4-FFF2-40B4-BE49-F238E27FC236}">
                <a16:creationId xmlns:a16="http://schemas.microsoft.com/office/drawing/2014/main" id="{374D2A79-2309-4CC0-87EE-4E00AF5D44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5242" y="3845037"/>
            <a:ext cx="570932" cy="269540"/>
          </a:xfrm>
          <a:prstGeom prst="rect">
            <a:avLst/>
          </a:prstGeom>
        </p:spPr>
      </p:pic>
      <p:pic>
        <p:nvPicPr>
          <p:cNvPr id="66" name="teal counter 1">
            <a:extLst>
              <a:ext uri="{FF2B5EF4-FFF2-40B4-BE49-F238E27FC236}">
                <a16:creationId xmlns:a16="http://schemas.microsoft.com/office/drawing/2014/main" id="{CD9190FA-9266-44D6-A1DF-E8B00965BE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754" y="3845037"/>
            <a:ext cx="570932" cy="269540"/>
          </a:xfrm>
          <a:prstGeom prst="rect">
            <a:avLst/>
          </a:prstGeom>
        </p:spPr>
      </p:pic>
      <p:pic>
        <p:nvPicPr>
          <p:cNvPr id="67" name="teal counter 1">
            <a:extLst>
              <a:ext uri="{FF2B5EF4-FFF2-40B4-BE49-F238E27FC236}">
                <a16:creationId xmlns:a16="http://schemas.microsoft.com/office/drawing/2014/main" id="{EEC77E49-3FA6-43BF-BEC2-1D8F50747D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376" y="3845037"/>
            <a:ext cx="570932" cy="269540"/>
          </a:xfrm>
          <a:prstGeom prst="rect">
            <a:avLst/>
          </a:prstGeom>
        </p:spPr>
      </p:pic>
      <p:pic>
        <p:nvPicPr>
          <p:cNvPr id="68" name="teal counter 1">
            <a:extLst>
              <a:ext uri="{FF2B5EF4-FFF2-40B4-BE49-F238E27FC236}">
                <a16:creationId xmlns:a16="http://schemas.microsoft.com/office/drawing/2014/main" id="{29486258-635E-4D81-AC58-1324E9FC37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880" y="3845037"/>
            <a:ext cx="570932" cy="269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459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07407E-6 L 0.03125 0.22732 " pathEditMode="relative" rAng="0" ptsTypes="AA">
                                      <p:cBhvr>
                                        <p:cTn id="6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3" y="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07407E-6 L 0.03125 0.22732 " pathEditMode="relative" rAng="0" ptsTypes="AA">
                                      <p:cBhvr>
                                        <p:cTn id="6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3" y="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0.03125 0.22732 " pathEditMode="relative" rAng="0" ptsTypes="AA">
                                      <p:cBhvr>
                                        <p:cTn id="7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3" y="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07407E-6 L 0.03125 0.22732 " pathEditMode="relative" rAng="0" ptsTypes="AA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3" y="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07407E-6 L 0.03125 0.22732 " pathEditMode="relative" rAng="0" ptsTypes="AA">
                                      <p:cBhvr>
                                        <p:cTn id="7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3" y="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500"/>
                            </p:stCondLst>
                            <p:childTnLst>
                              <p:par>
                                <p:cTn id="7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6 L 0.12014 0.13009 " pathEditMode="relative" rAng="0" ptsTypes="AA">
                                      <p:cBhvr>
                                        <p:cTn id="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7" y="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0.12014 0.13009 " pathEditMode="relative" rAng="0" ptsTypes="AA">
                                      <p:cBhvr>
                                        <p:cTn id="8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7" y="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37E-6 L 0.12014 0.13009 " pathEditMode="relative" rAng="0" ptsTypes="AA">
                                      <p:cBhvr>
                                        <p:cTn id="8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7" y="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000"/>
                            </p:stCondLst>
                            <p:childTnLst>
                              <p:par>
                                <p:cTn id="8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6 L 0.12014 0.13009 " pathEditMode="relative" rAng="0" ptsTypes="AA">
                                      <p:cBhvr>
                                        <p:cTn id="8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7" y="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500"/>
                            </p:stCondLst>
                            <p:childTnLst>
                              <p:par>
                                <p:cTn id="9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6 L 0.12014 0.13009 " pathEditMode="relative" rAng="0" ptsTypes="AA">
                                      <p:cBhvr>
                                        <p:cTn id="9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7" y="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07407E-6 L -0.23281 0.22848 " pathEditMode="relative" rAng="0" ptsTypes="AA">
                                      <p:cBhvr>
                                        <p:cTn id="9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49" y="11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8" grpId="0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877F6-4CA7-491A-8843-867812941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Bit of a Puzzle</a:t>
            </a:r>
          </a:p>
        </p:txBody>
      </p:sp>
      <p:pic>
        <p:nvPicPr>
          <p:cNvPr id="73" name="Whole Class">
            <a:extLst>
              <a:ext uri="{FF2B5EF4-FFF2-40B4-BE49-F238E27FC236}">
                <a16:creationId xmlns:a16="http://schemas.microsoft.com/office/drawing/2014/main" id="{911EE2DB-F228-459E-9A84-D474B4E21A0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2E66F07-AC97-4260-8DB8-15859EF2146E}"/>
              </a:ext>
            </a:extLst>
          </p:cNvPr>
          <p:cNvSpPr/>
          <p:nvPr/>
        </p:nvSpPr>
        <p:spPr>
          <a:xfrm>
            <a:off x="2714498" y="1373246"/>
            <a:ext cx="3768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Can you solve his puzzle this time?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C56057-6C89-41F8-A246-B17D5CDB0E8D}"/>
              </a:ext>
            </a:extLst>
          </p:cNvPr>
          <p:cNvSpPr/>
          <p:nvPr/>
        </p:nvSpPr>
        <p:spPr>
          <a:xfrm>
            <a:off x="1464527" y="1751065"/>
            <a:ext cx="6249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200" dirty="0">
                <a:solidFill>
                  <a:srgbClr val="32B3A2"/>
                </a:solidFill>
              </a:rPr>
              <a:t>17 –    = 11</a:t>
            </a:r>
            <a:endParaRPr lang="en-GB" sz="72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2E1C9A3-7FFD-44D1-A4F2-88BBAD316537}"/>
              </a:ext>
            </a:extLst>
          </p:cNvPr>
          <p:cNvSpPr/>
          <p:nvPr/>
        </p:nvSpPr>
        <p:spPr>
          <a:xfrm>
            <a:off x="576263" y="3000360"/>
            <a:ext cx="79914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I had 17 counters. Now, I take away counters until I have 11 left.</a:t>
            </a:r>
          </a:p>
        </p:txBody>
      </p:sp>
      <p:sp>
        <p:nvSpPr>
          <p:cNvPr id="13" name="?">
            <a:extLst>
              <a:ext uri="{FF2B5EF4-FFF2-40B4-BE49-F238E27FC236}">
                <a16:creationId xmlns:a16="http://schemas.microsoft.com/office/drawing/2014/main" id="{7DE84FB1-9045-4B3A-93B5-C5F646173096}"/>
              </a:ext>
            </a:extLst>
          </p:cNvPr>
          <p:cNvSpPr/>
          <p:nvPr/>
        </p:nvSpPr>
        <p:spPr>
          <a:xfrm>
            <a:off x="4329713" y="1751065"/>
            <a:ext cx="63831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solidFill>
                  <a:srgbClr val="32B3A2"/>
                </a:solidFill>
              </a:rPr>
              <a:t>?</a:t>
            </a:r>
            <a:endParaRPr lang="en-GB" sz="7200" dirty="0"/>
          </a:p>
        </p:txBody>
      </p:sp>
      <p:sp>
        <p:nvSpPr>
          <p:cNvPr id="8" name="5">
            <a:extLst>
              <a:ext uri="{FF2B5EF4-FFF2-40B4-BE49-F238E27FC236}">
                <a16:creationId xmlns:a16="http://schemas.microsoft.com/office/drawing/2014/main" id="{B756A06E-AE87-4909-9417-401C4D9B0CD0}"/>
              </a:ext>
            </a:extLst>
          </p:cNvPr>
          <p:cNvSpPr txBox="1"/>
          <p:nvPr/>
        </p:nvSpPr>
        <p:spPr>
          <a:xfrm>
            <a:off x="3976039" y="1751065"/>
            <a:ext cx="1319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>
                <a:solidFill>
                  <a:srgbClr val="C8085A"/>
                </a:solidFill>
              </a:rPr>
              <a:t>6</a:t>
            </a:r>
          </a:p>
        </p:txBody>
      </p:sp>
      <p:graphicFrame>
        <p:nvGraphicFramePr>
          <p:cNvPr id="5" name="Table 6">
            <a:extLst>
              <a:ext uri="{FF2B5EF4-FFF2-40B4-BE49-F238E27FC236}">
                <a16:creationId xmlns:a16="http://schemas.microsoft.com/office/drawing/2014/main" id="{7E2304F4-304D-429E-BC42-2961AE7D7D38}"/>
              </a:ext>
            </a:extLst>
          </p:cNvPr>
          <p:cNvGraphicFramePr>
            <a:graphicFrameLocks noGrp="1"/>
          </p:cNvGraphicFramePr>
          <p:nvPr/>
        </p:nvGraphicFramePr>
        <p:xfrm>
          <a:off x="914400" y="3661151"/>
          <a:ext cx="3255640" cy="130225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651128">
                  <a:extLst>
                    <a:ext uri="{9D8B030D-6E8A-4147-A177-3AD203B41FA5}">
                      <a16:colId xmlns:a16="http://schemas.microsoft.com/office/drawing/2014/main" val="1974491042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1489578730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1322253036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2992999792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3111878675"/>
                    </a:ext>
                  </a:extLst>
                </a:gridCol>
              </a:tblGrid>
              <a:tr h="651128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883" marR="91883" marT="45940" marB="4594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1641898"/>
                  </a:ext>
                </a:extLst>
              </a:tr>
              <a:tr h="651128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883" marR="91883" marT="45940" marB="4594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1867717"/>
                  </a:ext>
                </a:extLst>
              </a:tr>
            </a:tbl>
          </a:graphicData>
        </a:graphic>
      </p:graphicFrame>
      <p:graphicFrame>
        <p:nvGraphicFramePr>
          <p:cNvPr id="20" name="Table 6">
            <a:extLst>
              <a:ext uri="{FF2B5EF4-FFF2-40B4-BE49-F238E27FC236}">
                <a16:creationId xmlns:a16="http://schemas.microsoft.com/office/drawing/2014/main" id="{147FADFA-DD79-4E90-9698-6D0397992B76}"/>
              </a:ext>
            </a:extLst>
          </p:cNvPr>
          <p:cNvGraphicFramePr>
            <a:graphicFrameLocks noGrp="1"/>
          </p:cNvGraphicFramePr>
          <p:nvPr/>
        </p:nvGraphicFramePr>
        <p:xfrm>
          <a:off x="4969036" y="3661151"/>
          <a:ext cx="3255640" cy="130225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651128">
                  <a:extLst>
                    <a:ext uri="{9D8B030D-6E8A-4147-A177-3AD203B41FA5}">
                      <a16:colId xmlns:a16="http://schemas.microsoft.com/office/drawing/2014/main" val="1974491042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1489578730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1322253036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2992999792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3111878675"/>
                    </a:ext>
                  </a:extLst>
                </a:gridCol>
              </a:tblGrid>
              <a:tr h="651128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883" marR="91883" marT="45940" marB="4594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1641898"/>
                  </a:ext>
                </a:extLst>
              </a:tr>
              <a:tr h="651128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883" marR="91883" marT="45940" marB="4594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1867717"/>
                  </a:ext>
                </a:extLst>
              </a:tr>
            </a:tbl>
          </a:graphicData>
        </a:graphic>
      </p:graphicFrame>
      <p:sp>
        <p:nvSpPr>
          <p:cNvPr id="21" name="Rectangle 20">
            <a:extLst>
              <a:ext uri="{FF2B5EF4-FFF2-40B4-BE49-F238E27FC236}">
                <a16:creationId xmlns:a16="http://schemas.microsoft.com/office/drawing/2014/main" id="{4D0C1C84-232A-4169-A2E6-F78FE1E0A466}"/>
              </a:ext>
            </a:extLst>
          </p:cNvPr>
          <p:cNvSpPr/>
          <p:nvPr/>
        </p:nvSpPr>
        <p:spPr>
          <a:xfrm>
            <a:off x="3245641" y="5760006"/>
            <a:ext cx="26431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/>
              <a:t>I took away 6.</a:t>
            </a:r>
          </a:p>
        </p:txBody>
      </p:sp>
      <p:pic>
        <p:nvPicPr>
          <p:cNvPr id="53" name="teal counter 1">
            <a:extLst>
              <a:ext uri="{FF2B5EF4-FFF2-40B4-BE49-F238E27FC236}">
                <a16:creationId xmlns:a16="http://schemas.microsoft.com/office/drawing/2014/main" id="{3C702526-EB24-4E12-ADEB-242A8B21D0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4553" y="3845037"/>
            <a:ext cx="570932" cy="269540"/>
          </a:xfrm>
          <a:prstGeom prst="rect">
            <a:avLst/>
          </a:prstGeom>
        </p:spPr>
      </p:pic>
      <p:pic>
        <p:nvPicPr>
          <p:cNvPr id="47" name="teal counter 1">
            <a:extLst>
              <a:ext uri="{FF2B5EF4-FFF2-40B4-BE49-F238E27FC236}">
                <a16:creationId xmlns:a16="http://schemas.microsoft.com/office/drawing/2014/main" id="{07F7A47E-D9AE-489A-8483-14FE81E446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1810" y="3845037"/>
            <a:ext cx="570932" cy="269540"/>
          </a:xfrm>
          <a:prstGeom prst="rect">
            <a:avLst/>
          </a:prstGeom>
        </p:spPr>
      </p:pic>
      <p:pic>
        <p:nvPicPr>
          <p:cNvPr id="48" name="teal counter 1">
            <a:extLst>
              <a:ext uri="{FF2B5EF4-FFF2-40B4-BE49-F238E27FC236}">
                <a16:creationId xmlns:a16="http://schemas.microsoft.com/office/drawing/2014/main" id="{793A29D5-E9FE-4E5F-A2F3-5CDDE2BD0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0738" y="4511787"/>
            <a:ext cx="570932" cy="269540"/>
          </a:xfrm>
          <a:prstGeom prst="rect">
            <a:avLst/>
          </a:prstGeom>
        </p:spPr>
      </p:pic>
      <p:pic>
        <p:nvPicPr>
          <p:cNvPr id="60" name="teal counter 1">
            <a:extLst>
              <a:ext uri="{FF2B5EF4-FFF2-40B4-BE49-F238E27FC236}">
                <a16:creationId xmlns:a16="http://schemas.microsoft.com/office/drawing/2014/main" id="{55E27D75-3367-4013-B0D4-F7FA803629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5242" y="4511787"/>
            <a:ext cx="570932" cy="269540"/>
          </a:xfrm>
          <a:prstGeom prst="rect">
            <a:avLst/>
          </a:prstGeom>
        </p:spPr>
      </p:pic>
      <p:pic>
        <p:nvPicPr>
          <p:cNvPr id="61" name="teal counter 1">
            <a:extLst>
              <a:ext uri="{FF2B5EF4-FFF2-40B4-BE49-F238E27FC236}">
                <a16:creationId xmlns:a16="http://schemas.microsoft.com/office/drawing/2014/main" id="{6010F06F-0D19-479D-AD9E-A8F698CDAD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754" y="4511787"/>
            <a:ext cx="570932" cy="269540"/>
          </a:xfrm>
          <a:prstGeom prst="rect">
            <a:avLst/>
          </a:prstGeom>
        </p:spPr>
      </p:pic>
      <p:pic>
        <p:nvPicPr>
          <p:cNvPr id="62" name="teal counter 1">
            <a:extLst>
              <a:ext uri="{FF2B5EF4-FFF2-40B4-BE49-F238E27FC236}">
                <a16:creationId xmlns:a16="http://schemas.microsoft.com/office/drawing/2014/main" id="{1EA3EEC4-EDDC-4CF3-B0C6-8CFE6DB374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376" y="4511787"/>
            <a:ext cx="570932" cy="269540"/>
          </a:xfrm>
          <a:prstGeom prst="rect">
            <a:avLst/>
          </a:prstGeom>
        </p:spPr>
      </p:pic>
      <p:pic>
        <p:nvPicPr>
          <p:cNvPr id="63" name="teal counter 1">
            <a:extLst>
              <a:ext uri="{FF2B5EF4-FFF2-40B4-BE49-F238E27FC236}">
                <a16:creationId xmlns:a16="http://schemas.microsoft.com/office/drawing/2014/main" id="{D3A2421A-259F-4184-8BBD-1EEA0FAF9A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880" y="4511787"/>
            <a:ext cx="570932" cy="269540"/>
          </a:xfrm>
          <a:prstGeom prst="rect">
            <a:avLst/>
          </a:prstGeom>
        </p:spPr>
      </p:pic>
      <p:pic>
        <p:nvPicPr>
          <p:cNvPr id="64" name="teal counter 1">
            <a:extLst>
              <a:ext uri="{FF2B5EF4-FFF2-40B4-BE49-F238E27FC236}">
                <a16:creationId xmlns:a16="http://schemas.microsoft.com/office/drawing/2014/main" id="{210E7BB5-56D6-4D5B-AAC5-0B71F0910E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0738" y="3845037"/>
            <a:ext cx="570932" cy="269540"/>
          </a:xfrm>
          <a:prstGeom prst="rect">
            <a:avLst/>
          </a:prstGeom>
        </p:spPr>
      </p:pic>
      <p:pic>
        <p:nvPicPr>
          <p:cNvPr id="65" name="teal counter 1">
            <a:extLst>
              <a:ext uri="{FF2B5EF4-FFF2-40B4-BE49-F238E27FC236}">
                <a16:creationId xmlns:a16="http://schemas.microsoft.com/office/drawing/2014/main" id="{374D2A79-2309-4CC0-87EE-4E00AF5D44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5242" y="3845037"/>
            <a:ext cx="570932" cy="269540"/>
          </a:xfrm>
          <a:prstGeom prst="rect">
            <a:avLst/>
          </a:prstGeom>
        </p:spPr>
      </p:pic>
      <p:pic>
        <p:nvPicPr>
          <p:cNvPr id="66" name="teal counter 1">
            <a:extLst>
              <a:ext uri="{FF2B5EF4-FFF2-40B4-BE49-F238E27FC236}">
                <a16:creationId xmlns:a16="http://schemas.microsoft.com/office/drawing/2014/main" id="{CD9190FA-9266-44D6-A1DF-E8B00965BE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754" y="3845037"/>
            <a:ext cx="570932" cy="269540"/>
          </a:xfrm>
          <a:prstGeom prst="rect">
            <a:avLst/>
          </a:prstGeom>
        </p:spPr>
      </p:pic>
      <p:pic>
        <p:nvPicPr>
          <p:cNvPr id="67" name="teal counter 1">
            <a:extLst>
              <a:ext uri="{FF2B5EF4-FFF2-40B4-BE49-F238E27FC236}">
                <a16:creationId xmlns:a16="http://schemas.microsoft.com/office/drawing/2014/main" id="{EEC77E49-3FA6-43BF-BEC2-1D8F50747D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376" y="3845037"/>
            <a:ext cx="570932" cy="269540"/>
          </a:xfrm>
          <a:prstGeom prst="rect">
            <a:avLst/>
          </a:prstGeom>
        </p:spPr>
      </p:pic>
      <p:pic>
        <p:nvPicPr>
          <p:cNvPr id="68" name="teal counter 1">
            <a:extLst>
              <a:ext uri="{FF2B5EF4-FFF2-40B4-BE49-F238E27FC236}">
                <a16:creationId xmlns:a16="http://schemas.microsoft.com/office/drawing/2014/main" id="{29486258-635E-4D81-AC58-1324E9FC37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880" y="3845037"/>
            <a:ext cx="570932" cy="269540"/>
          </a:xfrm>
          <a:prstGeom prst="rect">
            <a:avLst/>
          </a:prstGeom>
        </p:spPr>
      </p:pic>
      <p:pic>
        <p:nvPicPr>
          <p:cNvPr id="27" name="teal counter 1">
            <a:extLst>
              <a:ext uri="{FF2B5EF4-FFF2-40B4-BE49-F238E27FC236}">
                <a16:creationId xmlns:a16="http://schemas.microsoft.com/office/drawing/2014/main" id="{3D5CCAE8-A600-481B-882C-AC732D3629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1600" y="4511787"/>
            <a:ext cx="570932" cy="269540"/>
          </a:xfrm>
          <a:prstGeom prst="rect">
            <a:avLst/>
          </a:prstGeom>
        </p:spPr>
      </p:pic>
      <p:pic>
        <p:nvPicPr>
          <p:cNvPr id="28" name="teal counter 1">
            <a:extLst>
              <a:ext uri="{FF2B5EF4-FFF2-40B4-BE49-F238E27FC236}">
                <a16:creationId xmlns:a16="http://schemas.microsoft.com/office/drawing/2014/main" id="{DE8FC2ED-2EBD-4BFB-BA33-C503875A4F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1810" y="4511787"/>
            <a:ext cx="570932" cy="269540"/>
          </a:xfrm>
          <a:prstGeom prst="rect">
            <a:avLst/>
          </a:prstGeom>
        </p:spPr>
      </p:pic>
      <p:pic>
        <p:nvPicPr>
          <p:cNvPr id="29" name="teal counter 1">
            <a:extLst>
              <a:ext uri="{FF2B5EF4-FFF2-40B4-BE49-F238E27FC236}">
                <a16:creationId xmlns:a16="http://schemas.microsoft.com/office/drawing/2014/main" id="{C9B54170-EB8D-46A9-93EA-80EBC82C4D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9692" y="3845037"/>
            <a:ext cx="570932" cy="269540"/>
          </a:xfrm>
          <a:prstGeom prst="rect">
            <a:avLst/>
          </a:prstGeom>
        </p:spPr>
      </p:pic>
      <p:pic>
        <p:nvPicPr>
          <p:cNvPr id="30" name="teal counter 1">
            <a:extLst>
              <a:ext uri="{FF2B5EF4-FFF2-40B4-BE49-F238E27FC236}">
                <a16:creationId xmlns:a16="http://schemas.microsoft.com/office/drawing/2014/main" id="{972A14E0-D0C8-4428-B4DB-13A044744F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6314" y="3845037"/>
            <a:ext cx="570932" cy="269540"/>
          </a:xfrm>
          <a:prstGeom prst="rect">
            <a:avLst/>
          </a:prstGeom>
        </p:spPr>
      </p:pic>
      <p:pic>
        <p:nvPicPr>
          <p:cNvPr id="31" name="teal counter 1">
            <a:extLst>
              <a:ext uri="{FF2B5EF4-FFF2-40B4-BE49-F238E27FC236}">
                <a16:creationId xmlns:a16="http://schemas.microsoft.com/office/drawing/2014/main" id="{4E38A2F7-D825-446B-A23F-C1148EB139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1600" y="3845037"/>
            <a:ext cx="570932" cy="269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771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6 L 0.23455 0.12222 " pathEditMode="relative" rAng="0" ptsTypes="AA">
                                      <p:cBhvr>
                                        <p:cTn id="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19" y="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6 L 0.23872 0.12222 " pathEditMode="relative" rAng="0" ptsTypes="AA">
                                      <p:cBhvr>
                                        <p:cTn id="7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27" y="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07407E-6 L -0.11389 0.21899 " pathEditMode="relative" rAng="0" ptsTypes="AA">
                                      <p:cBhvr>
                                        <p:cTn id="7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94" y="10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07407E-6 L -0.1158 0.21945 " pathEditMode="relative" rAng="0" ptsTypes="AA">
                                      <p:cBhvr>
                                        <p:cTn id="7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99" y="10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07407E-6 L -0.11129 0.21945 " pathEditMode="relative" rAng="0" ptsTypes="AA">
                                      <p:cBhvr>
                                        <p:cTn id="8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73" y="10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"/>
                            </p:stCondLst>
                            <p:childTnLst>
                              <p:par>
                                <p:cTn id="8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07407E-6 L -0.10712 0.21945 " pathEditMode="relative" rAng="0" ptsTypes="AA">
                                      <p:cBhvr>
                                        <p:cTn id="8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65" y="10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8" grpId="0"/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877F6-4CA7-491A-8843-867812941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Bit of a Puzzle</a:t>
            </a:r>
          </a:p>
        </p:txBody>
      </p:sp>
      <p:pic>
        <p:nvPicPr>
          <p:cNvPr id="73" name="Whole Class">
            <a:extLst>
              <a:ext uri="{FF2B5EF4-FFF2-40B4-BE49-F238E27FC236}">
                <a16:creationId xmlns:a16="http://schemas.microsoft.com/office/drawing/2014/main" id="{911EE2DB-F228-459E-9A84-D474B4E21A0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2E66F07-AC97-4260-8DB8-15859EF2146E}"/>
              </a:ext>
            </a:extLst>
          </p:cNvPr>
          <p:cNvSpPr/>
          <p:nvPr/>
        </p:nvSpPr>
        <p:spPr>
          <a:xfrm>
            <a:off x="2714498" y="1373246"/>
            <a:ext cx="3768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Can you solve his puzzle this time?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C56057-6C89-41F8-A246-B17D5CDB0E8D}"/>
              </a:ext>
            </a:extLst>
          </p:cNvPr>
          <p:cNvSpPr/>
          <p:nvPr/>
        </p:nvSpPr>
        <p:spPr>
          <a:xfrm>
            <a:off x="1464527" y="1751065"/>
            <a:ext cx="6249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200" dirty="0">
                <a:solidFill>
                  <a:srgbClr val="32B3A2"/>
                </a:solidFill>
              </a:rPr>
              <a:t>12 +    = 18</a:t>
            </a:r>
            <a:endParaRPr lang="en-GB" sz="72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2E1C9A3-7FFD-44D1-A4F2-88BBAD316537}"/>
              </a:ext>
            </a:extLst>
          </p:cNvPr>
          <p:cNvSpPr/>
          <p:nvPr/>
        </p:nvSpPr>
        <p:spPr>
          <a:xfrm>
            <a:off x="576263" y="3000360"/>
            <a:ext cx="79914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I have 12 counters. Now, I add counters until I have 18.</a:t>
            </a:r>
          </a:p>
        </p:txBody>
      </p:sp>
      <p:sp>
        <p:nvSpPr>
          <p:cNvPr id="13" name="?">
            <a:extLst>
              <a:ext uri="{FF2B5EF4-FFF2-40B4-BE49-F238E27FC236}">
                <a16:creationId xmlns:a16="http://schemas.microsoft.com/office/drawing/2014/main" id="{7DE84FB1-9045-4B3A-93B5-C5F646173096}"/>
              </a:ext>
            </a:extLst>
          </p:cNvPr>
          <p:cNvSpPr/>
          <p:nvPr/>
        </p:nvSpPr>
        <p:spPr>
          <a:xfrm>
            <a:off x="4329713" y="1751065"/>
            <a:ext cx="63831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solidFill>
                  <a:srgbClr val="32B3A2"/>
                </a:solidFill>
              </a:rPr>
              <a:t>?</a:t>
            </a:r>
            <a:endParaRPr lang="en-GB" sz="7200" dirty="0"/>
          </a:p>
        </p:txBody>
      </p:sp>
      <p:sp>
        <p:nvSpPr>
          <p:cNvPr id="8" name="5">
            <a:extLst>
              <a:ext uri="{FF2B5EF4-FFF2-40B4-BE49-F238E27FC236}">
                <a16:creationId xmlns:a16="http://schemas.microsoft.com/office/drawing/2014/main" id="{B756A06E-AE87-4909-9417-401C4D9B0CD0}"/>
              </a:ext>
            </a:extLst>
          </p:cNvPr>
          <p:cNvSpPr txBox="1"/>
          <p:nvPr/>
        </p:nvSpPr>
        <p:spPr>
          <a:xfrm>
            <a:off x="3976039" y="1751065"/>
            <a:ext cx="1319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>
                <a:solidFill>
                  <a:srgbClr val="C8085A"/>
                </a:solidFill>
              </a:rPr>
              <a:t>6</a:t>
            </a:r>
          </a:p>
        </p:txBody>
      </p:sp>
      <p:graphicFrame>
        <p:nvGraphicFramePr>
          <p:cNvPr id="5" name="Table 6">
            <a:extLst>
              <a:ext uri="{FF2B5EF4-FFF2-40B4-BE49-F238E27FC236}">
                <a16:creationId xmlns:a16="http://schemas.microsoft.com/office/drawing/2014/main" id="{7E2304F4-304D-429E-BC42-2961AE7D7D38}"/>
              </a:ext>
            </a:extLst>
          </p:cNvPr>
          <p:cNvGraphicFramePr>
            <a:graphicFrameLocks noGrp="1"/>
          </p:cNvGraphicFramePr>
          <p:nvPr/>
        </p:nvGraphicFramePr>
        <p:xfrm>
          <a:off x="914400" y="3661151"/>
          <a:ext cx="3255640" cy="130225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651128">
                  <a:extLst>
                    <a:ext uri="{9D8B030D-6E8A-4147-A177-3AD203B41FA5}">
                      <a16:colId xmlns:a16="http://schemas.microsoft.com/office/drawing/2014/main" val="1974491042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1489578730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1322253036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2992999792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3111878675"/>
                    </a:ext>
                  </a:extLst>
                </a:gridCol>
              </a:tblGrid>
              <a:tr h="651128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883" marR="91883" marT="45940" marB="4594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1641898"/>
                  </a:ext>
                </a:extLst>
              </a:tr>
              <a:tr h="651128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883" marR="91883" marT="45940" marB="4594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1867717"/>
                  </a:ext>
                </a:extLst>
              </a:tr>
            </a:tbl>
          </a:graphicData>
        </a:graphic>
      </p:graphicFrame>
      <p:graphicFrame>
        <p:nvGraphicFramePr>
          <p:cNvPr id="20" name="Table 6">
            <a:extLst>
              <a:ext uri="{FF2B5EF4-FFF2-40B4-BE49-F238E27FC236}">
                <a16:creationId xmlns:a16="http://schemas.microsoft.com/office/drawing/2014/main" id="{147FADFA-DD79-4E90-9698-6D0397992B76}"/>
              </a:ext>
            </a:extLst>
          </p:cNvPr>
          <p:cNvGraphicFramePr>
            <a:graphicFrameLocks noGrp="1"/>
          </p:cNvGraphicFramePr>
          <p:nvPr/>
        </p:nvGraphicFramePr>
        <p:xfrm>
          <a:off x="4969036" y="3661151"/>
          <a:ext cx="3255640" cy="130225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651128">
                  <a:extLst>
                    <a:ext uri="{9D8B030D-6E8A-4147-A177-3AD203B41FA5}">
                      <a16:colId xmlns:a16="http://schemas.microsoft.com/office/drawing/2014/main" val="1974491042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1489578730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1322253036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2992999792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3111878675"/>
                    </a:ext>
                  </a:extLst>
                </a:gridCol>
              </a:tblGrid>
              <a:tr h="651128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883" marR="91883" marT="45940" marB="4594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1641898"/>
                  </a:ext>
                </a:extLst>
              </a:tr>
              <a:tr h="651128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883" marR="91883" marT="45940" marB="4594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883" marR="91883" marT="45940" marB="4594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1867717"/>
                  </a:ext>
                </a:extLst>
              </a:tr>
            </a:tbl>
          </a:graphicData>
        </a:graphic>
      </p:graphicFrame>
      <p:sp>
        <p:nvSpPr>
          <p:cNvPr id="21" name="Rectangle 20">
            <a:extLst>
              <a:ext uri="{FF2B5EF4-FFF2-40B4-BE49-F238E27FC236}">
                <a16:creationId xmlns:a16="http://schemas.microsoft.com/office/drawing/2014/main" id="{4D0C1C84-232A-4169-A2E6-F78FE1E0A466}"/>
              </a:ext>
            </a:extLst>
          </p:cNvPr>
          <p:cNvSpPr/>
          <p:nvPr/>
        </p:nvSpPr>
        <p:spPr>
          <a:xfrm>
            <a:off x="3838670" y="5760006"/>
            <a:ext cx="14571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/>
              <a:t>I added 6.</a:t>
            </a:r>
          </a:p>
        </p:txBody>
      </p:sp>
      <p:pic>
        <p:nvPicPr>
          <p:cNvPr id="47" name="teal counter 1">
            <a:extLst>
              <a:ext uri="{FF2B5EF4-FFF2-40B4-BE49-F238E27FC236}">
                <a16:creationId xmlns:a16="http://schemas.microsoft.com/office/drawing/2014/main" id="{07F7A47E-D9AE-489A-8483-14FE81E446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1810" y="3845037"/>
            <a:ext cx="570932" cy="269540"/>
          </a:xfrm>
          <a:prstGeom prst="rect">
            <a:avLst/>
          </a:prstGeom>
        </p:spPr>
      </p:pic>
      <p:pic>
        <p:nvPicPr>
          <p:cNvPr id="48" name="teal counter 1">
            <a:extLst>
              <a:ext uri="{FF2B5EF4-FFF2-40B4-BE49-F238E27FC236}">
                <a16:creationId xmlns:a16="http://schemas.microsoft.com/office/drawing/2014/main" id="{793A29D5-E9FE-4E5F-A2F3-5CDDE2BD0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0738" y="4511787"/>
            <a:ext cx="570932" cy="269540"/>
          </a:xfrm>
          <a:prstGeom prst="rect">
            <a:avLst/>
          </a:prstGeom>
        </p:spPr>
      </p:pic>
      <p:pic>
        <p:nvPicPr>
          <p:cNvPr id="60" name="teal counter 1">
            <a:extLst>
              <a:ext uri="{FF2B5EF4-FFF2-40B4-BE49-F238E27FC236}">
                <a16:creationId xmlns:a16="http://schemas.microsoft.com/office/drawing/2014/main" id="{55E27D75-3367-4013-B0D4-F7FA803629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5242" y="4511787"/>
            <a:ext cx="570932" cy="269540"/>
          </a:xfrm>
          <a:prstGeom prst="rect">
            <a:avLst/>
          </a:prstGeom>
        </p:spPr>
      </p:pic>
      <p:pic>
        <p:nvPicPr>
          <p:cNvPr id="61" name="teal counter 1">
            <a:extLst>
              <a:ext uri="{FF2B5EF4-FFF2-40B4-BE49-F238E27FC236}">
                <a16:creationId xmlns:a16="http://schemas.microsoft.com/office/drawing/2014/main" id="{6010F06F-0D19-479D-AD9E-A8F698CDAD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754" y="4511787"/>
            <a:ext cx="570932" cy="269540"/>
          </a:xfrm>
          <a:prstGeom prst="rect">
            <a:avLst/>
          </a:prstGeom>
        </p:spPr>
      </p:pic>
      <p:pic>
        <p:nvPicPr>
          <p:cNvPr id="62" name="teal counter 1">
            <a:extLst>
              <a:ext uri="{FF2B5EF4-FFF2-40B4-BE49-F238E27FC236}">
                <a16:creationId xmlns:a16="http://schemas.microsoft.com/office/drawing/2014/main" id="{1EA3EEC4-EDDC-4CF3-B0C6-8CFE6DB374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376" y="4511787"/>
            <a:ext cx="570932" cy="269540"/>
          </a:xfrm>
          <a:prstGeom prst="rect">
            <a:avLst/>
          </a:prstGeom>
        </p:spPr>
      </p:pic>
      <p:pic>
        <p:nvPicPr>
          <p:cNvPr id="63" name="teal counter 1">
            <a:extLst>
              <a:ext uri="{FF2B5EF4-FFF2-40B4-BE49-F238E27FC236}">
                <a16:creationId xmlns:a16="http://schemas.microsoft.com/office/drawing/2014/main" id="{D3A2421A-259F-4184-8BBD-1EEA0FAF9A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880" y="4511787"/>
            <a:ext cx="570932" cy="269540"/>
          </a:xfrm>
          <a:prstGeom prst="rect">
            <a:avLst/>
          </a:prstGeom>
        </p:spPr>
      </p:pic>
      <p:pic>
        <p:nvPicPr>
          <p:cNvPr id="64" name="teal counter 1">
            <a:extLst>
              <a:ext uri="{FF2B5EF4-FFF2-40B4-BE49-F238E27FC236}">
                <a16:creationId xmlns:a16="http://schemas.microsoft.com/office/drawing/2014/main" id="{210E7BB5-56D6-4D5B-AAC5-0B71F0910E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0738" y="3845037"/>
            <a:ext cx="570932" cy="269540"/>
          </a:xfrm>
          <a:prstGeom prst="rect">
            <a:avLst/>
          </a:prstGeom>
        </p:spPr>
      </p:pic>
      <p:pic>
        <p:nvPicPr>
          <p:cNvPr id="65" name="teal counter 1">
            <a:extLst>
              <a:ext uri="{FF2B5EF4-FFF2-40B4-BE49-F238E27FC236}">
                <a16:creationId xmlns:a16="http://schemas.microsoft.com/office/drawing/2014/main" id="{374D2A79-2309-4CC0-87EE-4E00AF5D44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5242" y="3845037"/>
            <a:ext cx="570932" cy="269540"/>
          </a:xfrm>
          <a:prstGeom prst="rect">
            <a:avLst/>
          </a:prstGeom>
        </p:spPr>
      </p:pic>
      <p:pic>
        <p:nvPicPr>
          <p:cNvPr id="66" name="teal counter 1">
            <a:extLst>
              <a:ext uri="{FF2B5EF4-FFF2-40B4-BE49-F238E27FC236}">
                <a16:creationId xmlns:a16="http://schemas.microsoft.com/office/drawing/2014/main" id="{CD9190FA-9266-44D6-A1DF-E8B00965BE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754" y="3845037"/>
            <a:ext cx="570932" cy="269540"/>
          </a:xfrm>
          <a:prstGeom prst="rect">
            <a:avLst/>
          </a:prstGeom>
        </p:spPr>
      </p:pic>
      <p:pic>
        <p:nvPicPr>
          <p:cNvPr id="67" name="teal counter 1">
            <a:extLst>
              <a:ext uri="{FF2B5EF4-FFF2-40B4-BE49-F238E27FC236}">
                <a16:creationId xmlns:a16="http://schemas.microsoft.com/office/drawing/2014/main" id="{EEC77E49-3FA6-43BF-BEC2-1D8F50747D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376" y="3845037"/>
            <a:ext cx="570932" cy="269540"/>
          </a:xfrm>
          <a:prstGeom prst="rect">
            <a:avLst/>
          </a:prstGeom>
        </p:spPr>
      </p:pic>
      <p:pic>
        <p:nvPicPr>
          <p:cNvPr id="68" name="teal counter 1">
            <a:extLst>
              <a:ext uri="{FF2B5EF4-FFF2-40B4-BE49-F238E27FC236}">
                <a16:creationId xmlns:a16="http://schemas.microsoft.com/office/drawing/2014/main" id="{29486258-635E-4D81-AC58-1324E9FC37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880" y="3845037"/>
            <a:ext cx="570932" cy="269540"/>
          </a:xfrm>
          <a:prstGeom prst="rect">
            <a:avLst/>
          </a:prstGeom>
        </p:spPr>
      </p:pic>
      <p:pic>
        <p:nvPicPr>
          <p:cNvPr id="31" name="teal counter 1">
            <a:extLst>
              <a:ext uri="{FF2B5EF4-FFF2-40B4-BE49-F238E27FC236}">
                <a16:creationId xmlns:a16="http://schemas.microsoft.com/office/drawing/2014/main" id="{4E38A2F7-D825-446B-A23F-C1148EB139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1600" y="3845037"/>
            <a:ext cx="570932" cy="269540"/>
          </a:xfrm>
          <a:prstGeom prst="rect">
            <a:avLst/>
          </a:prstGeom>
        </p:spPr>
      </p:pic>
      <p:pic>
        <p:nvPicPr>
          <p:cNvPr id="32" name="orange counter 1">
            <a:extLst>
              <a:ext uri="{FF2B5EF4-FFF2-40B4-BE49-F238E27FC236}">
                <a16:creationId xmlns:a16="http://schemas.microsoft.com/office/drawing/2014/main" id="{E7E908F2-08BB-4050-A0A3-85E015814F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6312" y="3845037"/>
            <a:ext cx="570934" cy="269540"/>
          </a:xfrm>
          <a:prstGeom prst="rect">
            <a:avLst/>
          </a:prstGeom>
        </p:spPr>
      </p:pic>
      <p:pic>
        <p:nvPicPr>
          <p:cNvPr id="33" name="orange counter 1">
            <a:extLst>
              <a:ext uri="{FF2B5EF4-FFF2-40B4-BE49-F238E27FC236}">
                <a16:creationId xmlns:a16="http://schemas.microsoft.com/office/drawing/2014/main" id="{E5E3B476-6BA3-4C4D-BE96-20C4DCC7D4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9690" y="3845037"/>
            <a:ext cx="570934" cy="269540"/>
          </a:xfrm>
          <a:prstGeom prst="rect">
            <a:avLst/>
          </a:prstGeom>
        </p:spPr>
      </p:pic>
      <p:pic>
        <p:nvPicPr>
          <p:cNvPr id="34" name="orange counter 1">
            <a:extLst>
              <a:ext uri="{FF2B5EF4-FFF2-40B4-BE49-F238E27FC236}">
                <a16:creationId xmlns:a16="http://schemas.microsoft.com/office/drawing/2014/main" id="{AD7BDC0E-9914-4A5B-B747-9161E6D45D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5186" y="3845037"/>
            <a:ext cx="570934" cy="269540"/>
          </a:xfrm>
          <a:prstGeom prst="rect">
            <a:avLst/>
          </a:prstGeom>
        </p:spPr>
      </p:pic>
      <p:pic>
        <p:nvPicPr>
          <p:cNvPr id="35" name="orange counter 1">
            <a:extLst>
              <a:ext uri="{FF2B5EF4-FFF2-40B4-BE49-F238E27FC236}">
                <a16:creationId xmlns:a16="http://schemas.microsoft.com/office/drawing/2014/main" id="{88454061-91FC-4DC3-9B71-A69CE57DBE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0332" y="4507448"/>
            <a:ext cx="570934" cy="269540"/>
          </a:xfrm>
          <a:prstGeom prst="rect">
            <a:avLst/>
          </a:prstGeom>
        </p:spPr>
      </p:pic>
      <p:pic>
        <p:nvPicPr>
          <p:cNvPr id="36" name="orange counter 1">
            <a:extLst>
              <a:ext uri="{FF2B5EF4-FFF2-40B4-BE49-F238E27FC236}">
                <a16:creationId xmlns:a16="http://schemas.microsoft.com/office/drawing/2014/main" id="{B8EFE5EA-B469-4B38-9906-8280DB8FBC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3710" y="4507448"/>
            <a:ext cx="570934" cy="269540"/>
          </a:xfrm>
          <a:prstGeom prst="rect">
            <a:avLst/>
          </a:prstGeom>
        </p:spPr>
      </p:pic>
      <p:pic>
        <p:nvPicPr>
          <p:cNvPr id="37" name="orange counter 1">
            <a:extLst>
              <a:ext uri="{FF2B5EF4-FFF2-40B4-BE49-F238E27FC236}">
                <a16:creationId xmlns:a16="http://schemas.microsoft.com/office/drawing/2014/main" id="{EFA3C639-CCEC-419A-BEE2-426293E3D2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9206" y="4507448"/>
            <a:ext cx="570934" cy="269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48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8" grpId="0"/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877F6-4CA7-491A-8843-867812941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Bit of a Puzzle</a:t>
            </a:r>
          </a:p>
        </p:txBody>
      </p:sp>
      <p:pic>
        <p:nvPicPr>
          <p:cNvPr id="73" name="Whole Class">
            <a:extLst>
              <a:ext uri="{FF2B5EF4-FFF2-40B4-BE49-F238E27FC236}">
                <a16:creationId xmlns:a16="http://schemas.microsoft.com/office/drawing/2014/main" id="{911EE2DB-F228-459E-9A84-D474B4E21A0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2E66F07-AC97-4260-8DB8-15859EF2146E}"/>
              </a:ext>
            </a:extLst>
          </p:cNvPr>
          <p:cNvSpPr/>
          <p:nvPr/>
        </p:nvSpPr>
        <p:spPr>
          <a:xfrm>
            <a:off x="2714498" y="1373246"/>
            <a:ext cx="3768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Can you solve his puzzle this time?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C56057-6C89-41F8-A246-B17D5CDB0E8D}"/>
              </a:ext>
            </a:extLst>
          </p:cNvPr>
          <p:cNvSpPr/>
          <p:nvPr/>
        </p:nvSpPr>
        <p:spPr>
          <a:xfrm>
            <a:off x="1464527" y="1751065"/>
            <a:ext cx="6249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200" dirty="0">
                <a:solidFill>
                  <a:srgbClr val="32B3A2"/>
                </a:solidFill>
              </a:rPr>
              <a:t>     + 8 = 17</a:t>
            </a:r>
            <a:endParaRPr lang="en-GB" sz="72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2E1C9A3-7FFD-44D1-A4F2-88BBAD316537}"/>
              </a:ext>
            </a:extLst>
          </p:cNvPr>
          <p:cNvSpPr/>
          <p:nvPr/>
        </p:nvSpPr>
        <p:spPr>
          <a:xfrm>
            <a:off x="576263" y="3000360"/>
            <a:ext cx="79914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I have 8 counters. Now, I add counters until I have 17.</a:t>
            </a:r>
          </a:p>
        </p:txBody>
      </p:sp>
      <p:sp>
        <p:nvSpPr>
          <p:cNvPr id="13" name="?">
            <a:extLst>
              <a:ext uri="{FF2B5EF4-FFF2-40B4-BE49-F238E27FC236}">
                <a16:creationId xmlns:a16="http://schemas.microsoft.com/office/drawing/2014/main" id="{7DE84FB1-9045-4B3A-93B5-C5F646173096}"/>
              </a:ext>
            </a:extLst>
          </p:cNvPr>
          <p:cNvSpPr/>
          <p:nvPr/>
        </p:nvSpPr>
        <p:spPr>
          <a:xfrm>
            <a:off x="2948684" y="1751065"/>
            <a:ext cx="63831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solidFill>
                  <a:srgbClr val="32B3A2"/>
                </a:solidFill>
              </a:rPr>
              <a:t>?</a:t>
            </a:r>
            <a:endParaRPr lang="en-GB" sz="7200" dirty="0"/>
          </a:p>
        </p:txBody>
      </p:sp>
      <p:sp>
        <p:nvSpPr>
          <p:cNvPr id="8" name="5">
            <a:extLst>
              <a:ext uri="{FF2B5EF4-FFF2-40B4-BE49-F238E27FC236}">
                <a16:creationId xmlns:a16="http://schemas.microsoft.com/office/drawing/2014/main" id="{B756A06E-AE87-4909-9417-401C4D9B0CD0}"/>
              </a:ext>
            </a:extLst>
          </p:cNvPr>
          <p:cNvSpPr txBox="1"/>
          <p:nvPr/>
        </p:nvSpPr>
        <p:spPr>
          <a:xfrm>
            <a:off x="2595010" y="1751065"/>
            <a:ext cx="1319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>
                <a:solidFill>
                  <a:srgbClr val="C8085A"/>
                </a:solidFill>
              </a:rPr>
              <a:t>9</a:t>
            </a:r>
          </a:p>
        </p:txBody>
      </p:sp>
      <p:graphicFrame>
        <p:nvGraphicFramePr>
          <p:cNvPr id="5" name="Table 6">
            <a:extLst>
              <a:ext uri="{FF2B5EF4-FFF2-40B4-BE49-F238E27FC236}">
                <a16:creationId xmlns:a16="http://schemas.microsoft.com/office/drawing/2014/main" id="{7E2304F4-304D-429E-BC42-2961AE7D7D38}"/>
              </a:ext>
            </a:extLst>
          </p:cNvPr>
          <p:cNvGraphicFramePr>
            <a:graphicFrameLocks noGrp="1"/>
          </p:cNvGraphicFramePr>
          <p:nvPr/>
        </p:nvGraphicFramePr>
        <p:xfrm>
          <a:off x="914400" y="3661151"/>
          <a:ext cx="3255640" cy="130225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651128">
                  <a:extLst>
                    <a:ext uri="{9D8B030D-6E8A-4147-A177-3AD203B41FA5}">
                      <a16:colId xmlns:a16="http://schemas.microsoft.com/office/drawing/2014/main" val="1974491042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1489578730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1322253036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2992999792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3111878675"/>
                    </a:ext>
                  </a:extLst>
                </a:gridCol>
              </a:tblGrid>
              <a:tr h="651128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883" marR="91883" marT="45940" marB="4594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1641898"/>
                  </a:ext>
                </a:extLst>
              </a:tr>
              <a:tr h="651128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883" marR="91883" marT="45940" marB="4594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1867717"/>
                  </a:ext>
                </a:extLst>
              </a:tr>
            </a:tbl>
          </a:graphicData>
        </a:graphic>
      </p:graphicFrame>
      <p:graphicFrame>
        <p:nvGraphicFramePr>
          <p:cNvPr id="20" name="Table 6">
            <a:extLst>
              <a:ext uri="{FF2B5EF4-FFF2-40B4-BE49-F238E27FC236}">
                <a16:creationId xmlns:a16="http://schemas.microsoft.com/office/drawing/2014/main" id="{147FADFA-DD79-4E90-9698-6D0397992B76}"/>
              </a:ext>
            </a:extLst>
          </p:cNvPr>
          <p:cNvGraphicFramePr>
            <a:graphicFrameLocks noGrp="1"/>
          </p:cNvGraphicFramePr>
          <p:nvPr/>
        </p:nvGraphicFramePr>
        <p:xfrm>
          <a:off x="4969036" y="3661151"/>
          <a:ext cx="3255640" cy="130225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651128">
                  <a:extLst>
                    <a:ext uri="{9D8B030D-6E8A-4147-A177-3AD203B41FA5}">
                      <a16:colId xmlns:a16="http://schemas.microsoft.com/office/drawing/2014/main" val="1974491042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1489578730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1322253036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2992999792"/>
                    </a:ext>
                  </a:extLst>
                </a:gridCol>
                <a:gridCol w="651128">
                  <a:extLst>
                    <a:ext uri="{9D8B030D-6E8A-4147-A177-3AD203B41FA5}">
                      <a16:colId xmlns:a16="http://schemas.microsoft.com/office/drawing/2014/main" val="3111878675"/>
                    </a:ext>
                  </a:extLst>
                </a:gridCol>
              </a:tblGrid>
              <a:tr h="651128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883" marR="91883" marT="45940" marB="4594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1641898"/>
                  </a:ext>
                </a:extLst>
              </a:tr>
              <a:tr h="651128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883" marR="91883" marT="45940" marB="4594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883" marR="91883" marT="45940" marB="45940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883" marR="91883" marT="45940" marB="45940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1867717"/>
                  </a:ext>
                </a:extLst>
              </a:tr>
            </a:tbl>
          </a:graphicData>
        </a:graphic>
      </p:graphicFrame>
      <p:sp>
        <p:nvSpPr>
          <p:cNvPr id="21" name="Rectangle 20">
            <a:extLst>
              <a:ext uri="{FF2B5EF4-FFF2-40B4-BE49-F238E27FC236}">
                <a16:creationId xmlns:a16="http://schemas.microsoft.com/office/drawing/2014/main" id="{4D0C1C84-232A-4169-A2E6-F78FE1E0A466}"/>
              </a:ext>
            </a:extLst>
          </p:cNvPr>
          <p:cNvSpPr/>
          <p:nvPr/>
        </p:nvSpPr>
        <p:spPr>
          <a:xfrm>
            <a:off x="3838670" y="5760006"/>
            <a:ext cx="14571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/>
              <a:t>I added 9.</a:t>
            </a:r>
          </a:p>
        </p:txBody>
      </p:sp>
      <p:pic>
        <p:nvPicPr>
          <p:cNvPr id="61" name="teal counter 1">
            <a:extLst>
              <a:ext uri="{FF2B5EF4-FFF2-40B4-BE49-F238E27FC236}">
                <a16:creationId xmlns:a16="http://schemas.microsoft.com/office/drawing/2014/main" id="{6010F06F-0D19-479D-AD9E-A8F698CDAD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754" y="4511787"/>
            <a:ext cx="570932" cy="269540"/>
          </a:xfrm>
          <a:prstGeom prst="rect">
            <a:avLst/>
          </a:prstGeom>
        </p:spPr>
      </p:pic>
      <p:pic>
        <p:nvPicPr>
          <p:cNvPr id="62" name="teal counter 1">
            <a:extLst>
              <a:ext uri="{FF2B5EF4-FFF2-40B4-BE49-F238E27FC236}">
                <a16:creationId xmlns:a16="http://schemas.microsoft.com/office/drawing/2014/main" id="{1EA3EEC4-EDDC-4CF3-B0C6-8CFE6DB374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376" y="4511787"/>
            <a:ext cx="570932" cy="269540"/>
          </a:xfrm>
          <a:prstGeom prst="rect">
            <a:avLst/>
          </a:prstGeom>
        </p:spPr>
      </p:pic>
      <p:pic>
        <p:nvPicPr>
          <p:cNvPr id="63" name="teal counter 1">
            <a:extLst>
              <a:ext uri="{FF2B5EF4-FFF2-40B4-BE49-F238E27FC236}">
                <a16:creationId xmlns:a16="http://schemas.microsoft.com/office/drawing/2014/main" id="{D3A2421A-259F-4184-8BBD-1EEA0FAF9A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880" y="4511787"/>
            <a:ext cx="570932" cy="269540"/>
          </a:xfrm>
          <a:prstGeom prst="rect">
            <a:avLst/>
          </a:prstGeom>
        </p:spPr>
      </p:pic>
      <p:pic>
        <p:nvPicPr>
          <p:cNvPr id="64" name="teal counter 1">
            <a:extLst>
              <a:ext uri="{FF2B5EF4-FFF2-40B4-BE49-F238E27FC236}">
                <a16:creationId xmlns:a16="http://schemas.microsoft.com/office/drawing/2014/main" id="{210E7BB5-56D6-4D5B-AAC5-0B71F0910E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0738" y="3845037"/>
            <a:ext cx="570932" cy="269540"/>
          </a:xfrm>
          <a:prstGeom prst="rect">
            <a:avLst/>
          </a:prstGeom>
        </p:spPr>
      </p:pic>
      <p:pic>
        <p:nvPicPr>
          <p:cNvPr id="65" name="teal counter 1">
            <a:extLst>
              <a:ext uri="{FF2B5EF4-FFF2-40B4-BE49-F238E27FC236}">
                <a16:creationId xmlns:a16="http://schemas.microsoft.com/office/drawing/2014/main" id="{374D2A79-2309-4CC0-87EE-4E00AF5D44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5242" y="3845037"/>
            <a:ext cx="570932" cy="269540"/>
          </a:xfrm>
          <a:prstGeom prst="rect">
            <a:avLst/>
          </a:prstGeom>
        </p:spPr>
      </p:pic>
      <p:pic>
        <p:nvPicPr>
          <p:cNvPr id="66" name="teal counter 1">
            <a:extLst>
              <a:ext uri="{FF2B5EF4-FFF2-40B4-BE49-F238E27FC236}">
                <a16:creationId xmlns:a16="http://schemas.microsoft.com/office/drawing/2014/main" id="{CD9190FA-9266-44D6-A1DF-E8B00965BE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754" y="3845037"/>
            <a:ext cx="570932" cy="269540"/>
          </a:xfrm>
          <a:prstGeom prst="rect">
            <a:avLst/>
          </a:prstGeom>
        </p:spPr>
      </p:pic>
      <p:pic>
        <p:nvPicPr>
          <p:cNvPr id="67" name="teal counter 1">
            <a:extLst>
              <a:ext uri="{FF2B5EF4-FFF2-40B4-BE49-F238E27FC236}">
                <a16:creationId xmlns:a16="http://schemas.microsoft.com/office/drawing/2014/main" id="{EEC77E49-3FA6-43BF-BEC2-1D8F50747D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376" y="3845037"/>
            <a:ext cx="570932" cy="269540"/>
          </a:xfrm>
          <a:prstGeom prst="rect">
            <a:avLst/>
          </a:prstGeom>
        </p:spPr>
      </p:pic>
      <p:pic>
        <p:nvPicPr>
          <p:cNvPr id="68" name="teal counter 1">
            <a:extLst>
              <a:ext uri="{FF2B5EF4-FFF2-40B4-BE49-F238E27FC236}">
                <a16:creationId xmlns:a16="http://schemas.microsoft.com/office/drawing/2014/main" id="{29486258-635E-4D81-AC58-1324E9FC37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880" y="3845037"/>
            <a:ext cx="570932" cy="269540"/>
          </a:xfrm>
          <a:prstGeom prst="rect">
            <a:avLst/>
          </a:prstGeom>
        </p:spPr>
      </p:pic>
      <p:pic>
        <p:nvPicPr>
          <p:cNvPr id="32" name="orange counter 1">
            <a:extLst>
              <a:ext uri="{FF2B5EF4-FFF2-40B4-BE49-F238E27FC236}">
                <a16:creationId xmlns:a16="http://schemas.microsoft.com/office/drawing/2014/main" id="{E7E908F2-08BB-4050-A0A3-85E015814F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2248" y="4507448"/>
            <a:ext cx="570934" cy="269540"/>
          </a:xfrm>
          <a:prstGeom prst="rect">
            <a:avLst/>
          </a:prstGeom>
        </p:spPr>
      </p:pic>
      <p:pic>
        <p:nvPicPr>
          <p:cNvPr id="33" name="orange counter 1">
            <a:extLst>
              <a:ext uri="{FF2B5EF4-FFF2-40B4-BE49-F238E27FC236}">
                <a16:creationId xmlns:a16="http://schemas.microsoft.com/office/drawing/2014/main" id="{E5E3B476-6BA3-4C4D-BE96-20C4DCC7D4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5626" y="4507448"/>
            <a:ext cx="570934" cy="269540"/>
          </a:xfrm>
          <a:prstGeom prst="rect">
            <a:avLst/>
          </a:prstGeom>
        </p:spPr>
      </p:pic>
      <p:pic>
        <p:nvPicPr>
          <p:cNvPr id="34" name="orange counter 1">
            <a:extLst>
              <a:ext uri="{FF2B5EF4-FFF2-40B4-BE49-F238E27FC236}">
                <a16:creationId xmlns:a16="http://schemas.microsoft.com/office/drawing/2014/main" id="{AD7BDC0E-9914-4A5B-B747-9161E6D45D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0332" y="3845037"/>
            <a:ext cx="570934" cy="269540"/>
          </a:xfrm>
          <a:prstGeom prst="rect">
            <a:avLst/>
          </a:prstGeom>
        </p:spPr>
      </p:pic>
      <p:pic>
        <p:nvPicPr>
          <p:cNvPr id="35" name="orange counter 1">
            <a:extLst>
              <a:ext uri="{FF2B5EF4-FFF2-40B4-BE49-F238E27FC236}">
                <a16:creationId xmlns:a16="http://schemas.microsoft.com/office/drawing/2014/main" id="{88454061-91FC-4DC3-9B71-A69CE57DBE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0816" y="3845037"/>
            <a:ext cx="570934" cy="269540"/>
          </a:xfrm>
          <a:prstGeom prst="rect">
            <a:avLst/>
          </a:prstGeom>
        </p:spPr>
      </p:pic>
      <p:pic>
        <p:nvPicPr>
          <p:cNvPr id="36" name="orange counter 1">
            <a:extLst>
              <a:ext uri="{FF2B5EF4-FFF2-40B4-BE49-F238E27FC236}">
                <a16:creationId xmlns:a16="http://schemas.microsoft.com/office/drawing/2014/main" id="{B8EFE5EA-B469-4B38-9906-8280DB8FBC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4194" y="3845037"/>
            <a:ext cx="570934" cy="269540"/>
          </a:xfrm>
          <a:prstGeom prst="rect">
            <a:avLst/>
          </a:prstGeom>
        </p:spPr>
      </p:pic>
      <p:pic>
        <p:nvPicPr>
          <p:cNvPr id="37" name="orange counter 1">
            <a:extLst>
              <a:ext uri="{FF2B5EF4-FFF2-40B4-BE49-F238E27FC236}">
                <a16:creationId xmlns:a16="http://schemas.microsoft.com/office/drawing/2014/main" id="{EFA3C639-CCEC-419A-BEE2-426293E3D2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9690" y="3845037"/>
            <a:ext cx="570934" cy="269540"/>
          </a:xfrm>
          <a:prstGeom prst="rect">
            <a:avLst/>
          </a:prstGeom>
        </p:spPr>
      </p:pic>
      <p:pic>
        <p:nvPicPr>
          <p:cNvPr id="30" name="orange counter 1">
            <a:extLst>
              <a:ext uri="{FF2B5EF4-FFF2-40B4-BE49-F238E27FC236}">
                <a16:creationId xmlns:a16="http://schemas.microsoft.com/office/drawing/2014/main" id="{4FDB21FA-85D4-4CF7-84DB-729B98D432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7183" y="3845037"/>
            <a:ext cx="570934" cy="269540"/>
          </a:xfrm>
          <a:prstGeom prst="rect">
            <a:avLst/>
          </a:prstGeom>
        </p:spPr>
      </p:pic>
      <p:pic>
        <p:nvPicPr>
          <p:cNvPr id="38" name="orange counter 1">
            <a:extLst>
              <a:ext uri="{FF2B5EF4-FFF2-40B4-BE49-F238E27FC236}">
                <a16:creationId xmlns:a16="http://schemas.microsoft.com/office/drawing/2014/main" id="{8A3ED3C3-51CC-4547-AE98-B61EA2707A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0332" y="4507448"/>
            <a:ext cx="570934" cy="269540"/>
          </a:xfrm>
          <a:prstGeom prst="rect">
            <a:avLst/>
          </a:prstGeom>
        </p:spPr>
      </p:pic>
      <p:pic>
        <p:nvPicPr>
          <p:cNvPr id="39" name="orange counter 1">
            <a:extLst>
              <a:ext uri="{FF2B5EF4-FFF2-40B4-BE49-F238E27FC236}">
                <a16:creationId xmlns:a16="http://schemas.microsoft.com/office/drawing/2014/main" id="{64BCA9F8-6F68-4097-8761-7AC50CEE17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0561" y="4507448"/>
            <a:ext cx="570934" cy="269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954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8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Blowing Away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A32ED86-0005-407C-BF6C-3AC6F4FA4EE9}"/>
              </a:ext>
            </a:extLst>
          </p:cNvPr>
          <p:cNvSpPr/>
          <p:nvPr/>
        </p:nvSpPr>
        <p:spPr>
          <a:xfrm>
            <a:off x="657497" y="1280741"/>
            <a:ext cx="77308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dirty="0"/>
              <a:t>It’s a very windy day and some of the numbers have been</a:t>
            </a:r>
            <a:br>
              <a:rPr lang="en-GB" dirty="0"/>
            </a:br>
            <a:r>
              <a:rPr lang="en-GB" dirty="0"/>
              <a:t>blown out of the calculations.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8BB5A09-13A0-4098-8509-2EF5AE2D417D}"/>
              </a:ext>
            </a:extLst>
          </p:cNvPr>
          <p:cNvSpPr/>
          <p:nvPr/>
        </p:nvSpPr>
        <p:spPr>
          <a:xfrm>
            <a:off x="755650" y="1950966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dirty="0"/>
              <a:t>On the next slides, can you work out which numbers should go where?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94007B2-87D3-49A9-82A2-3BA4609EAC5D}"/>
              </a:ext>
            </a:extLst>
          </p:cNvPr>
          <p:cNvSpPr/>
          <p:nvPr/>
        </p:nvSpPr>
        <p:spPr>
          <a:xfrm>
            <a:off x="755650" y="2361610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Prove your answer with a ten-frame, equipment or number line.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476F3A4-EC2E-4465-9940-7D183E4FD6E4}"/>
              </a:ext>
            </a:extLst>
          </p:cNvPr>
          <p:cNvGrpSpPr/>
          <p:nvPr/>
        </p:nvGrpSpPr>
        <p:grpSpPr>
          <a:xfrm>
            <a:off x="4568597" y="4171468"/>
            <a:ext cx="3816350" cy="1236718"/>
            <a:chOff x="3022603" y="4667872"/>
            <a:chExt cx="5195885" cy="1286650"/>
          </a:xfrm>
        </p:grpSpPr>
        <p:grpSp>
          <p:nvGrpSpPr>
            <p:cNvPr id="12" name="Group 18">
              <a:extLst>
                <a:ext uri="{FF2B5EF4-FFF2-40B4-BE49-F238E27FC236}">
                  <a16:creationId xmlns:a16="http://schemas.microsoft.com/office/drawing/2014/main" id="{0E1FB47B-D5DC-442F-AFBE-E01E76E9B92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054475" y="4824415"/>
              <a:ext cx="4164013" cy="485780"/>
              <a:chOff x="3458663" y="4792978"/>
              <a:chExt cx="4164428" cy="485672"/>
            </a:xfrm>
          </p:grpSpPr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F4CB91B9-7BF1-489C-8BEE-67E3E649DEE4}"/>
                  </a:ext>
                </a:extLst>
              </p:cNvPr>
              <p:cNvSpPr/>
              <p:nvPr/>
            </p:nvSpPr>
            <p:spPr>
              <a:xfrm>
                <a:off x="3458663" y="4792978"/>
                <a:ext cx="1041504" cy="485667"/>
              </a:xfrm>
              <a:prstGeom prst="rect">
                <a:avLst/>
              </a:prstGeom>
              <a:solidFill>
                <a:srgbClr val="C8075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EAAFA07A-0143-4C0E-98D5-EE373621F42B}"/>
                  </a:ext>
                </a:extLst>
              </p:cNvPr>
              <p:cNvSpPr/>
              <p:nvPr/>
            </p:nvSpPr>
            <p:spPr>
              <a:xfrm>
                <a:off x="4500167" y="4792978"/>
                <a:ext cx="1041504" cy="485667"/>
              </a:xfrm>
              <a:prstGeom prst="rect">
                <a:avLst/>
              </a:prstGeom>
              <a:solidFill>
                <a:srgbClr val="C8075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EAF83398-6720-492C-98C6-23D9B6FDDF99}"/>
                  </a:ext>
                </a:extLst>
              </p:cNvPr>
              <p:cNvSpPr/>
              <p:nvPr/>
            </p:nvSpPr>
            <p:spPr>
              <a:xfrm>
                <a:off x="5541672" y="4792983"/>
                <a:ext cx="1039917" cy="485667"/>
              </a:xfrm>
              <a:prstGeom prst="rect">
                <a:avLst/>
              </a:prstGeom>
              <a:solidFill>
                <a:srgbClr val="C8075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55F322A3-C169-45B2-A029-AE33739A7DED}"/>
                  </a:ext>
                </a:extLst>
              </p:cNvPr>
              <p:cNvSpPr/>
              <p:nvPr/>
            </p:nvSpPr>
            <p:spPr>
              <a:xfrm>
                <a:off x="6581587" y="4792978"/>
                <a:ext cx="1041504" cy="485667"/>
              </a:xfrm>
              <a:prstGeom prst="rect">
                <a:avLst/>
              </a:prstGeom>
              <a:solidFill>
                <a:srgbClr val="C8075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13" name="Group 17">
              <a:extLst>
                <a:ext uri="{FF2B5EF4-FFF2-40B4-BE49-F238E27FC236}">
                  <a16:creationId xmlns:a16="http://schemas.microsoft.com/office/drawing/2014/main" id="{05B4DE44-E801-47FD-8D72-049E8DB4672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023000" y="5375916"/>
              <a:ext cx="5190725" cy="486722"/>
              <a:chOff x="2427085" y="5344359"/>
              <a:chExt cx="5191243" cy="486614"/>
            </a:xfrm>
          </p:grpSpPr>
          <p:grpSp>
            <p:nvGrpSpPr>
              <p:cNvPr id="17" name="Group 16">
                <a:extLst>
                  <a:ext uri="{FF2B5EF4-FFF2-40B4-BE49-F238E27FC236}">
                    <a16:creationId xmlns:a16="http://schemas.microsoft.com/office/drawing/2014/main" id="{DFA455C3-CAD7-4B10-9CAD-CBAF5333D5B0}"/>
                  </a:ext>
                </a:extLst>
              </p:cNvPr>
              <p:cNvGrpSpPr/>
              <p:nvPr/>
            </p:nvGrpSpPr>
            <p:grpSpPr>
              <a:xfrm>
                <a:off x="2427085" y="5344359"/>
                <a:ext cx="3123321" cy="486605"/>
                <a:chOff x="2427085" y="5346324"/>
                <a:chExt cx="3123321" cy="486605"/>
              </a:xfrm>
              <a:solidFill>
                <a:srgbClr val="009285"/>
              </a:solidFill>
            </p:grpSpPr>
            <p:sp>
              <p:nvSpPr>
                <p:cNvPr id="19" name="Rectangle 18">
                  <a:extLst>
                    <a:ext uri="{FF2B5EF4-FFF2-40B4-BE49-F238E27FC236}">
                      <a16:creationId xmlns:a16="http://schemas.microsoft.com/office/drawing/2014/main" id="{F46920A1-1A4E-4B17-B89A-ACC9BAD044E2}"/>
                    </a:ext>
                  </a:extLst>
                </p:cNvPr>
                <p:cNvSpPr/>
                <p:nvPr/>
              </p:nvSpPr>
              <p:spPr>
                <a:xfrm>
                  <a:off x="2427085" y="5346325"/>
                  <a:ext cx="1041107" cy="486604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0" name="Rectangle 19">
                  <a:extLst>
                    <a:ext uri="{FF2B5EF4-FFF2-40B4-BE49-F238E27FC236}">
                      <a16:creationId xmlns:a16="http://schemas.microsoft.com/office/drawing/2014/main" id="{0F6E4064-FD6B-45D6-B9A5-75DA15D5AA66}"/>
                    </a:ext>
                  </a:extLst>
                </p:cNvPr>
                <p:cNvSpPr/>
                <p:nvPr/>
              </p:nvSpPr>
              <p:spPr>
                <a:xfrm>
                  <a:off x="3468192" y="5346325"/>
                  <a:ext cx="1041107" cy="486604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2" name="Rectangle 21">
                  <a:extLst>
                    <a:ext uri="{FF2B5EF4-FFF2-40B4-BE49-F238E27FC236}">
                      <a16:creationId xmlns:a16="http://schemas.microsoft.com/office/drawing/2014/main" id="{39E934A4-18E7-4AED-939D-48BEAAE70FEA}"/>
                    </a:ext>
                  </a:extLst>
                </p:cNvPr>
                <p:cNvSpPr/>
                <p:nvPr/>
              </p:nvSpPr>
              <p:spPr>
                <a:xfrm>
                  <a:off x="4509299" y="5346324"/>
                  <a:ext cx="1041107" cy="486604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380FACD7-EC1B-4DD2-9998-9F90FE7A0AFA}"/>
                  </a:ext>
                </a:extLst>
              </p:cNvPr>
              <p:cNvSpPr/>
              <p:nvPr/>
            </p:nvSpPr>
            <p:spPr>
              <a:xfrm>
                <a:off x="6576824" y="5345306"/>
                <a:ext cx="1041504" cy="485667"/>
              </a:xfrm>
              <a:prstGeom prst="rect">
                <a:avLst/>
              </a:prstGeom>
              <a:solidFill>
                <a:srgbClr val="653B8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sp>
          <p:nvSpPr>
            <p:cNvPr id="14" name="TextBox 19">
              <a:extLst>
                <a:ext uri="{FF2B5EF4-FFF2-40B4-BE49-F238E27FC236}">
                  <a16:creationId xmlns:a16="http://schemas.microsoft.com/office/drawing/2014/main" id="{581BC804-F729-44BD-B233-2A3ED33703F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31753" y="4667872"/>
              <a:ext cx="554754" cy="7080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 sz="4000" dirty="0">
                  <a:solidFill>
                    <a:schemeClr val="bg1"/>
                  </a:solidFill>
                </a:rPr>
                <a:t>5</a:t>
              </a:r>
            </a:p>
          </p:txBody>
        </p:sp>
        <p:sp>
          <p:nvSpPr>
            <p:cNvPr id="15" name="TextBox 31">
              <a:extLst>
                <a:ext uri="{FF2B5EF4-FFF2-40B4-BE49-F238E27FC236}">
                  <a16:creationId xmlns:a16="http://schemas.microsoft.com/office/drawing/2014/main" id="{3AD912B5-BF8F-47D1-89D6-4C4D5612AF8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95662" y="5234078"/>
              <a:ext cx="554754" cy="7080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 sz="4000" dirty="0">
                  <a:solidFill>
                    <a:schemeClr val="bg1"/>
                  </a:solidFill>
                </a:rPr>
                <a:t>3</a:t>
              </a: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E6E3A1F-E5FF-41A3-A4A5-360F2A4EBA83}"/>
                </a:ext>
              </a:extLst>
            </p:cNvPr>
            <p:cNvSpPr/>
            <p:nvPr/>
          </p:nvSpPr>
          <p:spPr bwMode="auto">
            <a:xfrm>
              <a:off x="3022603" y="4824414"/>
              <a:ext cx="1041400" cy="490164"/>
            </a:xfrm>
            <a:prstGeom prst="rect">
              <a:avLst/>
            </a:prstGeom>
            <a:solidFill>
              <a:srgbClr val="C807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7DA9543E-A00B-4AB2-8458-7427158FD9C0}"/>
                </a:ext>
              </a:extLst>
            </p:cNvPr>
            <p:cNvSpPr/>
            <p:nvPr/>
          </p:nvSpPr>
          <p:spPr bwMode="auto">
            <a:xfrm>
              <a:off x="6146009" y="5375915"/>
              <a:ext cx="1041400" cy="485775"/>
            </a:xfrm>
            <a:prstGeom prst="rect">
              <a:avLst/>
            </a:prstGeom>
            <a:solidFill>
              <a:srgbClr val="653B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6" name="TextBox 33">
              <a:extLst>
                <a:ext uri="{FF2B5EF4-FFF2-40B4-BE49-F238E27FC236}">
                  <a16:creationId xmlns:a16="http://schemas.microsoft.com/office/drawing/2014/main" id="{91FC3E5F-BF63-4CA4-BE6B-CEE08D5A934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35134" y="5246479"/>
              <a:ext cx="554754" cy="7080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 sz="4000" dirty="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29" name="part diagram">
            <a:extLst>
              <a:ext uri="{FF2B5EF4-FFF2-40B4-BE49-F238E27FC236}">
                <a16:creationId xmlns:a16="http://schemas.microsoft.com/office/drawing/2014/main" id="{3EFD102A-FFC3-44A7-92B6-70F89961496A}"/>
              </a:ext>
            </a:extLst>
          </p:cNvPr>
          <p:cNvGrpSpPr>
            <a:grpSpLocks/>
          </p:cNvGrpSpPr>
          <p:nvPr/>
        </p:nvGrpSpPr>
        <p:grpSpPr bwMode="auto">
          <a:xfrm>
            <a:off x="1455088" y="2775830"/>
            <a:ext cx="2541146" cy="2581953"/>
            <a:chOff x="3464691" y="2238156"/>
            <a:chExt cx="2175854" cy="2210016"/>
          </a:xfrm>
        </p:grpSpPr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3B380E2E-4B5C-424F-8565-8611D2041F87}"/>
                </a:ext>
              </a:extLst>
            </p:cNvPr>
            <p:cNvCxnSpPr>
              <a:cxnSpLocks/>
            </p:cNvCxnSpPr>
            <p:nvPr/>
          </p:nvCxnSpPr>
          <p:spPr>
            <a:xfrm>
              <a:off x="4827805" y="3413764"/>
              <a:ext cx="242783" cy="234127"/>
            </a:xfrm>
            <a:prstGeom prst="line">
              <a:avLst/>
            </a:prstGeom>
            <a:ln w="19050">
              <a:solidFill>
                <a:srgbClr val="0174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49BB5F83-318D-49A7-822C-BC735DDF569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32151" y="3401114"/>
              <a:ext cx="279154" cy="246777"/>
            </a:xfrm>
            <a:prstGeom prst="line">
              <a:avLst/>
            </a:prstGeom>
            <a:ln w="19050">
              <a:solidFill>
                <a:srgbClr val="0174B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66F14C23-D672-49C6-8D86-134C841100B9}"/>
                </a:ext>
              </a:extLst>
            </p:cNvPr>
            <p:cNvSpPr/>
            <p:nvPr/>
          </p:nvSpPr>
          <p:spPr>
            <a:xfrm>
              <a:off x="3464691" y="3621004"/>
              <a:ext cx="827460" cy="827168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" name="TextBox 60">
              <a:extLst>
                <a:ext uri="{FF2B5EF4-FFF2-40B4-BE49-F238E27FC236}">
                  <a16:creationId xmlns:a16="http://schemas.microsoft.com/office/drawing/2014/main" id="{BE99B323-7582-4D2F-B9EC-247924AEBAF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82820" y="3720487"/>
              <a:ext cx="48710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 sz="4000" b="1" dirty="0"/>
                <a:t>3</a:t>
              </a:r>
            </a:p>
          </p:txBody>
        </p:sp>
        <p:grpSp>
          <p:nvGrpSpPr>
            <p:cNvPr id="34" name="Group 71">
              <a:extLst>
                <a:ext uri="{FF2B5EF4-FFF2-40B4-BE49-F238E27FC236}">
                  <a16:creationId xmlns:a16="http://schemas.microsoft.com/office/drawing/2014/main" id="{65D745DB-8330-4E05-817F-9852418E75A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79272" y="2238156"/>
              <a:ext cx="1208632" cy="1208206"/>
              <a:chOff x="3979272" y="2238156"/>
              <a:chExt cx="1208632" cy="1208206"/>
            </a:xfrm>
          </p:grpSpPr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C267F3EF-E3BB-4F34-A404-61BB9A4E5729}"/>
                  </a:ext>
                </a:extLst>
              </p:cNvPr>
              <p:cNvSpPr/>
              <p:nvPr/>
            </p:nvSpPr>
            <p:spPr>
              <a:xfrm>
                <a:off x="3979272" y="2238156"/>
                <a:ext cx="1208632" cy="1208206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32B3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sp>
            <p:nvSpPr>
              <p:cNvPr id="38" name="TextBox 68">
                <a:extLst>
                  <a:ext uri="{FF2B5EF4-FFF2-40B4-BE49-F238E27FC236}">
                    <a16:creationId xmlns:a16="http://schemas.microsoft.com/office/drawing/2014/main" id="{C94F6D40-AD75-43D8-8A81-0847F8C1C01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352064" y="2390301"/>
                <a:ext cx="487106" cy="923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eaLnBrk="1" hangingPunct="1"/>
                <a:r>
                  <a:rPr lang="en-GB" altLang="en-US" sz="5400" b="1" dirty="0"/>
                  <a:t>5</a:t>
                </a:r>
              </a:p>
            </p:txBody>
          </p:sp>
        </p:grp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F965B0E8-DA94-401C-89DD-AE48106BE475}"/>
                </a:ext>
              </a:extLst>
            </p:cNvPr>
            <p:cNvSpPr/>
            <p:nvPr/>
          </p:nvSpPr>
          <p:spPr>
            <a:xfrm>
              <a:off x="4813086" y="3621004"/>
              <a:ext cx="827459" cy="827168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C8075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6" name="TextBox 80">
              <a:extLst>
                <a:ext uri="{FF2B5EF4-FFF2-40B4-BE49-F238E27FC236}">
                  <a16:creationId xmlns:a16="http://schemas.microsoft.com/office/drawing/2014/main" id="{A233C600-911E-49E9-9F65-DF769B807FA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51286" y="3708632"/>
              <a:ext cx="48710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 sz="4000" b="1" dirty="0"/>
                <a:t>2</a:t>
              </a:r>
            </a:p>
          </p:txBody>
        </p:sp>
      </p:grpSp>
      <p:grpSp>
        <p:nvGrpSpPr>
          <p:cNvPr id="39" name="Group 3">
            <a:extLst>
              <a:ext uri="{FF2B5EF4-FFF2-40B4-BE49-F238E27FC236}">
                <a16:creationId xmlns:a16="http://schemas.microsoft.com/office/drawing/2014/main" id="{EB55A575-69E5-449E-9EC7-1DF8F08B09BD}"/>
              </a:ext>
            </a:extLst>
          </p:cNvPr>
          <p:cNvGrpSpPr>
            <a:grpSpLocks/>
          </p:cNvGrpSpPr>
          <p:nvPr/>
        </p:nvGrpSpPr>
        <p:grpSpPr bwMode="auto">
          <a:xfrm>
            <a:off x="5046741" y="2902950"/>
            <a:ext cx="2917825" cy="582613"/>
            <a:chOff x="872359" y="2044038"/>
            <a:chExt cx="2917740" cy="583548"/>
          </a:xfrm>
        </p:grpSpPr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E8513081-3679-4A86-B114-62DA7A9508C9}"/>
                </a:ext>
              </a:extLst>
            </p:cNvPr>
            <p:cNvSpPr/>
            <p:nvPr/>
          </p:nvSpPr>
          <p:spPr>
            <a:xfrm>
              <a:off x="872359" y="2044038"/>
              <a:ext cx="584183" cy="5835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F8B07C3F-85E6-437D-9D21-67CAA755BAE5}"/>
                </a:ext>
              </a:extLst>
            </p:cNvPr>
            <p:cNvSpPr/>
            <p:nvPr/>
          </p:nvSpPr>
          <p:spPr>
            <a:xfrm>
              <a:off x="1456542" y="2044038"/>
              <a:ext cx="582596" cy="5835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D4FBA2A5-C2A4-470B-86A0-DB8CC18E04AD}"/>
                </a:ext>
              </a:extLst>
            </p:cNvPr>
            <p:cNvSpPr/>
            <p:nvPr/>
          </p:nvSpPr>
          <p:spPr>
            <a:xfrm>
              <a:off x="2039138" y="2044038"/>
              <a:ext cx="584183" cy="5835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4E2B2427-2C35-4EEF-8758-C98887BE849D}"/>
                </a:ext>
              </a:extLst>
            </p:cNvPr>
            <p:cNvSpPr/>
            <p:nvPr/>
          </p:nvSpPr>
          <p:spPr>
            <a:xfrm>
              <a:off x="2623321" y="2044038"/>
              <a:ext cx="582595" cy="5835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41CD701E-16F4-47BD-99AF-CD01778A1A27}"/>
                </a:ext>
              </a:extLst>
            </p:cNvPr>
            <p:cNvSpPr/>
            <p:nvPr/>
          </p:nvSpPr>
          <p:spPr>
            <a:xfrm>
              <a:off x="3205916" y="2044038"/>
              <a:ext cx="584183" cy="5835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</p:grpSp>
      <p:grpSp>
        <p:nvGrpSpPr>
          <p:cNvPr id="45" name="Group 3">
            <a:extLst>
              <a:ext uri="{FF2B5EF4-FFF2-40B4-BE49-F238E27FC236}">
                <a16:creationId xmlns:a16="http://schemas.microsoft.com/office/drawing/2014/main" id="{74378206-4E16-4B89-B062-D53BBF5CADBD}"/>
              </a:ext>
            </a:extLst>
          </p:cNvPr>
          <p:cNvGrpSpPr>
            <a:grpSpLocks/>
          </p:cNvGrpSpPr>
          <p:nvPr/>
        </p:nvGrpSpPr>
        <p:grpSpPr bwMode="auto">
          <a:xfrm>
            <a:off x="5046741" y="3481298"/>
            <a:ext cx="2917825" cy="582613"/>
            <a:chOff x="872359" y="2044038"/>
            <a:chExt cx="2917740" cy="583548"/>
          </a:xfrm>
        </p:grpSpPr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9FEB252A-B2C2-4887-A59B-FFDA84834D70}"/>
                </a:ext>
              </a:extLst>
            </p:cNvPr>
            <p:cNvSpPr/>
            <p:nvPr/>
          </p:nvSpPr>
          <p:spPr>
            <a:xfrm>
              <a:off x="872359" y="2044038"/>
              <a:ext cx="584183" cy="5835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C33284ED-E1DD-4563-B99E-59B1B15EFED8}"/>
                </a:ext>
              </a:extLst>
            </p:cNvPr>
            <p:cNvSpPr/>
            <p:nvPr/>
          </p:nvSpPr>
          <p:spPr>
            <a:xfrm>
              <a:off x="1456542" y="2044038"/>
              <a:ext cx="582596" cy="5835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7C1D2C7F-94EF-47DE-9FEF-A05456E38B88}"/>
                </a:ext>
              </a:extLst>
            </p:cNvPr>
            <p:cNvSpPr/>
            <p:nvPr/>
          </p:nvSpPr>
          <p:spPr>
            <a:xfrm>
              <a:off x="2039138" y="2044038"/>
              <a:ext cx="584183" cy="5835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8A916198-7DC4-4279-BF9C-E47AADFD9737}"/>
                </a:ext>
              </a:extLst>
            </p:cNvPr>
            <p:cNvSpPr/>
            <p:nvPr/>
          </p:nvSpPr>
          <p:spPr>
            <a:xfrm>
              <a:off x="2623321" y="2044038"/>
              <a:ext cx="582595" cy="5835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B9FE3933-9499-41CD-BE88-D8BB0A8AC5A4}"/>
                </a:ext>
              </a:extLst>
            </p:cNvPr>
            <p:cNvSpPr/>
            <p:nvPr/>
          </p:nvSpPr>
          <p:spPr>
            <a:xfrm>
              <a:off x="3205916" y="2044038"/>
              <a:ext cx="584183" cy="5835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</p:grpSp>
      <p:pic>
        <p:nvPicPr>
          <p:cNvPr id="52" name="Picture 51">
            <a:extLst>
              <a:ext uri="{FF2B5EF4-FFF2-40B4-BE49-F238E27FC236}">
                <a16:creationId xmlns:a16="http://schemas.microsoft.com/office/drawing/2014/main" id="{8607F74D-6348-48E0-AA97-6728A2D557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9379" y="3078717"/>
            <a:ext cx="487721" cy="231078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7253CC60-0F5B-48DA-9E32-49B4AB515A5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5774" y="3645418"/>
            <a:ext cx="487721" cy="231078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965D8149-8CB5-4842-A696-1BE0151EE9B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073" y="3077202"/>
            <a:ext cx="494116" cy="234108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89D6118F-E40F-49A9-9D47-B23F3BB9F5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189" y="3636999"/>
            <a:ext cx="494116" cy="234108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C25D3B6B-E812-4891-937A-D3D4E93D3A3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919" y="3062609"/>
            <a:ext cx="494116" cy="234108"/>
          </a:xfrm>
          <a:prstGeom prst="rect">
            <a:avLst/>
          </a:prstGeom>
        </p:spPr>
      </p:pic>
      <p:pic>
        <p:nvPicPr>
          <p:cNvPr id="86" name="Picture 1">
            <a:extLst>
              <a:ext uri="{FF2B5EF4-FFF2-40B4-BE49-F238E27FC236}">
                <a16:creationId xmlns:a16="http://schemas.microsoft.com/office/drawing/2014/main" id="{3D497351-9F19-46C6-8811-61326FCA3F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685" y="5538515"/>
            <a:ext cx="81216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" name="Arc 90">
            <a:extLst>
              <a:ext uri="{FF2B5EF4-FFF2-40B4-BE49-F238E27FC236}">
                <a16:creationId xmlns:a16="http://schemas.microsoft.com/office/drawing/2014/main" id="{DDA21772-F5E2-446F-BE36-77BA41BF251E}"/>
              </a:ext>
            </a:extLst>
          </p:cNvPr>
          <p:cNvSpPr/>
          <p:nvPr/>
        </p:nvSpPr>
        <p:spPr bwMode="auto">
          <a:xfrm rot="8091762">
            <a:off x="327692" y="3624224"/>
            <a:ext cx="3604125" cy="2115590"/>
          </a:xfrm>
          <a:prstGeom prst="arc">
            <a:avLst>
              <a:gd name="adj1" fmla="val 18906564"/>
              <a:gd name="adj2" fmla="val 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92" name="Arc 91">
            <a:extLst>
              <a:ext uri="{FF2B5EF4-FFF2-40B4-BE49-F238E27FC236}">
                <a16:creationId xmlns:a16="http://schemas.microsoft.com/office/drawing/2014/main" id="{98435725-5993-4DFA-9270-81145C22842A}"/>
              </a:ext>
            </a:extLst>
          </p:cNvPr>
          <p:cNvSpPr/>
          <p:nvPr/>
        </p:nvSpPr>
        <p:spPr bwMode="auto">
          <a:xfrm rot="8091762">
            <a:off x="1509614" y="2108325"/>
            <a:ext cx="5865142" cy="3527304"/>
          </a:xfrm>
          <a:prstGeom prst="arc">
            <a:avLst>
              <a:gd name="adj1" fmla="val 18906564"/>
              <a:gd name="adj2" fmla="val 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grpSp>
        <p:nvGrpSpPr>
          <p:cNvPr id="54" name="ICONS">
            <a:extLst>
              <a:ext uri="{FF2B5EF4-FFF2-40B4-BE49-F238E27FC236}">
                <a16:creationId xmlns:a16="http://schemas.microsoft.com/office/drawing/2014/main" id="{2FB95717-9968-4643-9B85-4D366174EC17}"/>
              </a:ext>
            </a:extLst>
          </p:cNvPr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58" name="Assessment" hidden="1">
              <a:extLst>
                <a:ext uri="{FF2B5EF4-FFF2-40B4-BE49-F238E27FC236}">
                  <a16:creationId xmlns:a16="http://schemas.microsoft.com/office/drawing/2014/main" id="{60ABB35F-4B80-430E-BE83-9D490C6CC5E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9" name="Mental and Oral Starter" hidden="1">
              <a:extLst>
                <a:ext uri="{FF2B5EF4-FFF2-40B4-BE49-F238E27FC236}">
                  <a16:creationId xmlns:a16="http://schemas.microsoft.com/office/drawing/2014/main" id="{5FA5E4E8-70C3-4971-B310-C73FA07E78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" name="Group Work" hidden="1">
              <a:extLst>
                <a:ext uri="{FF2B5EF4-FFF2-40B4-BE49-F238E27FC236}">
                  <a16:creationId xmlns:a16="http://schemas.microsoft.com/office/drawing/2014/main" id="{BE3B2BB0-D808-45A7-8B10-73E8C4C5DC7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1" name="Talking Partners">
              <a:extLst>
                <a:ext uri="{FF2B5EF4-FFF2-40B4-BE49-F238E27FC236}">
                  <a16:creationId xmlns:a16="http://schemas.microsoft.com/office/drawing/2014/main" id="{071431FF-03C4-4EAF-8727-A23D181628A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2" name="Pairs" hidden="1">
              <a:extLst>
                <a:ext uri="{FF2B5EF4-FFF2-40B4-BE49-F238E27FC236}">
                  <a16:creationId xmlns:a16="http://schemas.microsoft.com/office/drawing/2014/main" id="{CE83BE98-9A78-41F0-9212-138BB1B0DDE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3" name="Individual Work" hidden="1">
              <a:extLst>
                <a:ext uri="{FF2B5EF4-FFF2-40B4-BE49-F238E27FC236}">
                  <a16:creationId xmlns:a16="http://schemas.microsoft.com/office/drawing/2014/main" id="{37C41439-025F-46AD-AAF2-28D19893CF3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4" name="Whole Class" hidden="1">
              <a:extLst>
                <a:ext uri="{FF2B5EF4-FFF2-40B4-BE49-F238E27FC236}">
                  <a16:creationId xmlns:a16="http://schemas.microsoft.com/office/drawing/2014/main" id="{CCDB471A-B3A9-45DC-9BBA-A7B82B3B8EF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61575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icture 62">
            <a:extLst>
              <a:ext uri="{FF2B5EF4-FFF2-40B4-BE49-F238E27FC236}">
                <a16:creationId xmlns:a16="http://schemas.microsoft.com/office/drawing/2014/main" id="{C8CB19FA-8482-4A88-827D-8BC813A593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28" t="20" b="28949"/>
          <a:stretch/>
        </p:blipFill>
        <p:spPr>
          <a:xfrm>
            <a:off x="755650" y="1541417"/>
            <a:ext cx="7632700" cy="455140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Blowing Away</a:t>
            </a:r>
          </a:p>
        </p:txBody>
      </p:sp>
      <p:pic>
        <p:nvPicPr>
          <p:cNvPr id="58" name="Picture 3">
            <a:extLst>
              <a:ext uri="{FF2B5EF4-FFF2-40B4-BE49-F238E27FC236}">
                <a16:creationId xmlns:a16="http://schemas.microsoft.com/office/drawing/2014/main" id="{19CFD0FE-E1F6-4055-928F-953D3DA741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61" y="2003153"/>
            <a:ext cx="7262948" cy="3873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0FA5FAE-513E-48E6-A419-D6EAC1DB6790}"/>
              </a:ext>
            </a:extLst>
          </p:cNvPr>
          <p:cNvSpPr/>
          <p:nvPr/>
        </p:nvSpPr>
        <p:spPr>
          <a:xfrm>
            <a:off x="1507790" y="5401708"/>
            <a:ext cx="6160410" cy="547779"/>
          </a:xfrm>
          <a:prstGeom prst="roundRect">
            <a:avLst/>
          </a:prstGeom>
          <a:solidFill>
            <a:srgbClr val="EDBCD9"/>
          </a:solidFill>
          <a:ln w="28575">
            <a:solidFill>
              <a:srgbClr val="6C388B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altLang="en-US" dirty="0">
                <a:solidFill>
                  <a:sysClr val="windowText" lastClr="000000"/>
                </a:solidFill>
              </a:rPr>
              <a:t>How can you prove your answer to your classmates?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7CF73261-9838-44F9-AE5C-99C24A23C6FB}"/>
              </a:ext>
            </a:extLst>
          </p:cNvPr>
          <p:cNvSpPr/>
          <p:nvPr/>
        </p:nvSpPr>
        <p:spPr>
          <a:xfrm>
            <a:off x="2347546" y="2703412"/>
            <a:ext cx="5051140" cy="1059696"/>
          </a:xfrm>
          <a:prstGeom prst="rect">
            <a:avLst/>
          </a:prstGeom>
          <a:solidFill>
            <a:srgbClr val="AC7E5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20090E-0A6E-47CF-A061-AAC3D74E6EEC}"/>
              </a:ext>
            </a:extLst>
          </p:cNvPr>
          <p:cNvSpPr txBox="1"/>
          <p:nvPr/>
        </p:nvSpPr>
        <p:spPr>
          <a:xfrm>
            <a:off x="3569022" y="2523561"/>
            <a:ext cx="372859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solidFill>
                  <a:schemeClr val="bg1"/>
                </a:solidFill>
              </a:rPr>
              <a:t>+ 3 = 17</a:t>
            </a:r>
          </a:p>
        </p:txBody>
      </p: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48E81160-5DE9-4FF8-9B1F-51BE55BD94A3}"/>
              </a:ext>
            </a:extLst>
          </p:cNvPr>
          <p:cNvCxnSpPr>
            <a:cxnSpLocks/>
          </p:cNvCxnSpPr>
          <p:nvPr/>
        </p:nvCxnSpPr>
        <p:spPr>
          <a:xfrm>
            <a:off x="2409825" y="3618142"/>
            <a:ext cx="1140619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>
            <a:extLst>
              <a:ext uri="{FF2B5EF4-FFF2-40B4-BE49-F238E27FC236}">
                <a16:creationId xmlns:a16="http://schemas.microsoft.com/office/drawing/2014/main" id="{B2C402A3-8376-4A08-90E5-8CF3C9C17090}"/>
              </a:ext>
            </a:extLst>
          </p:cNvPr>
          <p:cNvSpPr txBox="1"/>
          <p:nvPr/>
        </p:nvSpPr>
        <p:spPr>
          <a:xfrm>
            <a:off x="2289635" y="2511638"/>
            <a:ext cx="135596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>
                <a:solidFill>
                  <a:srgbClr val="C8085A"/>
                </a:solidFill>
              </a:rPr>
              <a:t>14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DC9F1DE9-498D-4241-9900-714928DEDFD6}"/>
              </a:ext>
            </a:extLst>
          </p:cNvPr>
          <p:cNvSpPr/>
          <p:nvPr/>
        </p:nvSpPr>
        <p:spPr>
          <a:xfrm rot="20878272">
            <a:off x="1807945" y="2376947"/>
            <a:ext cx="1673886" cy="1747983"/>
          </a:xfrm>
          <a:prstGeom prst="rect">
            <a:avLst/>
          </a:prstGeom>
          <a:solidFill>
            <a:schemeClr val="bg1"/>
          </a:solidFill>
          <a:ln w="38100">
            <a:solidFill>
              <a:srgbClr val="32B3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3993A578-A1BE-4649-9E61-537410072D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3633">
            <a:off x="2406107" y="2008141"/>
            <a:ext cx="115894" cy="666893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5911BAD9-75E6-49A6-959B-9EAE5805AA1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729059" flipH="1">
            <a:off x="9214264" y="1808630"/>
            <a:ext cx="523200" cy="705848"/>
          </a:xfrm>
          <a:prstGeom prst="rect">
            <a:avLst/>
          </a:prstGeom>
        </p:spPr>
      </p:pic>
      <p:grpSp>
        <p:nvGrpSpPr>
          <p:cNvPr id="14" name="ICONS">
            <a:extLst>
              <a:ext uri="{FF2B5EF4-FFF2-40B4-BE49-F238E27FC236}">
                <a16:creationId xmlns:a16="http://schemas.microsoft.com/office/drawing/2014/main" id="{DA947675-1AF4-496F-93CB-154772A4F55C}"/>
              </a:ext>
            </a:extLst>
          </p:cNvPr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15" name="Assessment" hidden="1">
              <a:extLst>
                <a:ext uri="{FF2B5EF4-FFF2-40B4-BE49-F238E27FC236}">
                  <a16:creationId xmlns:a16="http://schemas.microsoft.com/office/drawing/2014/main" id="{3F081418-B7E4-40C2-8469-710A20C30DA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6" name="Mental and Oral Starter" hidden="1">
              <a:extLst>
                <a:ext uri="{FF2B5EF4-FFF2-40B4-BE49-F238E27FC236}">
                  <a16:creationId xmlns:a16="http://schemas.microsoft.com/office/drawing/2014/main" id="{3D72830B-74B9-4515-B489-AF63CAB63CD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Group Work" hidden="1">
              <a:extLst>
                <a:ext uri="{FF2B5EF4-FFF2-40B4-BE49-F238E27FC236}">
                  <a16:creationId xmlns:a16="http://schemas.microsoft.com/office/drawing/2014/main" id="{1A176834-DDE2-4EB4-A63C-F5F50B99399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8" name="Talking Partners">
              <a:extLst>
                <a:ext uri="{FF2B5EF4-FFF2-40B4-BE49-F238E27FC236}">
                  <a16:creationId xmlns:a16="http://schemas.microsoft.com/office/drawing/2014/main" id="{F353162C-188D-413C-842B-2E109109000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Pairs" hidden="1">
              <a:extLst>
                <a:ext uri="{FF2B5EF4-FFF2-40B4-BE49-F238E27FC236}">
                  <a16:creationId xmlns:a16="http://schemas.microsoft.com/office/drawing/2014/main" id="{BE497940-343B-4E5A-978C-06551780A2A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0" name="Individual Work" hidden="1">
              <a:extLst>
                <a:ext uri="{FF2B5EF4-FFF2-40B4-BE49-F238E27FC236}">
                  <a16:creationId xmlns:a16="http://schemas.microsoft.com/office/drawing/2014/main" id="{1D534580-C55A-49BB-B427-FBDD8665691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Whole Class" hidden="1">
              <a:extLst>
                <a:ext uri="{FF2B5EF4-FFF2-40B4-BE49-F238E27FC236}">
                  <a16:creationId xmlns:a16="http://schemas.microsoft.com/office/drawing/2014/main" id="{21CE17B0-2B60-467D-B9B9-CC1D432C3F34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06587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93 0.00046 L -0.01493 0.00069 C -0.01736 0.00486 -0.01909 0.00972 -0.02187 0.01342 C -0.02239 0.01435 -0.02326 0.01504 -0.02378 0.01597 C -0.02552 0.01944 -0.02621 0.02268 -0.02864 0.025 C -0.0309 0.02754 -0.03333 0.03032 -0.03628 0.03148 C -0.03819 0.0324 -0.0401 0.03333 -0.04201 0.03426 C -0.04305 0.03472 -0.04444 0.03472 -0.04565 0.03541 C -0.04791 0.03657 -0.04947 0.03842 -0.05156 0.03935 C -0.05607 0.04143 -0.06076 0.04259 -0.06493 0.04444 C -0.06822 0.04583 -0.07447 0.04884 -0.07743 0.04976 C -0.08003 0.05046 -0.08263 0.05046 -0.08506 0.05092 L -0.09861 0.05347 C -0.10295 0.05439 -0.10746 0.05555 -0.1118 0.05625 L -0.12361 0.0574 C -0.12604 0.05833 -0.12847 0.05949 -0.13107 0.05995 C -0.14045 0.06226 -0.16197 0.0625 -0.16649 0.06273 L -0.27309 0.06134 C -0.27881 0.06111 -0.28003 0.05972 -0.28541 0.0574 C -0.31493 0.0456 -0.2875 0.05787 -0.30555 0.04838 C -0.30746 0.04745 -0.30954 0.04699 -0.31128 0.04583 C -0.321 0.03889 -0.31805 0.03842 -0.32673 0.03148 C -0.33211 0.02708 -0.33298 0.02708 -0.33819 0.0199 C -0.33906 0.01875 -0.3394 0.01736 -0.34027 0.01597 C -0.3434 0.01018 -0.34305 0.01088 -0.34583 0.00694 C -0.34635 0.00486 -0.34687 0.00254 -0.34774 0.00046 C -0.34826 -0.00093 -0.34913 -0.00209 -0.34965 -0.00348 C -0.35434 -0.01343 -0.35069 -0.00649 -0.35555 -0.01505 C -0.35572 -0.01667 -0.35677 -0.02223 -0.35729 -0.02408 C -0.35798 -0.02547 -0.3585 -0.02662 -0.3592 -0.02801 C -0.35954 -0.02963 -0.36128 -0.0382 -0.36111 -0.03959 C -0.36093 -0.04399 -0.36059 -0.04861 -0.3592 -0.05255 C -0.35885 -0.05371 -0.35729 -0.05348 -0.35642 -0.05371 C -0.35451 -0.05348 -0.35243 -0.05348 -0.35069 -0.05255 C -0.34982 -0.05209 -0.34947 -0.0507 -0.34878 -0.05 C -0.34635 -0.04723 -0.34444 -0.04561 -0.34201 -0.04352 C -0.34149 -0.04213 -0.34079 -0.04074 -0.34027 -0.03959 C -0.33958 -0.03866 -0.33871 -0.03797 -0.33819 -0.03704 C -0.33784 -0.03588 -0.3375 -0.03449 -0.33715 -0.03311 C -0.33628 -0.02778 -0.33628 -0.02639 -0.33541 -0.02014 C -0.33593 -0.00811 -0.33628 0.00393 -0.33715 0.01597 C -0.33732 0.01805 -0.33958 0.02407 -0.34027 0.025 C -0.34097 0.02662 -0.34218 0.02754 -0.34305 0.02893 C -0.35729 0.05509 -0.3342 0.01666 -0.34965 0.04074 C -0.35069 0.04213 -0.35277 0.04676 -0.35451 0.04838 C -0.35572 0.04953 -0.35729 0.04976 -0.35815 0.05092 C -0.36649 0.05972 -0.3592 0.05648 -0.36788 0.05879 C -0.375 0.06504 -0.37135 0.06319 -0.37847 0.06527 C -0.3842 0.07014 -0.37829 0.06597 -0.38697 0.06898 C -0.38871 0.06967 -0.39027 0.07106 -0.39184 0.07176 C -0.3934 0.07222 -0.39513 0.07245 -0.3967 0.07291 C -0.40659 0.07592 -0.39218 0.07268 -0.41111 0.07546 C -0.41336 0.07592 -0.41545 0.07662 -0.4177 0.07685 C -0.42152 0.07731 -0.42552 0.07754 -0.42916 0.07824 C -0.43368 0.07893 -0.43836 0.07986 -0.4427 0.08078 C -0.44496 0.08125 -0.44739 0.08171 -0.44965 0.08194 C -0.45295 0.0824 -0.45642 0.08287 -0.46006 0.08333 C -0.46215 0.08356 -0.4644 0.08449 -0.46666 0.08472 C -0.48038 0.08541 -0.49357 0.08541 -0.50694 0.08588 C -0.51944 0.08541 -0.53194 0.08564 -0.54427 0.08472 C -0.54722 0.08449 -0.54947 0.08287 -0.55208 0.08194 C -0.5585 0.07986 -0.56128 0.07963 -0.56736 0.07685 C -0.56996 0.07569 -0.57239 0.0743 -0.575 0.07291 C -0.57673 0.07199 -0.57881 0.07129 -0.5809 0.07037 C -0.58333 0.06921 -0.58611 0.06782 -0.58854 0.06643 C -0.59131 0.06504 -0.59427 0.06435 -0.59704 0.06273 C -0.59982 0.06088 -0.60208 0.05787 -0.60468 0.05625 C -0.60954 0.05301 -0.62482 0.04583 -0.63159 0.04189 C -0.63437 0.04027 -0.63732 0.03865 -0.64045 0.0368 C -0.64288 0.03518 -0.64531 0.0331 -0.64774 0.03148 C -0.65868 0.025 -0.65243 0.03009 -0.66423 0.02384 C -0.68437 0.01296 -0.67309 0.01643 -0.68437 0.01342 C -0.6934 0.00856 -0.70173 0.00324 -0.71215 0.00185 L -0.72065 0.00046 C -0.72725 -0.00047 -0.7342 -0.00093 -0.74079 -0.00209 C -0.74357 -0.00255 -0.74583 -0.00301 -0.74843 -0.00348 C -0.75451 -0.00394 -0.76059 -0.00417 -0.76684 -0.00463 L -0.85295 -0.00348 C -0.85711 -0.00324 -0.8625 -0.00116 -0.86649 0.00046 C -0.86996 0.00208 -0.87343 0.00416 -0.87708 0.00578 C -0.87881 0.00648 -0.88072 0.00648 -0.88263 0.00694 C -0.8868 0.00879 -0.89149 0.01064 -0.89513 0.01342 C -0.89652 0.01458 -0.89756 0.0162 -0.89895 0.01736 C -0.90607 0.02314 -0.90312 0.01898 -0.90954 0.025 C -0.91128 0.02662 -0.91267 0.0287 -0.9144 0.03032 C -0.91944 0.03541 -0.92656 0.04097 -0.93159 0.04699 C -0.93281 0.04861 -0.93402 0.05069 -0.93541 0.05231 C -0.93888 0.05625 -0.94218 0.06041 -0.946 0.06389 C -0.94895 0.06666 -0.95017 0.06736 -0.95277 0.07176 C -0.95381 0.07361 -0.95451 0.07615 -0.95555 0.07824 C -0.96059 0.08819 -0.96006 0.0868 -0.9651 0.09375 C -0.96736 0.10463 -0.9644 0.09351 -0.96909 0.10277 C -0.97777 0.12037 -0.97048 0.1081 -0.97656 0.12222 C -0.9776 0.12407 -0.97881 0.12569 -0.97951 0.12731 C -0.98003 0.12893 -0.98003 0.13101 -0.98055 0.1324 C -0.98142 0.13402 -0.98281 0.13495 -0.98333 0.13634 C -0.98454 0.13842 -0.98541 0.14051 -0.98628 0.14282 C -0.9868 0.14398 -0.98697 0.14537 -0.98732 0.14676 C -0.98802 0.14976 -0.98888 0.15277 -0.9901 0.15578 C -0.99079 0.1581 -0.99218 0.15995 -0.99288 0.16226 C -0.99409 0.16527 -0.99496 0.16828 -0.99583 0.17129 C -0.99635 0.17291 -0.99618 0.175 -0.99687 0.17639 C -0.99756 0.17847 -0.99878 0.17986 -0.99982 0.18171 C -1.00034 0.18518 -1.00104 0.18865 -1.00173 0.19189 C -1.00173 0.19328 -1.00225 0.19467 -1.00243 0.19583 C -1.00295 0.19768 -1.00295 0.1993 -1.00364 0.20115 C -1.00416 0.20416 -1.00607 0.20972 -1.00729 0.21273 C -1.00885 0.2162 -1.01076 0.21944 -1.01215 0.22314 C -1.01562 0.23264 -1.01215 0.2243 -1.01684 0.23217 C -1.01753 0.23333 -1.01805 0.23472 -1.01875 0.23588 C -1.021 0.23912 -1.02309 0.24259 -1.02569 0.24514 C -1.03819 0.25764 -1.02239 0.24213 -1.03229 0.25162 C -1.0335 0.25277 -1.03472 0.25439 -1.03611 0.25532 C -1.04131 0.25926 -1.04652 0.26273 -1.05208 0.26574 C -1.05364 0.26666 -1.05538 0.26759 -1.05677 0.26828 C -1.05781 0.26875 -1.05868 0.26921 -1.05972 0.26967 C -1.06267 0.27129 -1.06545 0.27314 -1.0684 0.27476 C -1.06979 0.27569 -1.07152 0.27639 -1.07309 0.27731 C -1.07847 0.28101 -1.07343 0.27986 -1.0809 0.28264 C -1.08281 0.28333 -1.08454 0.28333 -1.08645 0.28379 C -1.08819 0.28472 -1.08975 0.28588 -1.09131 0.28634 C -1.1 0.28958 -1.11979 0.28773 -1.12309 0.28773 L -1.12413 0.28773 " pathEditMode="relative" rAng="0" ptsTypes="AAAAAAAAAAAAAAAAAAAAAAAAAAAAAAAAAAAAAAAAAAAAAAAAAAAAAAAAAA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469" y="1166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43 -0.01828 L 0.02343 -0.01805 C 0.021 -0.01528 0.0184 -0.01273 0.01649 -0.00926 C 0.01597 -0.00833 0.01614 -0.00671 0.01562 -0.00555 C 0.0151 -0.0044 0.01423 -0.0037 0.01354 -0.00278 C 0.01267 -0.00115 0.01163 0.00047 0.01076 0.00232 C 0.01007 0.00371 0.00954 0.0051 0.00885 0.00625 C 0.00798 0.00764 0.00677 0.00857 0.0059 0.01019 C 0.00451 0.0125 0.00347 0.01551 0.00191 0.01783 C 0.00086 0.01945 -0.0007 0.02037 -0.00191 0.02176 C -0.0033 0.02338 -0.00434 0.02547 -0.00573 0.02685 C -0.00868 0.0301 -0.01164 0.0331 -0.01459 0.03611 C -0.0158 0.03727 -0.01719 0.03866 -0.01841 0.03982 C -0.01962 0.04121 -0.02084 0.04283 -0.02223 0.04375 C -0.02691 0.04699 -0.02622 0.0463 -0.03108 0.05023 C -0.03525 0.05371 -0.03386 0.05347 -0.03976 0.05672 C -0.04167 0.05787 -0.04393 0.05834 -0.04584 0.05926 C -0.0474 0.06019 -0.04914 0.06088 -0.0507 0.06204 C -0.054 0.06412 -0.05261 0.06505 -0.05625 0.06574 C -0.05921 0.06644 -0.06233 0.06667 -0.06511 0.06713 C -0.0757 0.07176 -0.07205 0.07084 -0.08924 0.07361 L -0.1125 0.07755 L -0.12639 0.0801 L -0.14167 0.08264 L -0.15938 0.08519 C -0.17448 0.09028 -0.15938 0.08588 -0.17587 0.08912 C -0.18125 0.09028 -0.18664 0.0919 -0.19219 0.09306 C -0.1948 0.09352 -0.1974 0.09375 -0.20018 0.09422 C -0.20348 0.09514 -0.20643 0.0963 -0.20973 0.09699 C -0.22379 0.09954 -0.2165 0.09676 -0.22917 0.09954 C -0.2323 0.10023 -0.23559 0.10139 -0.23889 0.10209 C -0.24202 0.10278 -0.24532 0.10278 -0.24861 0.10347 C -0.25191 0.10417 -0.25504 0.10533 -0.25799 0.10602 C -0.26389 0.10718 -0.2757 0.10857 -0.2757 0.1088 C -0.28073 0.11042 -0.28594 0.11181 -0.29115 0.11366 L -0.31146 0.12153 C -0.31546 0.12315 -0.32761 0.12755 -0.32987 0.1294 C -0.34862 0.14352 -0.32518 0.12616 -0.34358 0.13843 C -0.34514 0.13959 -0.34671 0.14121 -0.34844 0.14236 C -0.35052 0.14375 -0.35296 0.14468 -0.35521 0.14607 C -0.35747 0.14769 -0.35973 0.14977 -0.36198 0.15139 C -0.36389 0.15278 -0.36598 0.15371 -0.36771 0.15533 C -0.37309 0.16019 -0.37882 0.16459 -0.38334 0.17084 C -0.38907 0.17824 -0.38629 0.17547 -0.39115 0.17986 C -0.39167 0.18125 -0.39237 0.18241 -0.39306 0.1838 C -0.39358 0.18472 -0.39462 0.18519 -0.39497 0.18635 C -0.39584 0.18866 -0.39584 0.1919 -0.39688 0.19422 C -0.39914 0.19861 -0.39879 0.19653 -0.39879 0.2007 " pathEditMode="relative" rAng="0" ptsTypes="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111" y="10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icture 62">
            <a:extLst>
              <a:ext uri="{FF2B5EF4-FFF2-40B4-BE49-F238E27FC236}">
                <a16:creationId xmlns:a16="http://schemas.microsoft.com/office/drawing/2014/main" id="{C8CB19FA-8482-4A88-827D-8BC813A593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28" t="20" b="28949"/>
          <a:stretch/>
        </p:blipFill>
        <p:spPr>
          <a:xfrm>
            <a:off x="755650" y="1541417"/>
            <a:ext cx="7632700" cy="455140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Blowing Away</a:t>
            </a:r>
          </a:p>
        </p:txBody>
      </p:sp>
      <p:pic>
        <p:nvPicPr>
          <p:cNvPr id="58" name="Picture 3">
            <a:extLst>
              <a:ext uri="{FF2B5EF4-FFF2-40B4-BE49-F238E27FC236}">
                <a16:creationId xmlns:a16="http://schemas.microsoft.com/office/drawing/2014/main" id="{19CFD0FE-E1F6-4055-928F-953D3DA741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61" y="2003153"/>
            <a:ext cx="7262948" cy="3873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Rectangle 65">
            <a:extLst>
              <a:ext uri="{FF2B5EF4-FFF2-40B4-BE49-F238E27FC236}">
                <a16:creationId xmlns:a16="http://schemas.microsoft.com/office/drawing/2014/main" id="{7CF73261-9838-44F9-AE5C-99C24A23C6FB}"/>
              </a:ext>
            </a:extLst>
          </p:cNvPr>
          <p:cNvSpPr/>
          <p:nvPr/>
        </p:nvSpPr>
        <p:spPr>
          <a:xfrm>
            <a:off x="2225040" y="2750359"/>
            <a:ext cx="4741178" cy="1016979"/>
          </a:xfrm>
          <a:prstGeom prst="rect">
            <a:avLst/>
          </a:prstGeom>
          <a:solidFill>
            <a:srgbClr val="AC7E5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20090E-0A6E-47CF-A061-AAC3D74E6EEC}"/>
              </a:ext>
            </a:extLst>
          </p:cNvPr>
          <p:cNvSpPr txBox="1"/>
          <p:nvPr/>
        </p:nvSpPr>
        <p:spPr>
          <a:xfrm>
            <a:off x="2225040" y="2597128"/>
            <a:ext cx="481974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solidFill>
                  <a:schemeClr val="bg1"/>
                </a:solidFill>
              </a:rPr>
              <a:t>4 +    = 19</a:t>
            </a:r>
          </a:p>
        </p:txBody>
      </p: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48E81160-5DE9-4FF8-9B1F-51BE55BD94A3}"/>
              </a:ext>
            </a:extLst>
          </p:cNvPr>
          <p:cNvCxnSpPr>
            <a:cxnSpLocks/>
          </p:cNvCxnSpPr>
          <p:nvPr/>
        </p:nvCxnSpPr>
        <p:spPr>
          <a:xfrm>
            <a:off x="3655691" y="3608121"/>
            <a:ext cx="1475374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>
            <a:extLst>
              <a:ext uri="{FF2B5EF4-FFF2-40B4-BE49-F238E27FC236}">
                <a16:creationId xmlns:a16="http://schemas.microsoft.com/office/drawing/2014/main" id="{B2C402A3-8376-4A08-90E5-8CF3C9C17090}"/>
              </a:ext>
            </a:extLst>
          </p:cNvPr>
          <p:cNvSpPr txBox="1"/>
          <p:nvPr/>
        </p:nvSpPr>
        <p:spPr>
          <a:xfrm>
            <a:off x="3874699" y="2503243"/>
            <a:ext cx="13380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solidFill>
                  <a:srgbClr val="C8085A"/>
                </a:solidFill>
              </a:rPr>
              <a:t>15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FE1E0926-F1EF-44A2-9C59-535D81EA1503}"/>
              </a:ext>
            </a:extLst>
          </p:cNvPr>
          <p:cNvSpPr/>
          <p:nvPr/>
        </p:nvSpPr>
        <p:spPr>
          <a:xfrm>
            <a:off x="1507790" y="5401708"/>
            <a:ext cx="6160410" cy="547779"/>
          </a:xfrm>
          <a:prstGeom prst="roundRect">
            <a:avLst/>
          </a:prstGeom>
          <a:solidFill>
            <a:srgbClr val="EDBCD9"/>
          </a:solidFill>
          <a:ln w="28575">
            <a:solidFill>
              <a:srgbClr val="6C388B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altLang="en-US" dirty="0">
                <a:solidFill>
                  <a:sysClr val="windowText" lastClr="000000"/>
                </a:solidFill>
              </a:rPr>
              <a:t>How can you prove your answer to your classmates?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DC9F1DE9-498D-4241-9900-714928DEDFD6}"/>
              </a:ext>
            </a:extLst>
          </p:cNvPr>
          <p:cNvSpPr/>
          <p:nvPr/>
        </p:nvSpPr>
        <p:spPr>
          <a:xfrm rot="20878272">
            <a:off x="3581390" y="2317861"/>
            <a:ext cx="1673886" cy="1747983"/>
          </a:xfrm>
          <a:prstGeom prst="rect">
            <a:avLst/>
          </a:prstGeom>
          <a:solidFill>
            <a:schemeClr val="bg1"/>
          </a:solidFill>
          <a:ln w="38100">
            <a:solidFill>
              <a:srgbClr val="32B3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3993A578-A1BE-4649-9E61-537410072D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3633">
            <a:off x="4129384" y="2009216"/>
            <a:ext cx="115894" cy="666893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5911BAD9-75E6-49A6-959B-9EAE5805AA1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729059" flipH="1">
            <a:off x="9214264" y="1808630"/>
            <a:ext cx="523200" cy="705848"/>
          </a:xfrm>
          <a:prstGeom prst="rect">
            <a:avLst/>
          </a:prstGeom>
        </p:spPr>
      </p:pic>
      <p:grpSp>
        <p:nvGrpSpPr>
          <p:cNvPr id="15" name="ICONS">
            <a:extLst>
              <a:ext uri="{FF2B5EF4-FFF2-40B4-BE49-F238E27FC236}">
                <a16:creationId xmlns:a16="http://schemas.microsoft.com/office/drawing/2014/main" id="{56695CD0-FE41-42CB-88E0-C1038CA719A2}"/>
              </a:ext>
            </a:extLst>
          </p:cNvPr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16" name="Assessment" hidden="1">
              <a:extLst>
                <a:ext uri="{FF2B5EF4-FFF2-40B4-BE49-F238E27FC236}">
                  <a16:creationId xmlns:a16="http://schemas.microsoft.com/office/drawing/2014/main" id="{BAB79373-B4BD-460B-8B5F-07B2923D210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Mental and Oral Starter" hidden="1">
              <a:extLst>
                <a:ext uri="{FF2B5EF4-FFF2-40B4-BE49-F238E27FC236}">
                  <a16:creationId xmlns:a16="http://schemas.microsoft.com/office/drawing/2014/main" id="{1705D535-1C6C-492B-BA51-684F6DD8384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Group Work" hidden="1">
              <a:extLst>
                <a:ext uri="{FF2B5EF4-FFF2-40B4-BE49-F238E27FC236}">
                  <a16:creationId xmlns:a16="http://schemas.microsoft.com/office/drawing/2014/main" id="{2D504627-9613-47A4-A9D3-A26613A2596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>
              <a:extLst>
                <a:ext uri="{FF2B5EF4-FFF2-40B4-BE49-F238E27FC236}">
                  <a16:creationId xmlns:a16="http://schemas.microsoft.com/office/drawing/2014/main" id="{A3BDB1AC-5F31-4A3E-95D7-3F7D1FE3F28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0" name="Pairs" hidden="1">
              <a:extLst>
                <a:ext uri="{FF2B5EF4-FFF2-40B4-BE49-F238E27FC236}">
                  <a16:creationId xmlns:a16="http://schemas.microsoft.com/office/drawing/2014/main" id="{A3FB6D2C-9F4E-4E41-9D57-471DF652B60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Individual Work" hidden="1">
              <a:extLst>
                <a:ext uri="{FF2B5EF4-FFF2-40B4-BE49-F238E27FC236}">
                  <a16:creationId xmlns:a16="http://schemas.microsoft.com/office/drawing/2014/main" id="{745C77F3-AF2A-4E6C-B634-B8DEDD5856F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3" name="Whole Class" hidden="1">
              <a:extLst>
                <a:ext uri="{FF2B5EF4-FFF2-40B4-BE49-F238E27FC236}">
                  <a16:creationId xmlns:a16="http://schemas.microsoft.com/office/drawing/2014/main" id="{481CFAA9-D56F-4CCD-B6A2-A65C2059B2E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9568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187 0.15162 L -0.02187 0.15185 C -0.0243 0.15601 -0.02604 0.16088 -0.02881 0.16458 C -0.02934 0.16551 -0.0302 0.1662 -0.03072 0.16713 C -0.03246 0.1706 -0.03315 0.17384 -0.03559 0.17615 C -0.03784 0.1787 -0.04027 0.18148 -0.04322 0.18264 C -0.04513 0.18356 -0.04704 0.18449 -0.04895 0.18541 C -0.05 0.18588 -0.05138 0.18588 -0.0526 0.18657 C -0.05486 0.18773 -0.05642 0.18958 -0.0585 0.19051 C -0.06302 0.19259 -0.0677 0.19375 -0.07187 0.1956 C -0.07517 0.19699 -0.08142 0.2 -0.08437 0.20092 C -0.08697 0.20162 -0.08958 0.20162 -0.09201 0.20208 L -0.10555 0.20463 C -0.10989 0.20555 -0.1144 0.20671 -0.11875 0.2074 L -0.13055 0.20856 C -0.13298 0.20949 -0.13541 0.21064 -0.13802 0.21111 C -0.14739 0.21342 -0.16892 0.21365 -0.17343 0.21389 L -0.28003 0.2125 C -0.28576 0.21226 -0.28697 0.21088 -0.29236 0.20856 C -0.32187 0.19676 -0.29444 0.20902 -0.3125 0.19953 C -0.3144 0.19861 -0.31649 0.19814 -0.31822 0.19699 C -0.32795 0.19004 -0.325 0.18958 -0.33368 0.18264 C -0.33906 0.17824 -0.33993 0.17824 -0.34513 0.17106 C -0.346 0.1699 -0.34635 0.16851 -0.34722 0.16713 C -0.35034 0.16134 -0.35 0.16203 -0.35277 0.1581 C -0.35329 0.15601 -0.35381 0.1537 -0.35468 0.15162 C -0.3552 0.15023 -0.35607 0.14907 -0.35659 0.14768 C -0.36128 0.13773 -0.35763 0.14467 -0.3625 0.13611 C -0.36267 0.13449 -0.36371 0.12893 -0.36423 0.12708 C -0.36493 0.12569 -0.36545 0.12453 -0.36614 0.12314 C -0.36649 0.12152 -0.36822 0.11296 -0.36805 0.11157 C -0.36788 0.10717 -0.36753 0.10254 -0.36614 0.09861 C -0.36579 0.09745 -0.36423 0.09768 -0.36336 0.09745 C -0.36145 0.09768 -0.35937 0.09768 -0.35763 0.09861 C -0.35677 0.09907 -0.35642 0.10046 -0.35572 0.10115 C -0.35329 0.10393 -0.35138 0.10555 -0.34895 0.10764 C -0.34843 0.10902 -0.34774 0.11041 -0.34722 0.11157 C -0.34652 0.1125 -0.34565 0.11319 -0.34513 0.11412 C -0.34479 0.11527 -0.34444 0.11666 -0.34409 0.11805 C -0.34322 0.12338 -0.34322 0.12476 -0.34236 0.13101 C -0.34288 0.14305 -0.34322 0.15509 -0.34409 0.16713 C -0.34427 0.16921 -0.34652 0.17523 -0.34722 0.17615 C -0.34791 0.17777 -0.34913 0.1787 -0.35 0.18009 C -0.36423 0.20625 -0.34114 0.16782 -0.35659 0.19189 C -0.35763 0.19328 -0.35972 0.19791 -0.36145 0.19953 C -0.36267 0.20069 -0.36423 0.20092 -0.3651 0.20208 C -0.37343 0.21088 -0.36614 0.20764 -0.37482 0.20995 C -0.38194 0.2162 -0.37829 0.21435 -0.38541 0.21643 C -0.39114 0.22129 -0.38524 0.21713 -0.39392 0.22014 C -0.39565 0.22083 -0.39722 0.22222 -0.39878 0.22291 C -0.40034 0.22338 -0.40208 0.22361 -0.40364 0.22407 C -0.41354 0.22708 -0.39913 0.22384 -0.41805 0.22662 C -0.42048 0.22708 -0.42239 0.22777 -0.42465 0.22801 C -0.42847 0.22847 -0.43246 0.2287 -0.43611 0.22939 C -0.44062 0.23009 -0.44548 0.23101 -0.44965 0.23194 C -0.4519 0.2324 -0.45434 0.23287 -0.45677 0.2331 C -0.45989 0.23356 -0.46336 0.23402 -0.46718 0.23449 C -0.46909 0.23472 -0.47135 0.23564 -0.47361 0.23588 C -0.48732 0.23657 -0.50052 0.23657 -0.51388 0.23703 C -0.52638 0.23657 -0.53888 0.2368 -0.55121 0.23588 C -0.55416 0.23564 -0.55659 0.23402 -0.55902 0.2331 C -0.56545 0.23101 -0.56822 0.23078 -0.5743 0.22801 C -0.5769 0.22685 -0.57934 0.22546 -0.58194 0.22407 C -0.58368 0.22314 -0.58576 0.22245 -0.58784 0.22152 C -0.59027 0.22037 -0.59305 0.21898 -0.59548 0.21759 C -0.59826 0.2162 -0.60121 0.21551 -0.60399 0.21389 C -0.60677 0.21203 -0.60902 0.20902 -0.61163 0.2074 C -0.61649 0.20416 -0.63177 0.19699 -0.63854 0.19305 C -0.64131 0.19143 -0.64427 0.18981 -0.64739 0.18796 C -0.64982 0.18634 -0.65225 0.18426 -0.65468 0.18264 C -0.66562 0.17615 -0.65937 0.18125 -0.67118 0.175 C -0.69131 0.16412 -0.68003 0.16759 -0.69131 0.16458 C -0.70034 0.15972 -0.70868 0.15439 -0.71909 0.15301 L -0.7276 0.15162 C -0.7342 0.15069 -0.74114 0.15023 -0.74774 0.14907 C -0.75052 0.14861 -0.75277 0.14814 -0.75538 0.14768 C -0.76145 0.14722 -0.76753 0.14699 -0.77378 0.14652 L -0.85989 0.14768 C -0.86406 0.14791 -0.86944 0.15 -0.87343 0.15162 C -0.8769 0.15324 -0.88038 0.15532 -0.88402 0.15694 C -0.88576 0.15764 -0.88767 0.15764 -0.88958 0.1581 C -0.89375 0.15995 -0.89843 0.1618 -0.90208 0.16458 C -0.90347 0.16574 -0.90451 0.16736 -0.9059 0.16851 C -0.91302 0.1743 -0.91006 0.17014 -0.91649 0.17615 C -0.91822 0.17777 -0.91961 0.17986 -0.92135 0.18148 C -0.92638 0.18657 -0.9335 0.19213 -0.93854 0.19814 C -0.93975 0.19976 -0.94097 0.20185 -0.94236 0.20347 C -0.94583 0.2074 -0.94913 0.21157 -0.95295 0.21504 C -0.9559 0.21782 -0.95711 0.21851 -0.95972 0.22291 C -0.96076 0.22476 -0.96145 0.22731 -0.9625 0.22939 C -0.96753 0.23935 -0.96701 0.23796 -0.97204 0.2449 C -0.97447 0.25578 -0.97135 0.24467 -0.97604 0.25393 C -0.98472 0.27152 -0.97743 0.25926 -0.9835 0.27338 C -0.98472 0.27523 -0.98593 0.27685 -0.98645 0.27847 C -0.98715 0.28009 -0.98715 0.28217 -0.9875 0.28356 C -0.98854 0.28518 -0.98975 0.28611 -0.99027 0.2875 C -0.99149 0.28958 -0.99236 0.29166 -0.99322 0.29398 C -0.99375 0.29514 -0.99392 0.29652 -0.99427 0.29791 C -0.99496 0.30092 -0.99583 0.30393 -0.99704 0.30694 C -0.99774 0.30926 -0.99913 0.31111 -0.99982 0.31342 C -1.00104 0.31643 -1.0019 0.31944 -1.00277 0.32245 C -1.00329 0.32407 -1.00312 0.32615 -1.00381 0.32754 C -1.00451 0.32963 -1.00572 0.33101 -1.00677 0.33287 C -1.00729 0.33634 -1.00798 0.33981 -1.00868 0.34305 C -1.00868 0.34444 -1.0092 0.34583 -1.00937 0.34699 C -1.00989 0.34884 -1.00989 0.35046 -1.01059 0.35231 C -1.01111 0.35532 -1.01302 0.36088 -1.01423 0.36389 C -1.01579 0.36736 -1.0177 0.3706 -1.01909 0.3743 C -1.02256 0.38379 -1.01909 0.37546 -1.02378 0.38333 C -1.02447 0.38449 -1.025 0.38588 -1.02569 0.38703 C -1.02795 0.39027 -1.03003 0.39375 -1.03263 0.39629 C -1.04513 0.40879 -1.02934 0.39328 -1.03923 0.40277 C -1.04045 0.40393 -1.04166 0.40555 -1.04305 0.40648 C -1.04826 0.41041 -1.05347 0.41389 -1.05902 0.41689 C -1.06059 0.41782 -1.06232 0.41875 -1.06371 0.41944 C -1.06475 0.4199 -1.06562 0.42037 -1.06666 0.42083 C -1.06961 0.42245 -1.07239 0.4243 -1.07534 0.42592 C -1.07673 0.42685 -1.07847 0.42754 -1.08003 0.42847 C -1.08541 0.43217 -1.08038 0.43101 -1.08784 0.43379 C -1.08975 0.43449 -1.09149 0.43449 -1.0934 0.43495 C -1.09513 0.43588 -1.0967 0.43703 -1.09826 0.4375 C -1.10694 0.44074 -1.12673 0.43889 -1.13003 0.43889 L -1.13107 0.43889 " pathEditMode="relative" rAng="0" ptsTypes="AAAAAAAAAAAAAAAAAAAAAAAAAAAAAAAAAAAAAAAAAAAAAAAAAAAAAAAAAA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469" y="1166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7 -0.06505 L 0.00417 -0.06482 C 0.00312 -0.06042 0.00243 -0.05556 0.00104 -0.05093 C 0.00087 -0.04954 0.00035 -0.04815 -0.00017 -0.04699 C -0.00087 -0.0456 -0.00208 -0.04445 -0.00295 -0.04306 C -0.00451 -0.04097 -0.00573 -0.03866 -0.00729 -0.03658 C -0.00903 -0.03472 -0.01128 -0.03334 -0.01302 -0.03148 C -0.01632 -0.02778 -0.01858 -0.02292 -0.02292 -0.01991 C -0.03594 -0.01042 -0.02361 -0.01898 -0.03854 -0.00949 C -0.04045 -0.00834 -0.04236 -0.00695 -0.04427 -0.00556 C -0.04913 -0.00232 -0.05729 0.00231 -0.0625 0.00486 C -0.0691 0.00764 -0.07587 0.00995 -0.08264 0.0125 C -0.08594 0.01389 -0.08906 0.01551 -0.09253 0.01643 C -0.09583 0.01736 -0.09913 0.01828 -0.10243 0.01898 C -0.10521 0.01967 -0.10799 0.01991 -0.11076 0.02037 C -0.1158 0.02106 -0.12049 0.02199 -0.12517 0.02291 C -0.12882 0.02361 -0.13264 0.02477 -0.13646 0.02546 C -0.1408 0.02639 -0.14479 0.02731 -0.14913 0.02801 C -0.15347 0.02986 -0.15764 0.03217 -0.16215 0.03333 C -0.16944 0.03495 -0.17708 0.03495 -0.18472 0.03588 C -0.2125 0.03889 -0.17795 0.03518 -0.21024 0.03842 C -0.22257 0.03958 -0.21979 0.03958 -0.23142 0.04097 L -0.24288 0.04236 C -0.24601 0.04259 -0.26163 0.04491 -0.26424 0.04491 L -0.40833 0.04629 C -0.41615 0.04884 -0.41736 0.04953 -0.42569 0.05139 C -0.42795 0.05208 -0.4316 0.05208 -0.43385 0.05278 C -0.43733 0.05324 -0.4401 0.05463 -0.44253 0.05532 C -0.44497 0.05578 -0.4467 0.05602 -0.44826 0.05648 C -0.45955 0.05995 -0.45226 0.0581 -0.46267 0.06296 C -0.4651 0.06412 -0.46719 0.06481 -0.46997 0.06574 C -0.4724 0.06666 -0.47587 0.06666 -0.47847 0.06828 C -0.48854 0.0743 -0.48368 0.07268 -0.49254 0.07477 C -0.49444 0.07546 -0.49635 0.07639 -0.49826 0.07731 C -0.49948 0.07801 -0.50104 0.07916 -0.50243 0.07986 C -0.50573 0.08125 -0.51563 0.08217 -0.51806 0.08241 C -0.5217 0.08426 -0.52535 0.08634 -0.52917 0.08773 C -0.53056 0.08796 -0.53212 0.08842 -0.53333 0.08889 C -0.53594 0.09004 -0.53802 0.09166 -0.54045 0.09282 C -0.54323 0.09398 -0.54618 0.09444 -0.54913 0.09537 C -0.55069 0.09606 -0.5526 0.09722 -0.55486 0.09791 C -0.57448 0.10578 -0.56719 0.10116 -0.59028 0.11342 C -0.59132 0.11412 -0.59201 0.11528 -0.59306 0.1162 C -0.59705 0.11875 -0.60122 0.12083 -0.60451 0.12384 C -0.61042 0.1294 -0.60712 0.12662 -0.61441 0.13171 C -0.61545 0.13287 -0.61649 0.13426 -0.61719 0.13565 C -0.61806 0.1368 -0.61771 0.13819 -0.61875 0.13935 C -0.61979 0.14097 -0.62153 0.1419 -0.62274 0.14328 C -0.62431 0.14491 -0.62587 0.14676 -0.62708 0.14861 C -0.6276 0.14977 -0.6276 0.15139 -0.62865 0.15231 C -0.62969 0.1537 -0.63316 0.15509 -0.63316 0.15532 " pathEditMode="relative" rAng="0" ptsTypes="A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875" y="1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icture 62">
            <a:extLst>
              <a:ext uri="{FF2B5EF4-FFF2-40B4-BE49-F238E27FC236}">
                <a16:creationId xmlns:a16="http://schemas.microsoft.com/office/drawing/2014/main" id="{C8CB19FA-8482-4A88-827D-8BC813A593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28" t="20" b="28949"/>
          <a:stretch/>
        </p:blipFill>
        <p:spPr>
          <a:xfrm>
            <a:off x="755650" y="1541417"/>
            <a:ext cx="7632700" cy="455140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Blowing Away</a:t>
            </a:r>
          </a:p>
        </p:txBody>
      </p:sp>
      <p:pic>
        <p:nvPicPr>
          <p:cNvPr id="58" name="Picture 3">
            <a:extLst>
              <a:ext uri="{FF2B5EF4-FFF2-40B4-BE49-F238E27FC236}">
                <a16:creationId xmlns:a16="http://schemas.microsoft.com/office/drawing/2014/main" id="{19CFD0FE-E1F6-4055-928F-953D3DA741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61" y="2003153"/>
            <a:ext cx="7262948" cy="3873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Rectangle 65">
            <a:extLst>
              <a:ext uri="{FF2B5EF4-FFF2-40B4-BE49-F238E27FC236}">
                <a16:creationId xmlns:a16="http://schemas.microsoft.com/office/drawing/2014/main" id="{7CF73261-9838-44F9-AE5C-99C24A23C6FB}"/>
              </a:ext>
            </a:extLst>
          </p:cNvPr>
          <p:cNvSpPr/>
          <p:nvPr/>
        </p:nvSpPr>
        <p:spPr>
          <a:xfrm>
            <a:off x="2225041" y="2730823"/>
            <a:ext cx="4736366" cy="1016979"/>
          </a:xfrm>
          <a:prstGeom prst="rect">
            <a:avLst/>
          </a:prstGeom>
          <a:solidFill>
            <a:srgbClr val="AC7E5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20090E-0A6E-47CF-A061-AAC3D74E6EEC}"/>
              </a:ext>
            </a:extLst>
          </p:cNvPr>
          <p:cNvSpPr txBox="1"/>
          <p:nvPr/>
        </p:nvSpPr>
        <p:spPr>
          <a:xfrm>
            <a:off x="2072641" y="2554092"/>
            <a:ext cx="50411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>
                <a:solidFill>
                  <a:schemeClr val="bg1"/>
                </a:solidFill>
              </a:rPr>
              <a:t>16 −    = 4 </a:t>
            </a:r>
          </a:p>
        </p:txBody>
      </p: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48E81160-5DE9-4FF8-9B1F-51BE55BD94A3}"/>
              </a:ext>
            </a:extLst>
          </p:cNvPr>
          <p:cNvCxnSpPr>
            <a:cxnSpLocks/>
          </p:cNvCxnSpPr>
          <p:nvPr/>
        </p:nvCxnSpPr>
        <p:spPr>
          <a:xfrm>
            <a:off x="3946781" y="3615694"/>
            <a:ext cx="1466850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>
            <a:extLst>
              <a:ext uri="{FF2B5EF4-FFF2-40B4-BE49-F238E27FC236}">
                <a16:creationId xmlns:a16="http://schemas.microsoft.com/office/drawing/2014/main" id="{B2C402A3-8376-4A08-90E5-8CF3C9C17090}"/>
              </a:ext>
            </a:extLst>
          </p:cNvPr>
          <p:cNvSpPr txBox="1"/>
          <p:nvPr/>
        </p:nvSpPr>
        <p:spPr>
          <a:xfrm>
            <a:off x="4071600" y="2523976"/>
            <a:ext cx="12961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>
                <a:solidFill>
                  <a:srgbClr val="C8085A"/>
                </a:solidFill>
              </a:rPr>
              <a:t>12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238C766-E7B1-45C4-840E-761590C32DAD}"/>
              </a:ext>
            </a:extLst>
          </p:cNvPr>
          <p:cNvSpPr/>
          <p:nvPr/>
        </p:nvSpPr>
        <p:spPr>
          <a:xfrm>
            <a:off x="1507790" y="5401708"/>
            <a:ext cx="6160410" cy="547779"/>
          </a:xfrm>
          <a:prstGeom prst="roundRect">
            <a:avLst/>
          </a:prstGeom>
          <a:solidFill>
            <a:srgbClr val="EDBCD9"/>
          </a:solidFill>
          <a:ln w="28575">
            <a:solidFill>
              <a:srgbClr val="6C388B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altLang="en-US" dirty="0">
                <a:solidFill>
                  <a:sysClr val="windowText" lastClr="000000"/>
                </a:solidFill>
              </a:rPr>
              <a:t>How can you prove your answer to your classmates?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DC9F1DE9-498D-4241-9900-714928DEDFD6}"/>
              </a:ext>
            </a:extLst>
          </p:cNvPr>
          <p:cNvSpPr/>
          <p:nvPr/>
        </p:nvSpPr>
        <p:spPr>
          <a:xfrm rot="20878272">
            <a:off x="4055082" y="2561582"/>
            <a:ext cx="1459660" cy="1524274"/>
          </a:xfrm>
          <a:prstGeom prst="rect">
            <a:avLst/>
          </a:prstGeom>
          <a:solidFill>
            <a:schemeClr val="bg1"/>
          </a:solidFill>
          <a:ln w="38100">
            <a:solidFill>
              <a:srgbClr val="32B3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3993A578-A1BE-4649-9E61-537410072D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3633">
            <a:off x="4584665" y="2186034"/>
            <a:ext cx="115894" cy="66689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7CA838-8030-4A89-9D02-6123352FD02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6430" y="-24142"/>
            <a:ext cx="1304819" cy="868626"/>
          </a:xfrm>
          <a:prstGeom prst="rect">
            <a:avLst/>
          </a:prstGeom>
        </p:spPr>
      </p:pic>
      <p:grpSp>
        <p:nvGrpSpPr>
          <p:cNvPr id="15" name="ICONS">
            <a:extLst>
              <a:ext uri="{FF2B5EF4-FFF2-40B4-BE49-F238E27FC236}">
                <a16:creationId xmlns:a16="http://schemas.microsoft.com/office/drawing/2014/main" id="{C38C12AF-1D26-4312-936E-C95B7C1B96AB}"/>
              </a:ext>
            </a:extLst>
          </p:cNvPr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16" name="Assessment" hidden="1">
              <a:extLst>
                <a:ext uri="{FF2B5EF4-FFF2-40B4-BE49-F238E27FC236}">
                  <a16:creationId xmlns:a16="http://schemas.microsoft.com/office/drawing/2014/main" id="{60CA6977-69A1-4BB4-BF4F-626D4C8267A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Mental and Oral Starter" hidden="1">
              <a:extLst>
                <a:ext uri="{FF2B5EF4-FFF2-40B4-BE49-F238E27FC236}">
                  <a16:creationId xmlns:a16="http://schemas.microsoft.com/office/drawing/2014/main" id="{9560A8EB-92E6-4F8B-9667-BD96DA01D1C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Group Work" hidden="1">
              <a:extLst>
                <a:ext uri="{FF2B5EF4-FFF2-40B4-BE49-F238E27FC236}">
                  <a16:creationId xmlns:a16="http://schemas.microsoft.com/office/drawing/2014/main" id="{2FE1D1C9-367B-4AE2-B4E7-93752842A9C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>
              <a:extLst>
                <a:ext uri="{FF2B5EF4-FFF2-40B4-BE49-F238E27FC236}">
                  <a16:creationId xmlns:a16="http://schemas.microsoft.com/office/drawing/2014/main" id="{70382A4A-4E03-40C2-AD50-F4614FAF18F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0" name="Pairs" hidden="1">
              <a:extLst>
                <a:ext uri="{FF2B5EF4-FFF2-40B4-BE49-F238E27FC236}">
                  <a16:creationId xmlns:a16="http://schemas.microsoft.com/office/drawing/2014/main" id="{FD3BFEB1-5983-461E-A521-5F07B8CED10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Individual Work" hidden="1">
              <a:extLst>
                <a:ext uri="{FF2B5EF4-FFF2-40B4-BE49-F238E27FC236}">
                  <a16:creationId xmlns:a16="http://schemas.microsoft.com/office/drawing/2014/main" id="{50FB10C1-9F66-40D2-8322-E2827E8A056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3" name="Whole Class" hidden="1">
              <a:extLst>
                <a:ext uri="{FF2B5EF4-FFF2-40B4-BE49-F238E27FC236}">
                  <a16:creationId xmlns:a16="http://schemas.microsoft.com/office/drawing/2014/main" id="{C0B28C4E-DC06-44F1-ADBF-BEDA615D423B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96602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6 L -3.05556E-6 0.00023 C -0.00277 0.00509 -0.00468 0.01064 -0.00781 0.01551 C -0.00868 0.01666 -0.00937 0.01805 -0.01024 0.01921 C -0.01354 0.02291 -0.01753 0.02569 -0.02048 0.02963 C -0.02517 0.03588 -0.02239 0.03402 -0.0283 0.03611 C -0.02951 0.0375 -0.03055 0.03889 -0.03194 0.04004 C -0.03767 0.04375 -0.03923 0.04375 -0.04461 0.04514 L -0.05746 0.05301 C -0.06041 0.05463 -0.06319 0.05671 -0.06632 0.0581 C -0.08819 0.06759 -0.06093 0.05601 -0.0868 0.06574 C -0.10121 0.07129 -0.08993 0.06898 -0.10451 0.07106 C -0.1085 0.07222 -0.11215 0.07407 -0.11597 0.075 C -0.11875 0.07546 -0.13732 0.07731 -0.13889 0.07754 L -0.16302 0.08009 L -0.4276 0.08148 L -0.43663 0.08264 C -0.44323 0.08356 -0.45034 0.08379 -0.45694 0.08518 C -0.46076 0.08611 -0.46458 0.0868 -0.46823 0.08773 C -0.47152 0.08865 -0.47413 0.08958 -0.47743 0.09051 C -0.48402 0.09213 -0.49097 0.09328 -0.49739 0.0956 C -0.50798 0.09907 -0.50243 0.09791 -0.51406 0.09953 C -0.51649 0.10023 -0.51909 0.10115 -0.52152 0.10208 C -0.52448 0.10301 -0.5276 0.1037 -0.53038 0.10463 C -0.53281 0.10532 -0.53437 0.10648 -0.53646 0.10717 C -0.53923 0.1081 -0.54184 0.10879 -0.54444 0.10972 C -0.54843 0.11134 -0.55191 0.11342 -0.5559 0.11504 C -0.5585 0.11597 -0.56111 0.11643 -0.56371 0.11759 C -0.56666 0.11898 -0.56962 0.12106 -0.57257 0.12268 C -0.575 0.12407 -0.57777 0.12523 -0.58038 0.12662 C -0.5875 0.13101 -0.58298 0.13055 -0.59166 0.13449 C -0.59427 0.13541 -0.5967 0.13611 -0.59913 0.13703 C -0.60139 0.13865 -0.6033 0.14074 -0.60555 0.14213 C -0.60677 0.14282 -0.60833 0.14282 -0.60937 0.14351 C -0.61059 0.14398 -0.61111 0.14537 -0.61198 0.14606 C -0.61284 0.14652 -0.61371 0.14699 -0.61475 0.14745 " pathEditMode="relative" rAng="0" ptsTypes="AAAAAAAAAAAAAAAAAAAAAAAAAAAAAAAAAAAA">
                                      <p:cBhvr>
                                        <p:cTn id="1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47" y="736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33333E-6 L -4.16667E-6 0.00023 C 0.00313 0.00371 0.00608 0.00718 0.00868 0.01111 C 0.01563 0.02223 0.00625 0.01297 0.01424 0.01968 C 0.01476 0.0213 0.01563 0.02292 0.01632 0.02408 C 0.01719 0.02593 0.01858 0.02709 0.01945 0.02871 C 0.02171 0.03195 0.02379 0.03519 0.02587 0.03843 C 0.0283 0.04283 0.03021 0.04746 0.03334 0.05162 C 0.03629 0.05533 0.03924 0.0588 0.04202 0.06297 C 0.04358 0.06598 0.04549 0.06875 0.04723 0.07176 C 0.04827 0.07338 0.04931 0.0757 0.05035 0.07732 C 0.05174 0.07894 0.05348 0.0801 0.05469 0.08172 C 0.06789 0.09746 0.05087 0.07801 0.06216 0.09306 C 0.06302 0.09445 0.06459 0.09491 0.06546 0.09607 C 0.06789 0.09908 0.07118 0.10209 0.07292 0.10602 C 0.07448 0.10903 0.07535 0.1125 0.07726 0.11482 C 0.08299 0.12061 0.08577 0.12292 0.09115 0.13195 C 0.09271 0.13426 0.09375 0.13658 0.09549 0.13889 C 0.09688 0.14074 0.09844 0.14144 0.09966 0.14329 C 0.10226 0.1463 0.10434 0.15047 0.1073 0.15348 C 0.10868 0.15463 0.11025 0.15602 0.11164 0.15787 C 0.11355 0.16019 0.11511 0.16273 0.11684 0.16482 C 0.11875 0.1669 0.12084 0.16875 0.12223 0.17061 C 0.12379 0.17246 0.12483 0.17477 0.12639 0.17639 C 0.13004 0.18056 0.13351 0.18403 0.13733 0.18797 C 0.13733 0.18843 0.14809 0.19931 0.14809 0.19954 C 0.15261 0.20417 0.1566 0.20903 0.16112 0.21366 C 0.16441 0.21783 0.16823 0.2213 0.17171 0.22523 C 0.17379 0.22755 0.17605 0.23033 0.1783 0.23241 C 0.18108 0.23496 0.19445 0.24676 0.19862 0.25093 C 0.20035 0.25301 0.20226 0.2551 0.204 0.25695 C 0.20799 0.26088 0.21268 0.26389 0.21702 0.26852 C 0.22118 0.27246 0.22553 0.27732 0.22987 0.28125 C 0.23195 0.28311 0.23421 0.28496 0.23612 0.28681 C 0.24132 0.29213 0.24618 0.29746 0.25139 0.30301 C 0.26493 0.3169 0.25226 0.30324 0.26737 0.31736 C 0.27292 0.32223 0.27796 0.32848 0.28368 0.33311 L 0.29966 0.34584 C 0.30226 0.34769 0.30469 0.34931 0.30712 0.35162 C 0.32431 0.36783 0.30556 0.35116 0.32223 0.3632 C 0.32431 0.36459 0.32622 0.36713 0.32882 0.36898 C 0.33125 0.37061 0.33438 0.37176 0.33716 0.37292 C 0.34219 0.3757 0.3474 0.37894 0.35243 0.38148 C 0.37691 0.39422 0.34618 0.37871 0.36841 0.39051 C 0.37153 0.39213 0.37431 0.39329 0.37709 0.39468 C 0.39618 0.40486 0.37396 0.39329 0.39115 0.40324 C 0.39549 0.40579 0.4033 0.40996 0.40851 0.41181 C 0.41129 0.41273 0.41407 0.41366 0.41684 0.41505 C 0.42049 0.41621 0.42414 0.41806 0.42743 0.41922 C 0.43004 0.42014 0.43282 0.42037 0.43507 0.42061 C 0.44202 0.42176 0.44896 0.42269 0.45556 0.42361 C 0.45816 0.42385 0.46059 0.42431 0.46303 0.42477 C 0.46615 0.42593 0.46893 0.42709 0.47171 0.42778 C 0.47778 0.42917 0.48403 0.42963 0.48993 0.43056 C 0.49237 0.43125 0.49428 0.43172 0.49653 0.43218 C 0.50487 0.43357 0.51372 0.43426 0.52205 0.43635 C 0.52396 0.43704 0.5257 0.43773 0.52778 0.43797 C 0.54653 0.43866 0.56563 0.43889 0.58455 0.43959 L 0.68247 0.43635 C 0.68421 0.43635 0.68612 0.43542 0.68768 0.43496 C 0.68993 0.43449 0.69219 0.43426 0.69428 0.43357 C 0.69584 0.43311 0.69792 0.43241 0.69948 0.43218 C 0.70469 0.43148 0.70955 0.43125 0.71459 0.43056 C 0.73681 0.42477 0.71441 0.43033 0.73507 0.42639 C 0.73924 0.4257 0.74358 0.42454 0.74809 0.42361 C 0.75 0.42315 0.75226 0.42223 0.75452 0.42199 C 0.75782 0.42153 0.76094 0.4213 0.76407 0.42061 C 0.7665 0.42037 0.76841 0.41991 0.77066 0.41922 C 0.77761 0.41736 0.77223 0.41806 0.78021 0.41621 C 0.78299 0.41574 0.78594 0.41528 0.78907 0.41505 C 0.79219 0.41343 0.79532 0.41135 0.79844 0.41019 C 0.80035 0.40996 0.80209 0.40973 0.804 0.40903 C 0.80487 0.4088 0.80625 0.40787 0.80712 0.40764 C 0.81042 0.40648 0.81372 0.40579 0.81702 0.40486 C 0.81789 0.40417 0.81893 0.40394 0.82014 0.40324 C 0.82153 0.40301 0.82292 0.40255 0.82431 0.40162 C 0.83178 0.39537 0.82275 0.40278 0.83733 0.39769 C 0.83855 0.39699 0.83924 0.39561 0.84046 0.39468 C 0.85174 0.38635 0.84809 0.38843 0.85764 0.38611 C 0.86059 0.38403 0.86337 0.38148 0.86632 0.38033 C 0.86719 0.3801 0.86858 0.37917 0.86945 0.37894 C 0.87084 0.37801 0.8724 0.37686 0.87362 0.37616 C 0.87587 0.375 0.87813 0.37431 0.88004 0.37292 C 0.88507 0.37061 0.88924 0.36783 0.89428 0.36598 C 0.90591 0.36158 0.89914 0.36436 0.91372 0.35741 C 0.91407 0.35695 0.9198 0.35116 0.92101 0.35023 C 0.92309 0.34908 0.92553 0.34792 0.92761 0.34746 L 0.93073 0.34584 C 0.93421 0.34306 0.93455 0.3426 0.93837 0.34028 C 0.93924 0.33936 0.94063 0.33912 0.9415 0.33843 C 0.94341 0.33797 0.94497 0.33658 0.94705 0.33588 C 0.94896 0.33473 0.95122 0.33426 0.95348 0.33311 C 0.95504 0.33218 0.95695 0.33079 0.95886 0.32986 C 0.96337 0.32801 0.97014 0.32801 0.97483 0.32732 C 0.979 0.32639 0.98334 0.32477 0.98785 0.32408 C 1.0132 0.32153 0.99636 0.32292 1.0382 0.32153 C 1.0408 0.32153 1.05921 0.32153 1.06615 0.32408 C 1.06823 0.325 1.0698 0.32639 1.07153 0.32732 C 1.08907 0.33449 1.0724 0.32616 1.08664 0.33311 C 1.09028 0.33473 1.09757 0.33843 1.10157 0.34028 C 1.10487 0.34144 1.10816 0.34167 1.11129 0.34306 C 1.11389 0.34422 1.11632 0.3463 1.11893 0.34746 C 1.12171 0.34861 1.12483 0.34885 1.12761 0.35023 C 1.12917 0.35139 1.13125 0.35255 1.13264 0.35278 C 1.13559 0.35371 1.13855 0.35371 1.14132 0.35463 C 1.14341 0.3551 1.14497 0.35533 1.14705 0.35602 C 1.15973 0.36297 1.1448 0.35533 1.15764 0.36019 C 1.16077 0.36158 1.16372 0.36343 1.16719 0.36459 L 1.17275 0.36598 " pathEditMode="relative" rAng="0" ptsTypes="AAAAAAAAAAAAAAAAAAAAAAAAAAAAAAAAAAAAAAAAAAAAAAAAAAAAAAAAAAAAAAAAAAAAAAAAAAAAAAAAAAAAAAAAAAAAAAAAAAAAAAAAAAAAA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628" y="2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icture 62">
            <a:extLst>
              <a:ext uri="{FF2B5EF4-FFF2-40B4-BE49-F238E27FC236}">
                <a16:creationId xmlns:a16="http://schemas.microsoft.com/office/drawing/2014/main" id="{C8CB19FA-8482-4A88-827D-8BC813A593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28" t="20" b="28949"/>
          <a:stretch/>
        </p:blipFill>
        <p:spPr>
          <a:xfrm>
            <a:off x="755650" y="1541417"/>
            <a:ext cx="7632700" cy="455140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Blowing Away</a:t>
            </a:r>
          </a:p>
        </p:txBody>
      </p:sp>
      <p:pic>
        <p:nvPicPr>
          <p:cNvPr id="58" name="Picture 3">
            <a:extLst>
              <a:ext uri="{FF2B5EF4-FFF2-40B4-BE49-F238E27FC236}">
                <a16:creationId xmlns:a16="http://schemas.microsoft.com/office/drawing/2014/main" id="{19CFD0FE-E1F6-4055-928F-953D3DA741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61" y="2003153"/>
            <a:ext cx="7262948" cy="3873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Rectangle 65">
            <a:extLst>
              <a:ext uri="{FF2B5EF4-FFF2-40B4-BE49-F238E27FC236}">
                <a16:creationId xmlns:a16="http://schemas.microsoft.com/office/drawing/2014/main" id="{7CF73261-9838-44F9-AE5C-99C24A23C6FB}"/>
              </a:ext>
            </a:extLst>
          </p:cNvPr>
          <p:cNvSpPr/>
          <p:nvPr/>
        </p:nvSpPr>
        <p:spPr>
          <a:xfrm>
            <a:off x="2225041" y="2730823"/>
            <a:ext cx="4736366" cy="1016979"/>
          </a:xfrm>
          <a:prstGeom prst="rect">
            <a:avLst/>
          </a:prstGeom>
          <a:solidFill>
            <a:srgbClr val="AC7E5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20090E-0A6E-47CF-A061-AAC3D74E6EEC}"/>
              </a:ext>
            </a:extLst>
          </p:cNvPr>
          <p:cNvSpPr txBox="1"/>
          <p:nvPr/>
        </p:nvSpPr>
        <p:spPr>
          <a:xfrm>
            <a:off x="2072641" y="2554092"/>
            <a:ext cx="50411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>
                <a:solidFill>
                  <a:schemeClr val="bg1"/>
                </a:solidFill>
              </a:rPr>
              <a:t>   − 7 = 4 </a:t>
            </a:r>
          </a:p>
        </p:txBody>
      </p: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48E81160-5DE9-4FF8-9B1F-51BE55BD94A3}"/>
              </a:ext>
            </a:extLst>
          </p:cNvPr>
          <p:cNvCxnSpPr>
            <a:cxnSpLocks/>
          </p:cNvCxnSpPr>
          <p:nvPr/>
        </p:nvCxnSpPr>
        <p:spPr>
          <a:xfrm>
            <a:off x="2367916" y="3615694"/>
            <a:ext cx="1156334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>
            <a:extLst>
              <a:ext uri="{FF2B5EF4-FFF2-40B4-BE49-F238E27FC236}">
                <a16:creationId xmlns:a16="http://schemas.microsoft.com/office/drawing/2014/main" id="{B2C402A3-8376-4A08-90E5-8CF3C9C17090}"/>
              </a:ext>
            </a:extLst>
          </p:cNvPr>
          <p:cNvSpPr txBox="1"/>
          <p:nvPr/>
        </p:nvSpPr>
        <p:spPr>
          <a:xfrm>
            <a:off x="2436633" y="2523976"/>
            <a:ext cx="10876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solidFill>
                  <a:srgbClr val="C8085A"/>
                </a:solidFill>
              </a:rPr>
              <a:t>11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D378E767-DF76-4CAC-B3D3-DB5904A51878}"/>
              </a:ext>
            </a:extLst>
          </p:cNvPr>
          <p:cNvSpPr/>
          <p:nvPr/>
        </p:nvSpPr>
        <p:spPr>
          <a:xfrm>
            <a:off x="1507790" y="5401708"/>
            <a:ext cx="6160410" cy="547779"/>
          </a:xfrm>
          <a:prstGeom prst="roundRect">
            <a:avLst/>
          </a:prstGeom>
          <a:solidFill>
            <a:srgbClr val="EDBCD9"/>
          </a:solidFill>
          <a:ln w="28575">
            <a:solidFill>
              <a:srgbClr val="6C388B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altLang="en-US" dirty="0">
                <a:solidFill>
                  <a:sysClr val="windowText" lastClr="000000"/>
                </a:solidFill>
              </a:rPr>
              <a:t>How can you prove your answer to your classmates?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DC9F1DE9-498D-4241-9900-714928DEDFD6}"/>
              </a:ext>
            </a:extLst>
          </p:cNvPr>
          <p:cNvSpPr/>
          <p:nvPr/>
        </p:nvSpPr>
        <p:spPr>
          <a:xfrm rot="20878272">
            <a:off x="2092524" y="2316788"/>
            <a:ext cx="1673886" cy="1747983"/>
          </a:xfrm>
          <a:prstGeom prst="rect">
            <a:avLst/>
          </a:prstGeom>
          <a:solidFill>
            <a:schemeClr val="bg1"/>
          </a:solidFill>
          <a:ln w="38100">
            <a:solidFill>
              <a:srgbClr val="32B3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3993A578-A1BE-4649-9E61-537410072D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3633">
            <a:off x="2640518" y="2008143"/>
            <a:ext cx="115894" cy="66689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7CA838-8030-4A89-9D02-6123352FD02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6430" y="-24142"/>
            <a:ext cx="1304819" cy="868626"/>
          </a:xfrm>
          <a:prstGeom prst="rect">
            <a:avLst/>
          </a:prstGeom>
        </p:spPr>
      </p:pic>
      <p:grpSp>
        <p:nvGrpSpPr>
          <p:cNvPr id="14" name="ICONS">
            <a:extLst>
              <a:ext uri="{FF2B5EF4-FFF2-40B4-BE49-F238E27FC236}">
                <a16:creationId xmlns:a16="http://schemas.microsoft.com/office/drawing/2014/main" id="{645B72FB-DD4E-4868-ACE2-F9088A71B1C4}"/>
              </a:ext>
            </a:extLst>
          </p:cNvPr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15" name="Assessment" hidden="1">
              <a:extLst>
                <a:ext uri="{FF2B5EF4-FFF2-40B4-BE49-F238E27FC236}">
                  <a16:creationId xmlns:a16="http://schemas.microsoft.com/office/drawing/2014/main" id="{F12E337A-0E3A-44C0-A141-9D5CEE2E18B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Mental and Oral Starter" hidden="1">
              <a:extLst>
                <a:ext uri="{FF2B5EF4-FFF2-40B4-BE49-F238E27FC236}">
                  <a16:creationId xmlns:a16="http://schemas.microsoft.com/office/drawing/2014/main" id="{C1A2B6D6-1E62-4C58-96E0-EB3B378548C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Group Work" hidden="1">
              <a:extLst>
                <a:ext uri="{FF2B5EF4-FFF2-40B4-BE49-F238E27FC236}">
                  <a16:creationId xmlns:a16="http://schemas.microsoft.com/office/drawing/2014/main" id="{31ACA8A3-98F5-485C-BBE0-D69FE2CC7A3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>
              <a:extLst>
                <a:ext uri="{FF2B5EF4-FFF2-40B4-BE49-F238E27FC236}">
                  <a16:creationId xmlns:a16="http://schemas.microsoft.com/office/drawing/2014/main" id="{5A6F5DB8-B57F-4426-845E-5B0CB2D2EFE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0" name="Pairs" hidden="1">
              <a:extLst>
                <a:ext uri="{FF2B5EF4-FFF2-40B4-BE49-F238E27FC236}">
                  <a16:creationId xmlns:a16="http://schemas.microsoft.com/office/drawing/2014/main" id="{49732A99-E990-4BE1-A8B2-5B70F6AF50C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Individual Work" hidden="1">
              <a:extLst>
                <a:ext uri="{FF2B5EF4-FFF2-40B4-BE49-F238E27FC236}">
                  <a16:creationId xmlns:a16="http://schemas.microsoft.com/office/drawing/2014/main" id="{98120F2A-8320-4F49-8328-5DF2D640AFB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3" name="Whole Class" hidden="1">
              <a:extLst>
                <a:ext uri="{FF2B5EF4-FFF2-40B4-BE49-F238E27FC236}">
                  <a16:creationId xmlns:a16="http://schemas.microsoft.com/office/drawing/2014/main" id="{1A554219-D4B9-42B3-B2C0-66E16838977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63733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33333E-6 L -4.16667E-6 0.00023 C 0.00313 0.00371 0.00608 0.00718 0.00868 0.01111 C 0.01563 0.02223 0.00625 0.01297 0.01424 0.01968 C 0.01476 0.0213 0.01563 0.02292 0.01632 0.02408 C 0.01719 0.02593 0.01858 0.02709 0.01945 0.02871 C 0.02171 0.03195 0.02379 0.03519 0.02587 0.03843 C 0.0283 0.04283 0.03021 0.04746 0.03334 0.05162 C 0.03629 0.05533 0.03924 0.0588 0.04202 0.06297 C 0.04358 0.06598 0.04549 0.06875 0.04723 0.07176 C 0.04827 0.07338 0.04931 0.0757 0.05035 0.07732 C 0.05174 0.07894 0.05348 0.0801 0.05469 0.08172 C 0.06789 0.09746 0.05087 0.07801 0.06216 0.09306 C 0.06302 0.09445 0.06459 0.09491 0.06546 0.09607 C 0.06789 0.09908 0.07118 0.10209 0.07292 0.10602 C 0.07448 0.10903 0.07535 0.1125 0.07726 0.11482 C 0.08299 0.12061 0.08577 0.12292 0.09115 0.13195 C 0.09271 0.13426 0.09375 0.13658 0.09549 0.13889 C 0.09688 0.14074 0.09844 0.14144 0.09966 0.14329 C 0.10226 0.1463 0.10434 0.15047 0.1073 0.15348 C 0.10868 0.15463 0.11025 0.15602 0.11164 0.15787 C 0.11355 0.16019 0.11511 0.16273 0.11684 0.16482 C 0.11875 0.1669 0.12084 0.16875 0.12223 0.17061 C 0.12379 0.17246 0.12483 0.17477 0.12639 0.17639 C 0.13004 0.18056 0.13351 0.18403 0.13733 0.18797 C 0.13733 0.18843 0.14809 0.19931 0.14809 0.19954 C 0.15261 0.20417 0.1566 0.20903 0.16112 0.21366 C 0.16441 0.21783 0.16823 0.2213 0.17171 0.22523 C 0.17379 0.22755 0.17605 0.23033 0.1783 0.23241 C 0.18108 0.23496 0.19445 0.24676 0.19862 0.25093 C 0.20035 0.25301 0.20226 0.2551 0.204 0.25695 C 0.20799 0.26088 0.21268 0.26389 0.21702 0.26852 C 0.22118 0.27246 0.22553 0.27732 0.22987 0.28125 C 0.23195 0.28311 0.23421 0.28496 0.23612 0.28681 C 0.24132 0.29213 0.24618 0.29746 0.25139 0.30301 C 0.26493 0.3169 0.25226 0.30324 0.26737 0.31736 C 0.27292 0.32223 0.27796 0.32848 0.28368 0.33311 L 0.29966 0.34584 C 0.30226 0.34769 0.30469 0.34931 0.30712 0.35162 C 0.32431 0.36783 0.30556 0.35116 0.32223 0.3632 C 0.32431 0.36459 0.32622 0.36713 0.32882 0.36898 C 0.33125 0.37061 0.33438 0.37176 0.33716 0.37292 C 0.34219 0.3757 0.3474 0.37894 0.35243 0.38148 C 0.37691 0.39422 0.34618 0.37871 0.36841 0.39051 C 0.37153 0.39213 0.37431 0.39329 0.37709 0.39468 C 0.39618 0.40486 0.37396 0.39329 0.39115 0.40324 C 0.39549 0.40579 0.4033 0.40996 0.40851 0.41181 C 0.41129 0.41273 0.41407 0.41366 0.41684 0.41505 C 0.42049 0.41621 0.42414 0.41806 0.42743 0.41922 C 0.43004 0.42014 0.43282 0.42037 0.43507 0.42061 C 0.44202 0.42176 0.44896 0.42269 0.45556 0.42361 C 0.45816 0.42385 0.46059 0.42431 0.46303 0.42477 C 0.46615 0.42593 0.46893 0.42709 0.47171 0.42778 C 0.47778 0.42917 0.48403 0.42963 0.48993 0.43056 C 0.49237 0.43125 0.49428 0.43172 0.49653 0.43218 C 0.50487 0.43357 0.51372 0.43426 0.52205 0.43635 C 0.52396 0.43704 0.5257 0.43773 0.52778 0.43797 C 0.54653 0.43866 0.56563 0.43889 0.58455 0.43959 L 0.68247 0.43635 C 0.68421 0.43635 0.68612 0.43542 0.68768 0.43496 C 0.68993 0.43449 0.69219 0.43426 0.69428 0.43357 C 0.69584 0.43311 0.69792 0.43241 0.69948 0.43218 C 0.70469 0.43148 0.70955 0.43125 0.71459 0.43056 C 0.73681 0.42477 0.71441 0.43033 0.73507 0.42639 C 0.73924 0.4257 0.74358 0.42454 0.74809 0.42361 C 0.75 0.42315 0.75226 0.42223 0.75452 0.42199 C 0.75782 0.42153 0.76094 0.4213 0.76407 0.42061 C 0.7665 0.42037 0.76841 0.41991 0.77066 0.41922 C 0.77761 0.41736 0.77223 0.41806 0.78021 0.41621 C 0.78299 0.41574 0.78594 0.41528 0.78907 0.41505 C 0.79219 0.41343 0.79532 0.41135 0.79844 0.41019 C 0.80035 0.40996 0.80209 0.40973 0.804 0.40903 C 0.80487 0.4088 0.80625 0.40787 0.80712 0.40764 C 0.81042 0.40648 0.81372 0.40579 0.81702 0.40486 C 0.81789 0.40417 0.81893 0.40394 0.82014 0.40324 C 0.82153 0.40301 0.82292 0.40255 0.82431 0.40162 C 0.83178 0.39537 0.82275 0.40278 0.83733 0.39769 C 0.83855 0.39699 0.83924 0.39561 0.84046 0.39468 C 0.85174 0.38635 0.84809 0.38843 0.85764 0.38611 C 0.86059 0.38403 0.86337 0.38148 0.86632 0.38033 C 0.86719 0.3801 0.86858 0.37917 0.86945 0.37894 C 0.87084 0.37801 0.8724 0.37686 0.87362 0.37616 C 0.87587 0.375 0.87813 0.37431 0.88004 0.37292 C 0.88507 0.37061 0.88924 0.36783 0.89428 0.36598 C 0.90591 0.36158 0.89914 0.36436 0.91372 0.35741 C 0.91407 0.35695 0.9198 0.35116 0.92101 0.35023 C 0.92309 0.34908 0.92553 0.34792 0.92761 0.34746 L 0.93073 0.34584 C 0.93421 0.34306 0.93455 0.3426 0.93837 0.34028 C 0.93924 0.33936 0.94063 0.33912 0.9415 0.33843 C 0.94341 0.33797 0.94497 0.33658 0.94705 0.33588 C 0.94896 0.33473 0.95122 0.33426 0.95348 0.33311 C 0.95504 0.33218 0.95695 0.33079 0.95886 0.32986 C 0.96337 0.32801 0.97014 0.32801 0.97483 0.32732 C 0.979 0.32639 0.98334 0.32477 0.98785 0.32408 C 1.0132 0.32153 0.99636 0.32292 1.0382 0.32153 C 1.0408 0.32153 1.05921 0.32153 1.06615 0.32408 C 1.06823 0.325 1.0698 0.32639 1.07153 0.32732 C 1.08907 0.33449 1.0724 0.32616 1.08664 0.33311 C 1.09028 0.33473 1.09757 0.33843 1.10157 0.34028 C 1.10487 0.34144 1.10816 0.34167 1.11129 0.34306 C 1.11389 0.34422 1.11632 0.3463 1.11893 0.34746 C 1.12171 0.34861 1.12483 0.34885 1.12761 0.35023 C 1.12917 0.35139 1.13125 0.35255 1.13264 0.35278 C 1.13559 0.35371 1.13855 0.35371 1.14132 0.35463 C 1.14341 0.3551 1.14497 0.35533 1.14705 0.35602 C 1.15973 0.36297 1.1448 0.35533 1.15764 0.36019 C 1.16077 0.36158 1.16372 0.36343 1.16719 0.36459 L 1.17275 0.36598 " pathEditMode="relative" rAng="0" ptsTypes="AAAAAAAAAAAAAAAAAAAAAAAAAAAAAAAAAAAAAAAAAAAA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628" y="2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-2.5E-6 0.00023 C -0.00278 0.00509 -0.00468 0.01064 -0.00781 0.01551 C -0.00868 0.01666 -0.0092 0.01805 -0.01024 0.01921 C -0.01354 0.02291 -0.01753 0.02569 -0.02048 0.02963 C -0.02517 0.03588 -0.02239 0.03402 -0.0283 0.03611 C -0.02951 0.0375 -0.03038 0.03889 -0.03194 0.04004 C -0.03767 0.04375 -0.03906 0.04375 -0.04444 0.04514 L -0.05746 0.05301 C -0.06041 0.05463 -0.06302 0.05671 -0.06632 0.0581 C -0.08819 0.06759 -0.06093 0.05601 -0.08663 0.06574 C -0.10104 0.07129 -0.08993 0.06898 -0.10434 0.07106 C -0.1085 0.07222 -0.11215 0.07407 -0.1158 0.075 C -0.11857 0.07546 -0.13732 0.07731 -0.13889 0.07754 L -0.16284 0.08009 L -0.42743 0.08148 L -0.43663 0.08264 C -0.44323 0.08356 -0.45034 0.08379 -0.45694 0.08518 C -0.46076 0.08611 -0.46458 0.0868 -0.46823 0.08773 C -0.47135 0.08865 -0.47413 0.08958 -0.47725 0.09051 C -0.48385 0.09213 -0.49097 0.09328 -0.49722 0.0956 C -0.50798 0.09907 -0.50243 0.09791 -0.51406 0.09953 C -0.51649 0.10023 -0.51909 0.10115 -0.52153 0.10208 C -0.52448 0.10301 -0.5276 0.1037 -0.53038 0.10463 C -0.53281 0.10532 -0.53437 0.10648 -0.53646 0.10717 C -0.53923 0.1081 -0.54184 0.10879 -0.54444 0.10972 C -0.54844 0.11134 -0.55191 0.11342 -0.5559 0.11504 C -0.5585 0.11597 -0.56111 0.11643 -0.56371 0.11759 C -0.56666 0.11898 -0.56962 0.12106 -0.57257 0.12268 C -0.575 0.12407 -0.57778 0.12523 -0.58038 0.12662 C -0.5875 0.13101 -0.58298 0.13055 -0.59166 0.13449 C -0.59427 0.13541 -0.5967 0.13611 -0.59913 0.13703 C -0.60139 0.13865 -0.6033 0.14074 -0.60555 0.14213 C -0.60677 0.14282 -0.60833 0.14282 -0.60937 0.14351 C -0.61059 0.14398 -0.61111 0.14537 -0.61198 0.14606 C -0.61284 0.14652 -0.61371 0.14699 -0.61475 0.14745 " pathEditMode="relative" rAng="0" ptsTypes="AAAAAAAAAAAAAAAAAAAAAAAAAAAAAAAAAAAA">
                                      <p:cBhvr>
                                        <p:cTn id="1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47" y="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2C55E897-409B-40F2-BC4B-0B81342916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84642" y="1847850"/>
            <a:ext cx="2999715" cy="4244975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7891" name="Title 1">
            <a:extLst>
              <a:ext uri="{FF2B5EF4-FFF2-40B4-BE49-F238E27FC236}">
                <a16:creationId xmlns:a16="http://schemas.microsoft.com/office/drawing/2014/main" id="{A0123242-45B4-7245-8008-42CB364BF0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Fill That Gap</a:t>
            </a:r>
          </a:p>
        </p:txBody>
      </p:sp>
      <p:pic>
        <p:nvPicPr>
          <p:cNvPr id="37892" name="Whole Class">
            <a:extLst>
              <a:ext uri="{FF2B5EF4-FFF2-40B4-BE49-F238E27FC236}">
                <a16:creationId xmlns:a16="http://schemas.microsoft.com/office/drawing/2014/main" id="{D1CD55C4-FD98-5947-8892-1A71A2A05F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3" name="Rectangle 2">
            <a:extLst>
              <a:ext uri="{FF2B5EF4-FFF2-40B4-BE49-F238E27FC236}">
                <a16:creationId xmlns:a16="http://schemas.microsoft.com/office/drawing/2014/main" id="{B0C753CC-F2B4-5146-B941-A9444869FC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14688" y="1355725"/>
            <a:ext cx="27051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fill in the gaps?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8B7FC1C-FD96-4819-B8E7-F8603E465A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0311" y="1847850"/>
            <a:ext cx="2999715" cy="4244975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B5171A0-FA6C-40F0-8457-C747057250D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6774" y="1847850"/>
            <a:ext cx="2999715" cy="424497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95807EE-8731-4A47-9B1D-EEC78F7B145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03750" y="3297025"/>
            <a:ext cx="3954462" cy="279442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1BB7A85-F840-4381-9FD1-8A8688EB0F3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13275" y="2573125"/>
            <a:ext cx="3954462" cy="279442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973B25-8F19-4DD0-A330-A3D51CE11BB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08514" y="1849226"/>
            <a:ext cx="3954460" cy="2794423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">
            <a:extLst>
              <a:ext uri="{FF2B5EF4-FFF2-40B4-BE49-F238E27FC236}">
                <a16:creationId xmlns:a16="http://schemas.microsoft.com/office/drawing/2014/main" id="{92167EA9-4E4D-4CF1-8DA8-A217BA6A67E4}"/>
              </a:ext>
            </a:extLst>
          </p:cNvPr>
          <p:cNvGrpSpPr>
            <a:grpSpLocks/>
          </p:cNvGrpSpPr>
          <p:nvPr/>
        </p:nvGrpSpPr>
        <p:grpSpPr bwMode="auto">
          <a:xfrm>
            <a:off x="446088" y="703224"/>
            <a:ext cx="7942262" cy="5391189"/>
            <a:chOff x="445574" y="702824"/>
            <a:chExt cx="7942776" cy="5392380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D4BFF175-1A36-4D90-AAED-1CBD8BCEBC8D}"/>
                </a:ext>
              </a:extLst>
            </p:cNvPr>
            <p:cNvSpPr/>
            <p:nvPr/>
          </p:nvSpPr>
          <p:spPr>
            <a:xfrm>
              <a:off x="755156" y="1822297"/>
              <a:ext cx="3816597" cy="4271318"/>
            </a:xfrm>
            <a:prstGeom prst="rect">
              <a:avLst/>
            </a:prstGeom>
            <a:solidFill>
              <a:srgbClr val="007A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4" name="Picture 11">
              <a:extLst>
                <a:ext uri="{FF2B5EF4-FFF2-40B4-BE49-F238E27FC236}">
                  <a16:creationId xmlns:a16="http://schemas.microsoft.com/office/drawing/2014/main" id="{02F3D5AA-1FBC-4361-8E9A-7E186DEE079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65" r="20609" b="-37"/>
            <a:stretch>
              <a:fillRect/>
            </a:stretch>
          </p:blipFill>
          <p:spPr bwMode="auto">
            <a:xfrm>
              <a:off x="755650" y="2068829"/>
              <a:ext cx="3816350" cy="4026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0781C61-E381-4193-8340-92C3910ECC62}"/>
                </a:ext>
              </a:extLst>
            </p:cNvPr>
            <p:cNvSpPr/>
            <p:nvPr/>
          </p:nvSpPr>
          <p:spPr>
            <a:xfrm>
              <a:off x="4571753" y="1819122"/>
              <a:ext cx="3816597" cy="4274494"/>
            </a:xfrm>
            <a:prstGeom prst="rect">
              <a:avLst/>
            </a:prstGeom>
            <a:solidFill>
              <a:srgbClr val="4EB2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6" name="Rectangle 13">
              <a:extLst>
                <a:ext uri="{FF2B5EF4-FFF2-40B4-BE49-F238E27FC236}">
                  <a16:creationId xmlns:a16="http://schemas.microsoft.com/office/drawing/2014/main" id="{25D1AFB1-9E24-4FFF-9589-450A1EBD89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5649" y="1364071"/>
              <a:ext cx="7632701" cy="458757"/>
            </a:xfrm>
            <a:prstGeom prst="rect">
              <a:avLst/>
            </a:prstGeom>
            <a:solidFill>
              <a:srgbClr val="C7E8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2000" tIns="72000" rIns="72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Dive in by completing your own activity!</a:t>
              </a:r>
            </a:p>
          </p:txBody>
        </p:sp>
        <p:sp>
          <p:nvSpPr>
            <p:cNvPr id="7" name="Rectangle 14">
              <a:extLst>
                <a:ext uri="{FF2B5EF4-FFF2-40B4-BE49-F238E27FC236}">
                  <a16:creationId xmlns:a16="http://schemas.microsoft.com/office/drawing/2014/main" id="{9509BEF8-C1A9-4E19-84CB-16B6CD2B98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5574" y="702824"/>
              <a:ext cx="2214877" cy="355354"/>
            </a:xfrm>
            <a:prstGeom prst="rect">
              <a:avLst/>
            </a:prstGeom>
            <a:solidFill>
              <a:srgbClr val="072F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80000" tIns="36000" rIns="180000" bIns="72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b="1" dirty="0">
                  <a:solidFill>
                    <a:schemeClr val="bg1"/>
                  </a:solidFill>
                </a:rPr>
                <a:t>Diving into Mastery</a:t>
              </a:r>
            </a:p>
          </p:txBody>
        </p:sp>
      </p:grpSp>
      <p:pic>
        <p:nvPicPr>
          <p:cNvPr id="9" name="Picture 17">
            <a:extLst>
              <a:ext uri="{FF2B5EF4-FFF2-40B4-BE49-F238E27FC236}">
                <a16:creationId xmlns:a16="http://schemas.microsoft.com/office/drawing/2014/main" id="{95E069C2-DE2B-4ABE-846C-BFBF10A8A0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182"/>
          <a:stretch/>
        </p:blipFill>
        <p:spPr bwMode="auto">
          <a:xfrm>
            <a:off x="5546798" y="2018765"/>
            <a:ext cx="2730426" cy="3872982"/>
          </a:xfrm>
          <a:prstGeom prst="rect">
            <a:avLst/>
          </a:prstGeom>
          <a:noFill/>
          <a:ln>
            <a:noFill/>
          </a:ln>
          <a:effectLst>
            <a:outerShdw blurRad="165100" sx="102000" sy="102000" algn="ctr" rotWithShape="0">
              <a:srgbClr val="00000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8">
            <a:extLst>
              <a:ext uri="{FF2B5EF4-FFF2-40B4-BE49-F238E27FC236}">
                <a16:creationId xmlns:a16="http://schemas.microsoft.com/office/drawing/2014/main" id="{A7D126F6-0E95-4EAA-BA21-51404CBAD3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43" r="-61"/>
          <a:stretch/>
        </p:blipFill>
        <p:spPr bwMode="auto">
          <a:xfrm>
            <a:off x="5124452" y="2018763"/>
            <a:ext cx="2730425" cy="3872986"/>
          </a:xfrm>
          <a:prstGeom prst="rect">
            <a:avLst/>
          </a:prstGeom>
          <a:noFill/>
          <a:ln>
            <a:noFill/>
          </a:ln>
          <a:effectLst>
            <a:outerShdw blurRad="165100" sx="102000" sy="102000" algn="ctr" rotWithShape="0">
              <a:srgbClr val="00000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9">
            <a:extLst>
              <a:ext uri="{FF2B5EF4-FFF2-40B4-BE49-F238E27FC236}">
                <a16:creationId xmlns:a16="http://schemas.microsoft.com/office/drawing/2014/main" id="{98E79629-A1C2-4FA6-9B08-DF8DDFD672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67" r="137"/>
          <a:stretch/>
        </p:blipFill>
        <p:spPr bwMode="auto">
          <a:xfrm>
            <a:off x="4675434" y="2020352"/>
            <a:ext cx="2716039" cy="3869808"/>
          </a:xfrm>
          <a:prstGeom prst="rect">
            <a:avLst/>
          </a:prstGeom>
          <a:noFill/>
          <a:ln>
            <a:noFill/>
          </a:ln>
          <a:effectLst>
            <a:outerShdw blurRad="165100" sx="102000" sy="102000" algn="ctr" rotWithShape="0">
              <a:srgbClr val="00000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47723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icture 62">
            <a:extLst>
              <a:ext uri="{FF2B5EF4-FFF2-40B4-BE49-F238E27FC236}">
                <a16:creationId xmlns:a16="http://schemas.microsoft.com/office/drawing/2014/main" id="{C8CB19FA-8482-4A88-827D-8BC813A593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28" t="20" b="28949"/>
          <a:stretch/>
        </p:blipFill>
        <p:spPr>
          <a:xfrm>
            <a:off x="755650" y="1541417"/>
            <a:ext cx="7632700" cy="455140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All Possibilities</a:t>
            </a:r>
          </a:p>
        </p:txBody>
      </p:sp>
      <p:pic>
        <p:nvPicPr>
          <p:cNvPr id="58" name="Picture 3">
            <a:extLst>
              <a:ext uri="{FF2B5EF4-FFF2-40B4-BE49-F238E27FC236}">
                <a16:creationId xmlns:a16="http://schemas.microsoft.com/office/drawing/2014/main" id="{19CFD0FE-E1F6-4055-928F-953D3DA741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61" y="2003153"/>
            <a:ext cx="7262948" cy="3873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Rectangle 65">
            <a:extLst>
              <a:ext uri="{FF2B5EF4-FFF2-40B4-BE49-F238E27FC236}">
                <a16:creationId xmlns:a16="http://schemas.microsoft.com/office/drawing/2014/main" id="{7CF73261-9838-44F9-AE5C-99C24A23C6FB}"/>
              </a:ext>
            </a:extLst>
          </p:cNvPr>
          <p:cNvSpPr/>
          <p:nvPr/>
        </p:nvSpPr>
        <p:spPr>
          <a:xfrm>
            <a:off x="1888678" y="2746226"/>
            <a:ext cx="5366644" cy="1016979"/>
          </a:xfrm>
          <a:prstGeom prst="rect">
            <a:avLst/>
          </a:prstGeom>
          <a:solidFill>
            <a:srgbClr val="AC7E5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B99387D5-15B7-4044-8987-6B235146D25B}"/>
              </a:ext>
            </a:extLst>
          </p:cNvPr>
          <p:cNvSpPr/>
          <p:nvPr/>
        </p:nvSpPr>
        <p:spPr>
          <a:xfrm>
            <a:off x="1507790" y="4389055"/>
            <a:ext cx="6160410" cy="1572226"/>
          </a:xfrm>
          <a:prstGeom prst="roundRect">
            <a:avLst/>
          </a:prstGeom>
          <a:solidFill>
            <a:srgbClr val="EDBCD9"/>
          </a:solidFill>
          <a:ln w="28575">
            <a:solidFill>
              <a:srgbClr val="6C388B"/>
            </a:solidFill>
          </a:ln>
        </p:spPr>
        <p:txBody>
          <a:bodyPr wrap="none" lIns="108000" tIns="108000" rIns="108000" bIns="108000" anchor="ctr">
            <a:no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The first number is a 1-digit number.</a:t>
            </a:r>
          </a:p>
          <a:p>
            <a:pPr>
              <a:spcAft>
                <a:spcPts val="600"/>
              </a:spcAft>
            </a:pPr>
            <a:r>
              <a:rPr lang="en-GB" dirty="0"/>
              <a:t>The second number is a 2-digit number.</a:t>
            </a:r>
          </a:p>
          <a:p>
            <a:pPr>
              <a:spcAft>
                <a:spcPts val="600"/>
              </a:spcAft>
            </a:pPr>
            <a:r>
              <a:rPr lang="en-GB" altLang="en-US" dirty="0"/>
              <a:t>How many ways can you find to solve this?</a:t>
            </a:r>
          </a:p>
          <a:p>
            <a:pPr>
              <a:spcAft>
                <a:spcPts val="600"/>
              </a:spcAft>
            </a:pPr>
            <a:r>
              <a:rPr lang="en-GB" altLang="en-US" dirty="0"/>
              <a:t>How can you prove your answer to your classmates?</a:t>
            </a:r>
          </a:p>
        </p:txBody>
      </p:sp>
      <p:sp>
        <p:nvSpPr>
          <p:cNvPr id="45" name="TextBox 2">
            <a:extLst>
              <a:ext uri="{FF2B5EF4-FFF2-40B4-BE49-F238E27FC236}">
                <a16:creationId xmlns:a16="http://schemas.microsoft.com/office/drawing/2014/main" id="{F65E53AC-1663-45B3-BDE1-D04FA63C73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5300" y="2578540"/>
            <a:ext cx="513442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    +    = 17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B0B7EEE-B5B6-4505-8381-EAB2E37C58C2}"/>
              </a:ext>
            </a:extLst>
          </p:cNvPr>
          <p:cNvCxnSpPr>
            <a:cxnSpLocks/>
          </p:cNvCxnSpPr>
          <p:nvPr/>
        </p:nvCxnSpPr>
        <p:spPr>
          <a:xfrm>
            <a:off x="2070100" y="3672840"/>
            <a:ext cx="1183640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4B8AA513-16F3-44A8-A0C9-4368AFF3386E}"/>
              </a:ext>
            </a:extLst>
          </p:cNvPr>
          <p:cNvCxnSpPr>
            <a:cxnSpLocks/>
          </p:cNvCxnSpPr>
          <p:nvPr/>
        </p:nvCxnSpPr>
        <p:spPr>
          <a:xfrm>
            <a:off x="3883660" y="3672840"/>
            <a:ext cx="1183640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2">
            <a:extLst>
              <a:ext uri="{FF2B5EF4-FFF2-40B4-BE49-F238E27FC236}">
                <a16:creationId xmlns:a16="http://schemas.microsoft.com/office/drawing/2014/main" id="{E5C8DEAA-099A-4E19-802A-DC130D0C79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2541" y="2531429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0</a:t>
            </a:r>
          </a:p>
        </p:txBody>
      </p:sp>
      <p:sp>
        <p:nvSpPr>
          <p:cNvPr id="67" name="TextBox 2">
            <a:extLst>
              <a:ext uri="{FF2B5EF4-FFF2-40B4-BE49-F238E27FC236}">
                <a16:creationId xmlns:a16="http://schemas.microsoft.com/office/drawing/2014/main" id="{0AA3829B-B35B-4A7B-AC46-817A7E38BA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2452" y="2531429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17</a:t>
            </a:r>
          </a:p>
        </p:txBody>
      </p:sp>
      <p:sp>
        <p:nvSpPr>
          <p:cNvPr id="68" name="TextBox 2">
            <a:extLst>
              <a:ext uri="{FF2B5EF4-FFF2-40B4-BE49-F238E27FC236}">
                <a16:creationId xmlns:a16="http://schemas.microsoft.com/office/drawing/2014/main" id="{11A5D83C-6903-4F84-BA66-7A722B4808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2541" y="2531429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69" name="TextBox 2">
            <a:extLst>
              <a:ext uri="{FF2B5EF4-FFF2-40B4-BE49-F238E27FC236}">
                <a16:creationId xmlns:a16="http://schemas.microsoft.com/office/drawing/2014/main" id="{E36FCDC0-6913-4CB6-9BAB-C56875E781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2452" y="2531429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16</a:t>
            </a:r>
          </a:p>
        </p:txBody>
      </p:sp>
      <p:sp>
        <p:nvSpPr>
          <p:cNvPr id="70" name="TextBox 2">
            <a:extLst>
              <a:ext uri="{FF2B5EF4-FFF2-40B4-BE49-F238E27FC236}">
                <a16:creationId xmlns:a16="http://schemas.microsoft.com/office/drawing/2014/main" id="{1AFAB15C-F740-49D1-908D-5BC8DB4D23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2541" y="2531429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71" name="TextBox 2">
            <a:extLst>
              <a:ext uri="{FF2B5EF4-FFF2-40B4-BE49-F238E27FC236}">
                <a16:creationId xmlns:a16="http://schemas.microsoft.com/office/drawing/2014/main" id="{47BDB3EB-1B5B-477B-90E3-3344E8EFEA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2452" y="2531429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15</a:t>
            </a:r>
          </a:p>
        </p:txBody>
      </p:sp>
      <p:sp>
        <p:nvSpPr>
          <p:cNvPr id="72" name="TextBox 2">
            <a:extLst>
              <a:ext uri="{FF2B5EF4-FFF2-40B4-BE49-F238E27FC236}">
                <a16:creationId xmlns:a16="http://schemas.microsoft.com/office/drawing/2014/main" id="{C111B377-2BE0-4E96-B3F0-1B6C589A1B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2541" y="2531429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73" name="TextBox 2">
            <a:extLst>
              <a:ext uri="{FF2B5EF4-FFF2-40B4-BE49-F238E27FC236}">
                <a16:creationId xmlns:a16="http://schemas.microsoft.com/office/drawing/2014/main" id="{E8D65349-A772-4430-AAE7-BBA63F507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2452" y="2531429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14</a:t>
            </a:r>
          </a:p>
        </p:txBody>
      </p:sp>
      <p:sp>
        <p:nvSpPr>
          <p:cNvPr id="74" name="TextBox 2">
            <a:extLst>
              <a:ext uri="{FF2B5EF4-FFF2-40B4-BE49-F238E27FC236}">
                <a16:creationId xmlns:a16="http://schemas.microsoft.com/office/drawing/2014/main" id="{30C3B104-630B-428A-9F9B-242325ECB8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2541" y="2531429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75" name="TextBox 2">
            <a:extLst>
              <a:ext uri="{FF2B5EF4-FFF2-40B4-BE49-F238E27FC236}">
                <a16:creationId xmlns:a16="http://schemas.microsoft.com/office/drawing/2014/main" id="{CE9F7227-2744-44AB-A526-81256D2E6C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2452" y="2531429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13</a:t>
            </a:r>
          </a:p>
        </p:txBody>
      </p:sp>
      <p:sp>
        <p:nvSpPr>
          <p:cNvPr id="76" name="TextBox 2">
            <a:extLst>
              <a:ext uri="{FF2B5EF4-FFF2-40B4-BE49-F238E27FC236}">
                <a16:creationId xmlns:a16="http://schemas.microsoft.com/office/drawing/2014/main" id="{50541D43-FAAD-4BC3-96EF-287C2EA3FD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2541" y="2531429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77" name="TextBox 2">
            <a:extLst>
              <a:ext uri="{FF2B5EF4-FFF2-40B4-BE49-F238E27FC236}">
                <a16:creationId xmlns:a16="http://schemas.microsoft.com/office/drawing/2014/main" id="{898C7D95-7029-407C-9229-9A909D4D56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2452" y="2531429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12</a:t>
            </a:r>
          </a:p>
        </p:txBody>
      </p:sp>
      <p:sp>
        <p:nvSpPr>
          <p:cNvPr id="78" name="TextBox 2">
            <a:extLst>
              <a:ext uri="{FF2B5EF4-FFF2-40B4-BE49-F238E27FC236}">
                <a16:creationId xmlns:a16="http://schemas.microsoft.com/office/drawing/2014/main" id="{4B114656-7819-4B99-9C73-806D1A56BC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2541" y="2531429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79" name="TextBox 2">
            <a:extLst>
              <a:ext uri="{FF2B5EF4-FFF2-40B4-BE49-F238E27FC236}">
                <a16:creationId xmlns:a16="http://schemas.microsoft.com/office/drawing/2014/main" id="{FBA2999D-746D-48D9-9F02-C852156781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2452" y="2531429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11</a:t>
            </a:r>
          </a:p>
        </p:txBody>
      </p:sp>
      <p:sp>
        <p:nvSpPr>
          <p:cNvPr id="80" name="TextBox 2">
            <a:extLst>
              <a:ext uri="{FF2B5EF4-FFF2-40B4-BE49-F238E27FC236}">
                <a16:creationId xmlns:a16="http://schemas.microsoft.com/office/drawing/2014/main" id="{BEFCBFFD-8D4B-4874-905D-621C73338B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2541" y="2531429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81" name="TextBox 2">
            <a:extLst>
              <a:ext uri="{FF2B5EF4-FFF2-40B4-BE49-F238E27FC236}">
                <a16:creationId xmlns:a16="http://schemas.microsoft.com/office/drawing/2014/main" id="{8BB5A77D-B16F-4D4F-BE51-C119528486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2452" y="2531429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DC9F1DE9-498D-4241-9900-714928DEDFD6}"/>
              </a:ext>
            </a:extLst>
          </p:cNvPr>
          <p:cNvSpPr/>
          <p:nvPr/>
        </p:nvSpPr>
        <p:spPr>
          <a:xfrm rot="20878272">
            <a:off x="1846204" y="2329649"/>
            <a:ext cx="1467882" cy="1546662"/>
          </a:xfrm>
          <a:prstGeom prst="rect">
            <a:avLst/>
          </a:prstGeom>
          <a:solidFill>
            <a:schemeClr val="bg1"/>
          </a:solidFill>
          <a:ln w="38100">
            <a:solidFill>
              <a:srgbClr val="32B3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3993A578-A1BE-4649-9E61-537410072D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3633">
            <a:off x="2312174" y="2018793"/>
            <a:ext cx="115894" cy="6668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C1B05DA4-7C96-4146-AD64-F2C40C62162F}"/>
              </a:ext>
            </a:extLst>
          </p:cNvPr>
          <p:cNvSpPr/>
          <p:nvPr/>
        </p:nvSpPr>
        <p:spPr>
          <a:xfrm rot="20878272">
            <a:off x="3898796" y="2387377"/>
            <a:ext cx="1269126" cy="1377148"/>
          </a:xfrm>
          <a:prstGeom prst="rect">
            <a:avLst/>
          </a:prstGeom>
          <a:solidFill>
            <a:schemeClr val="bg1"/>
          </a:solidFill>
          <a:ln w="38100">
            <a:solidFill>
              <a:srgbClr val="32B3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7CEE797-0981-4014-88B2-9F92DBDCE8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3633">
            <a:off x="4362109" y="2141406"/>
            <a:ext cx="115894" cy="66689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E044E24-03D5-4547-AD40-4A576A78775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729059" flipH="1">
            <a:off x="9214264" y="1808630"/>
            <a:ext cx="523200" cy="705848"/>
          </a:xfrm>
          <a:prstGeom prst="rect">
            <a:avLst/>
          </a:prstGeom>
        </p:spPr>
      </p:pic>
      <p:grpSp>
        <p:nvGrpSpPr>
          <p:cNvPr id="32" name="ICONS">
            <a:extLst>
              <a:ext uri="{FF2B5EF4-FFF2-40B4-BE49-F238E27FC236}">
                <a16:creationId xmlns:a16="http://schemas.microsoft.com/office/drawing/2014/main" id="{D4AE7135-C1DD-4786-8099-9EA7711C1962}"/>
              </a:ext>
            </a:extLst>
          </p:cNvPr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33" name="Assessment" hidden="1">
              <a:extLst>
                <a:ext uri="{FF2B5EF4-FFF2-40B4-BE49-F238E27FC236}">
                  <a16:creationId xmlns:a16="http://schemas.microsoft.com/office/drawing/2014/main" id="{052B0ECF-CC1B-4A2F-A486-3CA19612804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34" name="Mental and Oral Starter" hidden="1">
              <a:extLst>
                <a:ext uri="{FF2B5EF4-FFF2-40B4-BE49-F238E27FC236}">
                  <a16:creationId xmlns:a16="http://schemas.microsoft.com/office/drawing/2014/main" id="{473FCCD0-AC8A-44A0-84E2-64025D5B369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Group Work" hidden="1">
              <a:extLst>
                <a:ext uri="{FF2B5EF4-FFF2-40B4-BE49-F238E27FC236}">
                  <a16:creationId xmlns:a16="http://schemas.microsoft.com/office/drawing/2014/main" id="{D1758604-ABF7-4C45-A003-937BB3C0240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36" name="Talking Partners">
              <a:extLst>
                <a:ext uri="{FF2B5EF4-FFF2-40B4-BE49-F238E27FC236}">
                  <a16:creationId xmlns:a16="http://schemas.microsoft.com/office/drawing/2014/main" id="{ED0DE55C-CF51-40C7-95C0-4B12C5BDD85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37" name="Pairs" hidden="1">
              <a:extLst>
                <a:ext uri="{FF2B5EF4-FFF2-40B4-BE49-F238E27FC236}">
                  <a16:creationId xmlns:a16="http://schemas.microsoft.com/office/drawing/2014/main" id="{2B419954-0EE7-4FA5-BCB2-B70F341E2D8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38" name="Individual Work" hidden="1">
              <a:extLst>
                <a:ext uri="{FF2B5EF4-FFF2-40B4-BE49-F238E27FC236}">
                  <a16:creationId xmlns:a16="http://schemas.microsoft.com/office/drawing/2014/main" id="{4C25DC00-1FD0-4506-ADED-9AEF890DFDD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39" name="Whole Class" hidden="1">
              <a:extLst>
                <a:ext uri="{FF2B5EF4-FFF2-40B4-BE49-F238E27FC236}">
                  <a16:creationId xmlns:a16="http://schemas.microsoft.com/office/drawing/2014/main" id="{8E7491DD-8836-4484-8F81-9C69F5DA9EDD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16052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0.15162 L 0.00157 0.15185 C -0.00104 0.15601 -0.00277 0.16088 -0.00555 0.16458 C -0.00607 0.16551 -0.00711 0.1662 -0.00763 0.16713 C -0.00937 0.1706 -0.01006 0.17384 -0.0125 0.17615 C -0.01475 0.1787 -0.01736 0.18148 -0.02031 0.18264 C -0.02222 0.18356 -0.0243 0.18449 -0.02621 0.18541 C -0.02725 0.18588 -0.02864 0.18588 -0.02986 0.18657 C -0.03229 0.18773 -0.03385 0.18958 -0.03593 0.19051 C -0.04062 0.19259 -0.04531 0.19375 -0.04965 0.1956 C -0.05295 0.19699 -0.05937 0.2 -0.06232 0.20092 C -0.06493 0.20162 -0.0677 0.20162 -0.07013 0.20208 L -0.08402 0.20463 C -0.08836 0.20555 -0.09305 0.20671 -0.09739 0.2074 L -0.10954 0.20856 C -0.11197 0.20949 -0.1144 0.21064 -0.11718 0.21111 C -0.12673 0.21342 -0.14861 0.21365 -0.15329 0.21389 L -0.26215 0.2125 C -0.26805 0.21226 -0.26927 0.21088 -0.27465 0.20856 C -0.30486 0.19676 -0.2769 0.20902 -0.29531 0.19953 C -0.29722 0.19861 -0.2993 0.19814 -0.30121 0.19699 C -0.31111 0.19004 -0.30798 0.18958 -0.31684 0.18264 C -0.32239 0.17824 -0.32326 0.17824 -0.32864 0.17106 C -0.32951 0.1699 -0.32986 0.16851 -0.33072 0.16713 C -0.33385 0.16134 -0.3335 0.16203 -0.33645 0.1581 C -0.33697 0.15601 -0.3375 0.1537 -0.33836 0.15162 C -0.33888 0.15023 -0.33975 0.14907 -0.34027 0.14768 C -0.34513 0.13773 -0.34131 0.14467 -0.34635 0.13611 C -0.34652 0.13449 -0.34756 0.12893 -0.34809 0.12708 C -0.34878 0.12569 -0.3493 0.12453 -0.35 0.12314 C -0.35034 0.12152 -0.35225 0.11296 -0.35208 0.11157 C -0.3519 0.10717 -0.35156 0.10254 -0.35 0.09861 C -0.34965 0.09745 -0.34809 0.09768 -0.34722 0.09745 C -0.34531 0.09768 -0.34322 0.09768 -0.34131 0.09861 C -0.34045 0.09907 -0.3401 0.10046 -0.3394 0.10115 C -0.33697 0.10393 -0.33506 0.10555 -0.33246 0.10764 C -0.33194 0.10902 -0.33125 0.11041 -0.33072 0.11157 C -0.33003 0.1125 -0.32916 0.11319 -0.32864 0.11412 C -0.32829 0.11527 -0.32795 0.11666 -0.3276 0.11805 C -0.32673 0.12338 -0.32673 0.12476 -0.32586 0.13101 C -0.32638 0.14305 -0.32673 0.15509 -0.3276 0.16713 C -0.32777 0.16921 -0.33003 0.17523 -0.33072 0.17615 C -0.33142 0.17777 -0.33263 0.1787 -0.3335 0.18009 C -0.34809 0.20625 -0.32447 0.16782 -0.34027 0.19189 C -0.34131 0.19328 -0.34357 0.19791 -0.34531 0.19953 C -0.34652 0.20069 -0.34809 0.20092 -0.34895 0.20208 C -0.35746 0.21088 -0.35 0.20764 -0.35885 0.20995 C -0.36614 0.2162 -0.3625 0.21435 -0.36979 0.21643 C -0.37552 0.22129 -0.36961 0.21713 -0.37847 0.22014 C -0.3802 0.22083 -0.38177 0.22222 -0.38333 0.22291 C -0.38506 0.22338 -0.3868 0.22361 -0.38836 0.22407 C -0.39843 0.22708 -0.38368 0.22384 -0.40312 0.22662 C -0.40555 0.22708 -0.40746 0.22777 -0.40989 0.22801 C -0.41371 0.22847 -0.4177 0.2287 -0.42152 0.22939 C -0.42604 0.23009 -0.43107 0.23101 -0.43541 0.23194 C -0.43767 0.2324 -0.4401 0.23287 -0.44253 0.2331 C -0.44583 0.23356 -0.4493 0.23402 -0.45329 0.23449 C -0.4552 0.23472 -0.45746 0.23564 -0.45972 0.23588 C -0.47378 0.23657 -0.48732 0.23657 -0.50086 0.23703 C -0.51371 0.23657 -0.52638 0.2368 -0.53906 0.23588 C -0.54201 0.23564 -0.54461 0.23402 -0.54704 0.2331 C -0.55364 0.23101 -0.55642 0.23078 -0.56267 0.22801 C -0.56527 0.22685 -0.5677 0.22546 -0.57048 0.22407 C -0.57222 0.22314 -0.5743 0.22245 -0.57638 0.22152 C -0.57899 0.22037 -0.58177 0.21898 -0.5842 0.21759 C -0.58715 0.2162 -0.5901 0.21551 -0.59288 0.21389 C -0.59583 0.21203 -0.59809 0.20902 -0.60069 0.2074 C -0.60572 0.20416 -0.62135 0.19699 -0.62829 0.19305 C -0.63107 0.19143 -0.63402 0.18981 -0.63732 0.18796 C -0.63975 0.18634 -0.64218 0.18426 -0.64479 0.18264 C -0.6559 0.17615 -0.64947 0.18125 -0.66163 0.175 C -0.68211 0.16412 -0.67065 0.16759 -0.68211 0.16458 C -0.69131 0.15972 -0.69982 0.15439 -0.71041 0.15301 L -0.71909 0.15162 C -0.72586 0.15069 -0.73298 0.15023 -0.73975 0.14907 C -0.74253 0.14861 -0.74479 0.14814 -0.74756 0.14768 C -0.75381 0.14722 -0.75989 0.14699 -0.76631 0.14652 L -0.85416 0.14768 C -0.8585 0.14791 -0.86406 0.15 -0.86805 0.15162 C -0.8717 0.15324 -0.87517 0.15532 -0.87881 0.15694 C -0.88072 0.15764 -0.88263 0.15764 -0.88454 0.1581 C -0.88888 0.15995 -0.89357 0.1618 -0.89739 0.16458 C -0.89878 0.16574 -0.89982 0.16736 -0.90121 0.16851 C -0.9085 0.1743 -0.90555 0.17014 -0.91197 0.17615 C -0.91388 0.17777 -0.91527 0.17986 -0.91701 0.18148 C -0.92222 0.18657 -0.92934 0.19213 -0.93454 0.19814 C -0.93576 0.19976 -0.93697 0.20185 -0.93854 0.20347 C -0.94201 0.2074 -0.94531 0.21157 -0.9493 0.21504 C -0.95225 0.21782 -0.95347 0.21851 -0.95625 0.22291 C -0.95729 0.22476 -0.95798 0.22731 -0.95902 0.22939 C -0.96423 0.23935 -0.96371 0.23796 -0.96875 0.2449 C -0.97118 0.25578 -0.96805 0.24467 -0.97291 0.25393 C -0.98177 0.27152 -0.9743 0.25926 -0.98055 0.27338 C -0.98177 0.27523 -0.98298 0.27685 -0.9835 0.27847 C -0.9842 0.28009 -0.9842 0.28217 -0.98454 0.28356 C -0.98559 0.28518 -0.9868 0.28611 -0.98732 0.2875 C -0.98871 0.28958 -0.98958 0.29166 -0.99045 0.29398 C -0.99097 0.29514 -0.99114 0.29652 -0.99149 0.29791 C -0.99218 0.30092 -0.99305 0.30393 -0.99427 0.30694 C -0.99496 0.30926 -0.99635 0.31111 -0.99722 0.31342 C -0.99843 0.31643 -0.9993 0.31944 -1.00017 0.32245 C -1.00069 0.32407 -1.00052 0.32615 -1.00121 0.32754 C -1.0019 0.32963 -1.00312 0.33101 -1.00416 0.33287 C -1.00468 0.33634 -1.00555 0.33981 -1.00625 0.34305 C -1.00625 0.34444 -1.00677 0.34583 -1.00694 0.34699 C -1.00746 0.34884 -1.00746 0.35046 -1.00815 0.35231 C -1.00868 0.35532 -1.01059 0.36088 -1.0118 0.36389 C -1.01336 0.36736 -1.01545 0.3706 -1.01684 0.3743 C -1.02031 0.38379 -1.01684 0.37546 -1.02152 0.38333 C -1.02239 0.38449 -1.02291 0.38588 -1.02361 0.38703 C -1.02586 0.39027 -1.02795 0.39375 -1.03072 0.39629 C -1.04322 0.40879 -1.02725 0.39328 -1.03715 0.40277 C -1.03836 0.40393 -1.03975 0.40555 -1.04114 0.40648 C -1.04635 0.41041 -1.05173 0.41389 -1.05746 0.41689 C -1.05902 0.41782 -1.06076 0.41875 -1.06215 0.41944 C -1.06319 0.4199 -1.06423 0.42037 -1.06527 0.42083 C -1.06822 0.42245 -1.071 0.4243 -1.07413 0.42592 C -1.07552 0.42685 -1.07725 0.42754 -1.07881 0.42847 C -1.08437 0.43217 -1.07916 0.43101 -1.0868 0.43379 C -1.08871 0.43449 -1.09062 0.43449 -1.09253 0.43495 C -1.09427 0.43588 -1.09583 0.43703 -1.09756 0.4375 C -1.10642 0.44074 -1.12656 0.43889 -1.12986 0.43889 L -1.13107 0.43889 " pathEditMode="relative" rAng="0" ptsTypes="AAAAAAAAAAAAAAAAAAAAAAAAAAAAAAAAAAAAAAAAAAAAAAAAAAAAAAAAAA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632" y="1166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8 -4.81481E-6 L -0.00018 0.00024 C -0.00295 0.0051 -0.00469 0.01065 -0.00764 0.01551 C -0.00886 0.01667 -0.00955 0.01806 -0.01042 0.01922 C -0.01337 0.02292 -0.01736 0.0257 -0.02049 0.02963 C -0.025 0.03588 -0.02222 0.03403 -0.02795 0.03612 C -0.02917 0.0375 -0.03021 0.03889 -0.03143 0.04005 C -0.03733 0.04375 -0.03889 0.04375 -0.04427 0.04514 L -0.05677 0.05301 C -0.05972 0.05463 -0.0625 0.05672 -0.06545 0.05811 C -0.08698 0.0676 -0.06024 0.05602 -0.08577 0.06575 C -0.1 0.0713 -0.08854 0.06899 -0.1033 0.07107 C -0.10695 0.07223 -0.11077 0.07408 -0.11441 0.075 C -0.11719 0.07547 -0.13559 0.07732 -0.13715 0.07755 L -0.16077 0.0801 L -0.4217 0.08149 L -0.42917 0.08264 C -0.43733 0.08357 -0.4441 0.0838 -0.44913 0.08519 C -0.45469 0.08612 -0.45764 0.08681 -0.46215 0.08774 C -0.46528 0.08866 -0.46771 0.08959 -0.47101 0.09051 C -0.47743 0.09213 -0.4842 0.09329 -0.49063 0.09561 C -0.50104 0.09908 -0.49566 0.09792 -0.50712 0.09954 C -0.50955 0.10024 -0.51198 0.10116 -0.51459 0.10209 C -0.51736 0.10301 -0.52049 0.10371 -0.52327 0.10463 C -0.52552 0.10533 -0.52761 0.10649 -0.52952 0.10718 C -0.53195 0.10811 -0.53472 0.1088 -0.53715 0.10973 C -0.54097 0.11135 -0.54462 0.11343 -0.54844 0.11505 C -0.55087 0.11598 -0.55365 0.11644 -0.55608 0.1176 C -0.55903 0.11899 -0.56181 0.12107 -0.56476 0.12269 C -0.56719 0.12408 -0.56997 0.12524 -0.5724 0.12663 C -0.57969 0.13102 -0.57518 0.13056 -0.58368 0.1345 C -0.58611 0.13542 -0.58854 0.13612 -0.59115 0.13704 C -0.59323 0.13866 -0.59514 0.14075 -0.5974 0.14213 C -0.59844 0.14283 -0.6 0.14283 -0.60122 0.14352 C -0.60226 0.14399 -0.60278 0.14538 -0.60365 0.14607 C -0.60452 0.14653 -0.60538 0.147 -0.60643 0.14746 " pathEditMode="relative" rAng="0" ptsTypes="AAAAAAAAAAAAAAAAAAAAAAAAAAAAAAAAAAAA">
                                      <p:cBhvr>
                                        <p:cTn id="4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12" y="7361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33 0.0037 L 0.01233 0.00417 C 0.00764 0.01806 0.00469 0.03403 -0.00052 0.04792 C -0.00208 0.05139 -0.00313 0.05532 -0.00469 0.05856 C -0.01007 0.06921 -0.01684 0.07708 -0.0217 0.08843 C -0.02917 0.10625 -0.02465 0.10093 -0.03455 0.10694 C -0.03646 0.11088 -0.03819 0.11505 -0.04045 0.11829 C -0.05 0.12893 -0.0526 0.12893 -0.06163 0.13287 L -0.08281 0.15532 C -0.08767 0.15995 -0.09219 0.16597 -0.0974 0.16991 C -0.13368 0.19722 -0.08837 0.16389 -0.13142 0.1919 C -0.15503 0.20764 -0.13663 0.20116 -0.16076 0.20718 C -0.16719 0.21042 -0.17309 0.21574 -0.17951 0.21829 C -0.18403 0.21968 -0.21493 0.225 -0.21771 0.22569 L -0.25764 0.23287 L -0.69549 0.23681 L -0.71076 0.24028 C -0.72153 0.24282 -0.73316 0.24306 -0.7441 0.24745 C -0.75052 0.25023 -0.75694 0.25208 -0.76302 0.25463 C -0.76823 0.25741 -0.77274 0.26018 -0.77795 0.26273 C -0.78889 0.26736 -0.80052 0.2706 -0.81146 0.27731 C -0.82847 0.28727 -0.81962 0.28403 -0.83889 0.28866 C -0.84306 0.29051 -0.84722 0.29329 -0.85139 0.29583 C -0.85625 0.29861 -0.86146 0.30046 -0.86597 0.30324 C -0.86979 0.30509 -0.87326 0.30856 -0.87656 0.31042 C -0.88073 0.31319 -0.88524 0.31505 -0.88941 0.31782 C -0.89583 0.32199 -0.90191 0.32847 -0.90816 0.3331 C -0.91233 0.33542 -0.91684 0.33704 -0.92101 0.34028 C -0.92587 0.34421 -0.9309 0.35 -0.93576 0.35486 C -0.93993 0.35856 -0.94444 0.36204 -0.94861 0.3662 C -0.96059 0.3787 -0.95313 0.37731 -0.96736 0.38866 C -0.97153 0.39143 -0.97569 0.39329 -0.97986 0.39606 C -0.98368 0.40069 -0.98663 0.40648 -0.99045 0.41065 C -0.99236 0.4125 -0.99497 0.4125 -0.99688 0.41458 C -0.99861 0.41597 -0.99948 0.41991 -1.00087 0.42176 C -1.00243 0.42315 -1.00399 0.42454 -1.00556 0.42593 " pathEditMode="relative" rAng="0" ptsTypes="AAAAAAAAAAAAAAAAAAAAAAAAAAAAAAAAAAAA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885" y="2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1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79" grpId="1"/>
      <p:bldP spid="80" grpId="0"/>
      <p:bldP spid="81" grpId="0"/>
      <p:bldP spid="61" grpId="0" animBg="1"/>
      <p:bldP spid="61" grpId="1" animBg="1"/>
      <p:bldP spid="14" grpId="0" animBg="1"/>
      <p:bldP spid="14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icture 62">
            <a:extLst>
              <a:ext uri="{FF2B5EF4-FFF2-40B4-BE49-F238E27FC236}">
                <a16:creationId xmlns:a16="http://schemas.microsoft.com/office/drawing/2014/main" id="{C8CB19FA-8482-4A88-827D-8BC813A593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28" t="20" b="28949"/>
          <a:stretch/>
        </p:blipFill>
        <p:spPr>
          <a:xfrm>
            <a:off x="755650" y="1541417"/>
            <a:ext cx="7632700" cy="455140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All Possibilities</a:t>
            </a:r>
          </a:p>
        </p:txBody>
      </p:sp>
      <p:pic>
        <p:nvPicPr>
          <p:cNvPr id="58" name="Picture 3">
            <a:extLst>
              <a:ext uri="{FF2B5EF4-FFF2-40B4-BE49-F238E27FC236}">
                <a16:creationId xmlns:a16="http://schemas.microsoft.com/office/drawing/2014/main" id="{19CFD0FE-E1F6-4055-928F-953D3DA741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61" y="2003153"/>
            <a:ext cx="7262948" cy="3873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Rectangle 65">
            <a:extLst>
              <a:ext uri="{FF2B5EF4-FFF2-40B4-BE49-F238E27FC236}">
                <a16:creationId xmlns:a16="http://schemas.microsoft.com/office/drawing/2014/main" id="{7CF73261-9838-44F9-AE5C-99C24A23C6FB}"/>
              </a:ext>
            </a:extLst>
          </p:cNvPr>
          <p:cNvSpPr/>
          <p:nvPr/>
        </p:nvSpPr>
        <p:spPr>
          <a:xfrm>
            <a:off x="1888678" y="2746226"/>
            <a:ext cx="5366644" cy="1016979"/>
          </a:xfrm>
          <a:prstGeom prst="rect">
            <a:avLst/>
          </a:prstGeom>
          <a:solidFill>
            <a:srgbClr val="AC7E5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B99387D5-15B7-4044-8987-6B235146D25B}"/>
              </a:ext>
            </a:extLst>
          </p:cNvPr>
          <p:cNvSpPr/>
          <p:nvPr/>
        </p:nvSpPr>
        <p:spPr>
          <a:xfrm>
            <a:off x="1507790" y="4556525"/>
            <a:ext cx="6160410" cy="1404756"/>
          </a:xfrm>
          <a:prstGeom prst="roundRect">
            <a:avLst/>
          </a:prstGeom>
          <a:solidFill>
            <a:srgbClr val="EDBCD9"/>
          </a:solidFill>
          <a:ln w="28575">
            <a:solidFill>
              <a:srgbClr val="6C388B"/>
            </a:solidFill>
          </a:ln>
        </p:spPr>
        <p:txBody>
          <a:bodyPr wrap="none" lIns="108000" tIns="108000" rIns="108000" bIns="108000" anchor="ctr">
            <a:no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Both missing numbers have only 1 digit.</a:t>
            </a:r>
          </a:p>
          <a:p>
            <a:pPr>
              <a:spcAft>
                <a:spcPts val="600"/>
              </a:spcAft>
            </a:pPr>
            <a:r>
              <a:rPr lang="en-GB" dirty="0"/>
              <a:t>How many ways can you find to solve this?</a:t>
            </a:r>
          </a:p>
          <a:p>
            <a:pPr>
              <a:spcAft>
                <a:spcPts val="600"/>
              </a:spcAft>
            </a:pPr>
            <a:r>
              <a:rPr lang="en-GB" dirty="0"/>
              <a:t>How can you prove your answer to your classmates?</a:t>
            </a:r>
          </a:p>
        </p:txBody>
      </p:sp>
      <p:sp>
        <p:nvSpPr>
          <p:cNvPr id="45" name="TextBox 2">
            <a:extLst>
              <a:ext uri="{FF2B5EF4-FFF2-40B4-BE49-F238E27FC236}">
                <a16:creationId xmlns:a16="http://schemas.microsoft.com/office/drawing/2014/main" id="{F65E53AC-1663-45B3-BDE1-D04FA63C73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2675" y="2639339"/>
            <a:ext cx="443865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6 =    − 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B0B7EEE-B5B6-4505-8381-EAB2E37C58C2}"/>
              </a:ext>
            </a:extLst>
          </p:cNvPr>
          <p:cNvCxnSpPr>
            <a:cxnSpLocks/>
          </p:cNvCxnSpPr>
          <p:nvPr/>
        </p:nvCxnSpPr>
        <p:spPr>
          <a:xfrm>
            <a:off x="3943227" y="3672840"/>
            <a:ext cx="1183640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4B8AA513-16F3-44A8-A0C9-4368AFF3386E}"/>
              </a:ext>
            </a:extLst>
          </p:cNvPr>
          <p:cNvCxnSpPr>
            <a:cxnSpLocks/>
          </p:cNvCxnSpPr>
          <p:nvPr/>
        </p:nvCxnSpPr>
        <p:spPr>
          <a:xfrm>
            <a:off x="5794028" y="3672840"/>
            <a:ext cx="1183640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2">
            <a:extLst>
              <a:ext uri="{FF2B5EF4-FFF2-40B4-BE49-F238E27FC236}">
                <a16:creationId xmlns:a16="http://schemas.microsoft.com/office/drawing/2014/main" id="{E5C8DEAA-099A-4E19-802A-DC130D0C79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6362" y="2555063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67" name="TextBox 2">
            <a:extLst>
              <a:ext uri="{FF2B5EF4-FFF2-40B4-BE49-F238E27FC236}">
                <a16:creationId xmlns:a16="http://schemas.microsoft.com/office/drawing/2014/main" id="{0AA3829B-B35B-4A7B-AC46-817A7E38BA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3514" y="2555063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0</a:t>
            </a:r>
          </a:p>
        </p:txBody>
      </p:sp>
      <p:sp>
        <p:nvSpPr>
          <p:cNvPr id="68" name="TextBox 2">
            <a:extLst>
              <a:ext uri="{FF2B5EF4-FFF2-40B4-BE49-F238E27FC236}">
                <a16:creationId xmlns:a16="http://schemas.microsoft.com/office/drawing/2014/main" id="{11A5D83C-6903-4F84-BA66-7A722B4808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6362" y="2555063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69" name="TextBox 2">
            <a:extLst>
              <a:ext uri="{FF2B5EF4-FFF2-40B4-BE49-F238E27FC236}">
                <a16:creationId xmlns:a16="http://schemas.microsoft.com/office/drawing/2014/main" id="{E36FCDC0-6913-4CB6-9BAB-C56875E781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3514" y="2555063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0" name="TextBox 2">
            <a:extLst>
              <a:ext uri="{FF2B5EF4-FFF2-40B4-BE49-F238E27FC236}">
                <a16:creationId xmlns:a16="http://schemas.microsoft.com/office/drawing/2014/main" id="{1AFAB15C-F740-49D1-908D-5BC8DB4D23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6362" y="2555063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71" name="TextBox 2">
            <a:extLst>
              <a:ext uri="{FF2B5EF4-FFF2-40B4-BE49-F238E27FC236}">
                <a16:creationId xmlns:a16="http://schemas.microsoft.com/office/drawing/2014/main" id="{47BDB3EB-1B5B-477B-90E3-3344E8EFEA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3514" y="2555063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72" name="TextBox 2">
            <a:extLst>
              <a:ext uri="{FF2B5EF4-FFF2-40B4-BE49-F238E27FC236}">
                <a16:creationId xmlns:a16="http://schemas.microsoft.com/office/drawing/2014/main" id="{C111B377-2BE0-4E96-B3F0-1B6C589A1B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6362" y="2555063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9</a:t>
            </a:r>
          </a:p>
        </p:txBody>
      </p:sp>
      <p:sp>
        <p:nvSpPr>
          <p:cNvPr id="73" name="TextBox 2">
            <a:extLst>
              <a:ext uri="{FF2B5EF4-FFF2-40B4-BE49-F238E27FC236}">
                <a16:creationId xmlns:a16="http://schemas.microsoft.com/office/drawing/2014/main" id="{E8D65349-A772-4430-AAE7-BBA63F507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3514" y="2555063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DC9F1DE9-498D-4241-9900-714928DEDFD6}"/>
              </a:ext>
            </a:extLst>
          </p:cNvPr>
          <p:cNvSpPr/>
          <p:nvPr/>
        </p:nvSpPr>
        <p:spPr>
          <a:xfrm rot="20878272">
            <a:off x="3838808" y="2319812"/>
            <a:ext cx="1456852" cy="1521342"/>
          </a:xfrm>
          <a:prstGeom prst="rect">
            <a:avLst/>
          </a:prstGeom>
          <a:solidFill>
            <a:schemeClr val="bg1"/>
          </a:solidFill>
          <a:ln w="38100">
            <a:solidFill>
              <a:srgbClr val="32B3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3993A578-A1BE-4649-9E61-537410072D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3633">
            <a:off x="4338986" y="1994661"/>
            <a:ext cx="115894" cy="6668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C1B05DA4-7C96-4146-AD64-F2C40C62162F}"/>
              </a:ext>
            </a:extLst>
          </p:cNvPr>
          <p:cNvSpPr/>
          <p:nvPr/>
        </p:nvSpPr>
        <p:spPr>
          <a:xfrm rot="20878272">
            <a:off x="5863589" y="2375647"/>
            <a:ext cx="1456852" cy="1521342"/>
          </a:xfrm>
          <a:prstGeom prst="rect">
            <a:avLst/>
          </a:prstGeom>
          <a:solidFill>
            <a:schemeClr val="bg1"/>
          </a:solidFill>
          <a:ln w="38100">
            <a:solidFill>
              <a:srgbClr val="32B3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7CEE797-0981-4014-88B2-9F92DBDCE8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3633">
            <a:off x="6388921" y="2117274"/>
            <a:ext cx="115894" cy="66689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E044E24-03D5-4547-AD40-4A576A78775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729059" flipH="1">
            <a:off x="9214264" y="1808630"/>
            <a:ext cx="523200" cy="705848"/>
          </a:xfrm>
          <a:prstGeom prst="rect">
            <a:avLst/>
          </a:prstGeom>
        </p:spPr>
      </p:pic>
      <p:grpSp>
        <p:nvGrpSpPr>
          <p:cNvPr id="24" name="ICONS">
            <a:extLst>
              <a:ext uri="{FF2B5EF4-FFF2-40B4-BE49-F238E27FC236}">
                <a16:creationId xmlns:a16="http://schemas.microsoft.com/office/drawing/2014/main" id="{DE19730D-25FF-4CEA-BEFF-B19027C03E53}"/>
              </a:ext>
            </a:extLst>
          </p:cNvPr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5" name="Assessment" hidden="1">
              <a:extLst>
                <a:ext uri="{FF2B5EF4-FFF2-40B4-BE49-F238E27FC236}">
                  <a16:creationId xmlns:a16="http://schemas.microsoft.com/office/drawing/2014/main" id="{4D964BFA-CB0A-4A63-A764-DC142FD9E09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6" name="Mental and Oral Starter" hidden="1">
              <a:extLst>
                <a:ext uri="{FF2B5EF4-FFF2-40B4-BE49-F238E27FC236}">
                  <a16:creationId xmlns:a16="http://schemas.microsoft.com/office/drawing/2014/main" id="{17748CA7-3B08-4ED0-91E8-D4E54200F50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Group Work" hidden="1">
              <a:extLst>
                <a:ext uri="{FF2B5EF4-FFF2-40B4-BE49-F238E27FC236}">
                  <a16:creationId xmlns:a16="http://schemas.microsoft.com/office/drawing/2014/main" id="{7298BD17-04F5-492F-A6AE-7E19399A4A6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8" name="Talking Partners">
              <a:extLst>
                <a:ext uri="{FF2B5EF4-FFF2-40B4-BE49-F238E27FC236}">
                  <a16:creationId xmlns:a16="http://schemas.microsoft.com/office/drawing/2014/main" id="{F11CD5C7-B52E-4FA4-846D-9FD68359990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9" name="Pairs" hidden="1">
              <a:extLst>
                <a:ext uri="{FF2B5EF4-FFF2-40B4-BE49-F238E27FC236}">
                  <a16:creationId xmlns:a16="http://schemas.microsoft.com/office/drawing/2014/main" id="{F2AE2C47-C3D8-4DCE-AF25-72D5218ECE2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30" name="Individual Work" hidden="1">
              <a:extLst>
                <a:ext uri="{FF2B5EF4-FFF2-40B4-BE49-F238E27FC236}">
                  <a16:creationId xmlns:a16="http://schemas.microsoft.com/office/drawing/2014/main" id="{995A5295-2FEA-4D3A-9826-43DB0C695E1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31" name="Whole Class" hidden="1">
              <a:extLst>
                <a:ext uri="{FF2B5EF4-FFF2-40B4-BE49-F238E27FC236}">
                  <a16:creationId xmlns:a16="http://schemas.microsoft.com/office/drawing/2014/main" id="{D7086184-CF5A-4C5F-80C4-D4255738FD5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3683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0.15162 L 0.00157 0.15185 C -0.00104 0.15601 -0.00277 0.16088 -0.00555 0.16458 C -0.00607 0.16551 -0.00711 0.1662 -0.00763 0.16713 C -0.00937 0.1706 -0.01006 0.17384 -0.0125 0.17615 C -0.01475 0.1787 -0.01736 0.18148 -0.02031 0.18264 C -0.02222 0.18356 -0.0243 0.18449 -0.02621 0.18541 C -0.02725 0.18588 -0.02864 0.18588 -0.02986 0.18657 C -0.03229 0.18773 -0.03385 0.18958 -0.03593 0.19051 C -0.04062 0.19259 -0.04531 0.19375 -0.04965 0.1956 C -0.05295 0.19699 -0.05937 0.2 -0.06232 0.20092 C -0.06493 0.20162 -0.0677 0.20162 -0.07013 0.20208 L -0.08402 0.20463 C -0.08836 0.20555 -0.09305 0.20671 -0.09739 0.2074 L -0.10954 0.20856 C -0.11197 0.20949 -0.1144 0.21064 -0.11718 0.21111 C -0.12673 0.21342 -0.14861 0.21365 -0.15329 0.21389 L -0.26215 0.2125 C -0.26805 0.21226 -0.26927 0.21088 -0.27465 0.20856 C -0.30486 0.19676 -0.2769 0.20902 -0.29531 0.19953 C -0.29722 0.19861 -0.2993 0.19814 -0.30121 0.19699 C -0.31111 0.19004 -0.30798 0.18958 -0.31684 0.18264 C -0.32239 0.17824 -0.32326 0.17824 -0.32864 0.17106 C -0.32951 0.1699 -0.32986 0.16851 -0.33072 0.16713 C -0.33385 0.16134 -0.3335 0.16203 -0.33645 0.1581 C -0.33697 0.15601 -0.3375 0.1537 -0.33836 0.15162 C -0.33888 0.15023 -0.33975 0.14907 -0.34027 0.14768 C -0.34513 0.13773 -0.34131 0.14467 -0.34635 0.13611 C -0.34652 0.13449 -0.34756 0.12893 -0.34809 0.12708 C -0.34878 0.12569 -0.3493 0.12453 -0.35 0.12314 C -0.35034 0.12152 -0.35225 0.11296 -0.35208 0.11157 C -0.3519 0.10717 -0.35156 0.10254 -0.35 0.09861 C -0.34965 0.09745 -0.34809 0.09768 -0.34722 0.09745 C -0.34531 0.09768 -0.34322 0.09768 -0.34131 0.09861 C -0.34045 0.09907 -0.3401 0.10046 -0.3394 0.10115 C -0.33697 0.10393 -0.33506 0.10555 -0.33246 0.10764 C -0.33194 0.10902 -0.33125 0.11041 -0.33072 0.11157 C -0.33003 0.1125 -0.32916 0.11319 -0.32864 0.11412 C -0.32829 0.11527 -0.32795 0.11666 -0.3276 0.11805 C -0.32673 0.12338 -0.32673 0.12476 -0.32586 0.13101 C -0.32638 0.14305 -0.32673 0.15509 -0.3276 0.16713 C -0.32777 0.16921 -0.33003 0.17523 -0.33072 0.17615 C -0.33142 0.17777 -0.33263 0.1787 -0.3335 0.18009 C -0.34809 0.20625 -0.32447 0.16782 -0.34027 0.19189 C -0.34131 0.19328 -0.34357 0.19791 -0.34531 0.19953 C -0.34652 0.20069 -0.34809 0.20092 -0.34895 0.20208 C -0.35746 0.21088 -0.35 0.20764 -0.35885 0.20995 C -0.36614 0.2162 -0.3625 0.21435 -0.36979 0.21643 C -0.37552 0.22129 -0.36961 0.21713 -0.37847 0.22014 C -0.3802 0.22083 -0.38177 0.22222 -0.38333 0.22291 C -0.38506 0.22338 -0.3868 0.22361 -0.38836 0.22407 C -0.39843 0.22708 -0.38368 0.22384 -0.40312 0.22662 C -0.40555 0.22708 -0.40746 0.22777 -0.40989 0.22801 C -0.41371 0.22847 -0.4177 0.2287 -0.42152 0.22939 C -0.42604 0.23009 -0.43107 0.23101 -0.43541 0.23194 C -0.43767 0.2324 -0.4401 0.23287 -0.44253 0.2331 C -0.44583 0.23356 -0.4493 0.23402 -0.45329 0.23449 C -0.4552 0.23472 -0.45746 0.23564 -0.45972 0.23588 C -0.47378 0.23657 -0.48732 0.23657 -0.50086 0.23703 C -0.51371 0.23657 -0.52638 0.2368 -0.53906 0.23588 C -0.54201 0.23564 -0.54461 0.23402 -0.54704 0.2331 C -0.55364 0.23101 -0.55642 0.23078 -0.56267 0.22801 C -0.56527 0.22685 -0.5677 0.22546 -0.57048 0.22407 C -0.57222 0.22314 -0.5743 0.22245 -0.57638 0.22152 C -0.57899 0.22037 -0.58177 0.21898 -0.5842 0.21759 C -0.58715 0.2162 -0.5901 0.21551 -0.59288 0.21389 C -0.59583 0.21203 -0.59809 0.20902 -0.60069 0.2074 C -0.60572 0.20416 -0.62135 0.19699 -0.62829 0.19305 C -0.63107 0.19143 -0.63402 0.18981 -0.63732 0.18796 C -0.63975 0.18634 -0.64218 0.18426 -0.64479 0.18264 C -0.6559 0.17615 -0.64947 0.18125 -0.66163 0.175 C -0.68211 0.16412 -0.67065 0.16759 -0.68211 0.16458 C -0.69131 0.15972 -0.69982 0.15439 -0.71041 0.15301 L -0.71909 0.15162 C -0.72586 0.15069 -0.73298 0.15023 -0.73975 0.14907 C -0.74253 0.14861 -0.74479 0.14814 -0.74756 0.14768 C -0.75381 0.14722 -0.75989 0.14699 -0.76631 0.14652 L -0.85416 0.14768 C -0.8585 0.14791 -0.86406 0.15 -0.86805 0.15162 C -0.8717 0.15324 -0.87517 0.15532 -0.87881 0.15694 C -0.88072 0.15764 -0.88263 0.15764 -0.88454 0.1581 C -0.88888 0.15995 -0.89357 0.1618 -0.89739 0.16458 C -0.89878 0.16574 -0.89982 0.16736 -0.90121 0.16851 C -0.9085 0.1743 -0.90555 0.17014 -0.91197 0.17615 C -0.91388 0.17777 -0.91527 0.17986 -0.91701 0.18148 C -0.92222 0.18657 -0.92934 0.19213 -0.93454 0.19814 C -0.93576 0.19976 -0.93697 0.20185 -0.93854 0.20347 C -0.94201 0.2074 -0.94531 0.21157 -0.9493 0.21504 C -0.95225 0.21782 -0.95347 0.21851 -0.95625 0.22291 C -0.95729 0.22476 -0.95798 0.22731 -0.95902 0.22939 C -0.96423 0.23935 -0.96371 0.23796 -0.96875 0.2449 C -0.97118 0.25578 -0.96805 0.24467 -0.97291 0.25393 C -0.98177 0.27152 -0.9743 0.25926 -0.98055 0.27338 C -0.98177 0.27523 -0.98298 0.27685 -0.9835 0.27847 C -0.9842 0.28009 -0.9842 0.28217 -0.98454 0.28356 C -0.98559 0.28518 -0.9868 0.28611 -0.98732 0.2875 C -0.98871 0.28958 -0.98958 0.29166 -0.99045 0.29398 C -0.99097 0.29514 -0.99114 0.29652 -0.99149 0.29791 C -0.99218 0.30092 -0.99305 0.30393 -0.99427 0.30694 C -0.99496 0.30926 -0.99635 0.31111 -0.99722 0.31342 C -0.99843 0.31643 -0.9993 0.31944 -1.00017 0.32245 C -1.00069 0.32407 -1.00052 0.32615 -1.00121 0.32754 C -1.0019 0.32963 -1.00312 0.33101 -1.00416 0.33287 C -1.00468 0.33634 -1.00555 0.33981 -1.00625 0.34305 C -1.00625 0.34444 -1.00677 0.34583 -1.00694 0.34699 C -1.00746 0.34884 -1.00746 0.35046 -1.00815 0.35231 C -1.00868 0.35532 -1.01059 0.36088 -1.0118 0.36389 C -1.01336 0.36736 -1.01545 0.3706 -1.01684 0.3743 C -1.02031 0.38379 -1.01684 0.37546 -1.02152 0.38333 C -1.02239 0.38449 -1.02291 0.38588 -1.02361 0.38703 C -1.02586 0.39027 -1.02795 0.39375 -1.03072 0.39629 C -1.04322 0.40879 -1.02725 0.39328 -1.03715 0.40277 C -1.03836 0.40393 -1.03975 0.40555 -1.04114 0.40648 C -1.04635 0.41041 -1.05173 0.41389 -1.05746 0.41689 C -1.05902 0.41782 -1.06076 0.41875 -1.06215 0.41944 C -1.06319 0.4199 -1.06423 0.42037 -1.06527 0.42083 C -1.06822 0.42245 -1.071 0.4243 -1.07413 0.42592 C -1.07552 0.42685 -1.07725 0.42754 -1.07881 0.42847 C -1.08437 0.43217 -1.07916 0.43101 -1.0868 0.43379 C -1.08871 0.43449 -1.09062 0.43449 -1.09253 0.43495 C -1.09427 0.43588 -1.09583 0.43703 -1.09756 0.4375 C -1.10642 0.44074 -1.12656 0.43889 -1.12986 0.43889 L -1.13107 0.43889 " pathEditMode="relative" rAng="0" ptsTypes="AAAAAAAAAAAAAAAAAAAAAAAAAAAAAAAAAAAAAAAAAAAAAAAAAAAAAAAAAA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632" y="1166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-4.07407E-6 L -0.00017 0.00024 C -0.00295 0.0051 -0.00469 0.01065 -0.00764 0.01551 C -0.00885 0.01667 -0.00955 0.01806 -0.01042 0.01922 C -0.01354 0.02292 -0.01736 0.0257 -0.02049 0.02963 C -0.025 0.03588 -0.02222 0.03403 -0.02795 0.03612 C -0.02917 0.0375 -0.03038 0.03889 -0.0316 0.04005 C -0.03733 0.04375 -0.03889 0.04375 -0.04427 0.04514 L -0.05677 0.05348 C -0.05972 0.05487 -0.0625 0.05672 -0.06545 0.05857 C -0.08698 0.0676 -0.06024 0.05625 -0.08576 0.06574 C -0.1 0.0713 -0.08872 0.06899 -0.1033 0.0713 C -0.10712 0.07223 -0.11076 0.07454 -0.11441 0.075 C -0.11719 0.07547 -0.13559 0.07732 -0.13715 0.07755 L -0.16076 0.0801 L -0.4217 0.08195 L -0.42986 0.08264 C -0.43733 0.08403 -0.4441 0.08426 -0.45 0.08519 C -0.45469 0.08635 -0.45764 0.08704 -0.46215 0.08774 C -0.46528 0.08889 -0.46771 0.08959 -0.47101 0.09051 C -0.47743 0.09213 -0.4842 0.09329 -0.49063 0.09561 C -0.50087 0.09931 -0.49566 0.09792 -0.50712 0.09977 C -0.50955 0.10024 -0.51198 0.10139 -0.51441 0.10232 C -0.51736 0.10301 -0.52049 0.10394 -0.5224 0.10487 C -0.52552 0.10533 -0.52726 0.10672 -0.52951 0.10718 C -0.53195 0.10811 -0.53438 0.10903 -0.53663 0.10973 C -0.54097 0.11158 -0.54462 0.11343 -0.54844 0.11505 C -0.55087 0.11598 -0.5533 0.11644 -0.55556 0.1176 C -0.55903 0.11899 -0.56181 0.12107 -0.56476 0.12269 C -0.56719 0.12408 -0.56997 0.12524 -0.5724 0.12662 C -0.57969 0.13102 -0.57517 0.13056 -0.58368 0.13449 C -0.58611 0.13542 -0.58854 0.13612 -0.59115 0.13704 C -0.59323 0.13866 -0.59514 0.14074 -0.5974 0.14213 C -0.59844 0.14283 -0.6 0.14283 -0.60122 0.14352 C -0.60226 0.14399 -0.60278 0.14537 -0.60365 0.14607 C -0.60451 0.14653 -0.60538 0.14699 -0.60642 0.14746 " pathEditMode="relative" rAng="0" ptsTypes="AAAAAAAAAAAAAAAAAAAAAAAAAAAAAAAAAAAA">
                                      <p:cBhvr>
                                        <p:cTn id="3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12" y="7361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33 0.0037 L 0.01233 0.00416 C 0.00764 0.01805 0.00469 0.03402 -0.00052 0.04791 C -0.00208 0.05138 -0.00312 0.05532 -0.00468 0.05856 C -0.01007 0.06921 -0.01684 0.07708 -0.0217 0.08842 C -0.02916 0.10625 -0.02465 0.10092 -0.03455 0.10671 C -0.03645 0.11088 -0.03819 0.11504 -0.04045 0.11828 C -0.05 0.12893 -0.0526 0.12893 -0.06163 0.13287 L -0.08281 0.15532 C -0.08767 0.15995 -0.09218 0.16597 -0.09739 0.1699 C -0.13368 0.19722 -0.08836 0.16365 -0.13142 0.19166 C -0.15503 0.2074 -0.13663 0.20115 -0.16076 0.20717 C -0.16718 0.21041 -0.17309 0.21551 -0.17951 0.21828 C -0.18402 0.21967 -0.21493 0.225 -0.2177 0.22546 L -0.25764 0.23287 L -0.69548 0.23657 L -0.71076 0.24004 C -0.72152 0.24282 -0.73316 0.24305 -0.74409 0.24745 C -0.75052 0.25023 -0.75694 0.25208 -0.76302 0.25463 C -0.76823 0.2574 -0.77274 0.26018 -0.77795 0.26273 C -0.78889 0.26736 -0.80052 0.2706 -0.81146 0.27731 C -0.82847 0.28726 -0.81961 0.28402 -0.83889 0.28865 C -0.84305 0.29051 -0.84722 0.29328 -0.85139 0.29583 C -0.85625 0.29861 -0.86146 0.30046 -0.86597 0.30324 C -0.86979 0.30509 -0.87326 0.30856 -0.87656 0.31041 C -0.88073 0.31319 -0.88524 0.31504 -0.88941 0.31782 C -0.89583 0.32199 -0.90191 0.32847 -0.90816 0.3331 C -0.91232 0.33541 -0.91684 0.33703 -0.921 0.34027 C -0.92586 0.34421 -0.9309 0.35 -0.93576 0.35486 C -0.93993 0.35856 -0.94444 0.36203 -0.94861 0.3662 C -0.96059 0.37847 -0.95312 0.37731 -0.96736 0.38842 C -0.97152 0.3912 -0.97569 0.39305 -0.97986 0.39606 C -0.98368 0.40069 -0.98663 0.40625 -0.99045 0.41064 C -0.99236 0.4125 -0.99496 0.4125 -0.99687 0.41435 C -0.99861 0.41597 -0.99948 0.41967 -1.00086 0.42176 C -1.00243 0.42291 -1.00399 0.4243 -1.00555 0.42592 " pathEditMode="relative" rAng="0" ptsTypes="AAAAAAAAAAAAAAAAAAAAAAAAAAAAAAAAAAAA">
                                      <p:cBhvr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903" y="2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1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3" grpId="0"/>
      <p:bldP spid="61" grpId="0" animBg="1"/>
      <p:bldP spid="61" grpId="1" animBg="1"/>
      <p:bldP spid="14" grpId="0" animBg="1"/>
      <p:bldP spid="14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icture 62">
            <a:extLst>
              <a:ext uri="{FF2B5EF4-FFF2-40B4-BE49-F238E27FC236}">
                <a16:creationId xmlns:a16="http://schemas.microsoft.com/office/drawing/2014/main" id="{C8CB19FA-8482-4A88-827D-8BC813A593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28" t="20" b="28949"/>
          <a:stretch/>
        </p:blipFill>
        <p:spPr>
          <a:xfrm>
            <a:off x="755650" y="1541417"/>
            <a:ext cx="7632700" cy="455140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All Possibilities</a:t>
            </a:r>
          </a:p>
        </p:txBody>
      </p:sp>
      <p:pic>
        <p:nvPicPr>
          <p:cNvPr id="58" name="Picture 3">
            <a:extLst>
              <a:ext uri="{FF2B5EF4-FFF2-40B4-BE49-F238E27FC236}">
                <a16:creationId xmlns:a16="http://schemas.microsoft.com/office/drawing/2014/main" id="{19CFD0FE-E1F6-4055-928F-953D3DA741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61" y="2003153"/>
            <a:ext cx="7262948" cy="3873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Rectangle 65">
            <a:extLst>
              <a:ext uri="{FF2B5EF4-FFF2-40B4-BE49-F238E27FC236}">
                <a16:creationId xmlns:a16="http://schemas.microsoft.com/office/drawing/2014/main" id="{7CF73261-9838-44F9-AE5C-99C24A23C6FB}"/>
              </a:ext>
            </a:extLst>
          </p:cNvPr>
          <p:cNvSpPr/>
          <p:nvPr/>
        </p:nvSpPr>
        <p:spPr>
          <a:xfrm>
            <a:off x="1888678" y="2746226"/>
            <a:ext cx="5366644" cy="1016979"/>
          </a:xfrm>
          <a:prstGeom prst="rect">
            <a:avLst/>
          </a:prstGeom>
          <a:solidFill>
            <a:srgbClr val="AC7E5A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B99387D5-15B7-4044-8987-6B235146D25B}"/>
              </a:ext>
            </a:extLst>
          </p:cNvPr>
          <p:cNvSpPr/>
          <p:nvPr/>
        </p:nvSpPr>
        <p:spPr>
          <a:xfrm>
            <a:off x="1507790" y="4860539"/>
            <a:ext cx="6160410" cy="1100742"/>
          </a:xfrm>
          <a:prstGeom prst="roundRect">
            <a:avLst/>
          </a:prstGeom>
          <a:solidFill>
            <a:srgbClr val="EDBCD9"/>
          </a:solidFill>
          <a:ln w="28575">
            <a:solidFill>
              <a:srgbClr val="6C388B"/>
            </a:solidFill>
          </a:ln>
        </p:spPr>
        <p:txBody>
          <a:bodyPr wrap="none" lIns="108000" tIns="108000" rIns="108000" bIns="108000" anchor="ctr">
            <a:no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How many ways can you find to solve this?</a:t>
            </a:r>
          </a:p>
          <a:p>
            <a:pPr>
              <a:spcAft>
                <a:spcPts val="600"/>
              </a:spcAft>
            </a:pPr>
            <a:r>
              <a:rPr lang="en-GB" dirty="0"/>
              <a:t>How can you prove your answer to your classmates?</a:t>
            </a:r>
          </a:p>
        </p:txBody>
      </p:sp>
      <p:sp>
        <p:nvSpPr>
          <p:cNvPr id="45" name="TextBox 2">
            <a:extLst>
              <a:ext uri="{FF2B5EF4-FFF2-40B4-BE49-F238E27FC236}">
                <a16:creationId xmlns:a16="http://schemas.microsoft.com/office/drawing/2014/main" id="{F65E53AC-1663-45B3-BDE1-D04FA63C73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2675" y="2606377"/>
            <a:ext cx="443865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8 −    =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B0B7EEE-B5B6-4505-8381-EAB2E37C58C2}"/>
              </a:ext>
            </a:extLst>
          </p:cNvPr>
          <p:cNvCxnSpPr>
            <a:cxnSpLocks/>
          </p:cNvCxnSpPr>
          <p:nvPr/>
        </p:nvCxnSpPr>
        <p:spPr>
          <a:xfrm>
            <a:off x="3943227" y="3672840"/>
            <a:ext cx="1183640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4B8AA513-16F3-44A8-A0C9-4368AFF3386E}"/>
              </a:ext>
            </a:extLst>
          </p:cNvPr>
          <p:cNvCxnSpPr>
            <a:cxnSpLocks/>
          </p:cNvCxnSpPr>
          <p:nvPr/>
        </p:nvCxnSpPr>
        <p:spPr>
          <a:xfrm>
            <a:off x="5794028" y="3672840"/>
            <a:ext cx="1183640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2">
            <a:extLst>
              <a:ext uri="{FF2B5EF4-FFF2-40B4-BE49-F238E27FC236}">
                <a16:creationId xmlns:a16="http://schemas.microsoft.com/office/drawing/2014/main" id="{E5C8DEAA-099A-4E19-802A-DC130D0C79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3857" y="2503964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0</a:t>
            </a:r>
          </a:p>
        </p:txBody>
      </p:sp>
      <p:sp>
        <p:nvSpPr>
          <p:cNvPr id="67" name="TextBox 2">
            <a:extLst>
              <a:ext uri="{FF2B5EF4-FFF2-40B4-BE49-F238E27FC236}">
                <a16:creationId xmlns:a16="http://schemas.microsoft.com/office/drawing/2014/main" id="{0AA3829B-B35B-4A7B-AC46-817A7E38BA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1009" y="2503964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68" name="TextBox 2">
            <a:extLst>
              <a:ext uri="{FF2B5EF4-FFF2-40B4-BE49-F238E27FC236}">
                <a16:creationId xmlns:a16="http://schemas.microsoft.com/office/drawing/2014/main" id="{11A5D83C-6903-4F84-BA66-7A722B4808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3857" y="2503964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69" name="TextBox 2">
            <a:extLst>
              <a:ext uri="{FF2B5EF4-FFF2-40B4-BE49-F238E27FC236}">
                <a16:creationId xmlns:a16="http://schemas.microsoft.com/office/drawing/2014/main" id="{E36FCDC0-6913-4CB6-9BAB-C56875E781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1009" y="2503964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70" name="TextBox 2">
            <a:extLst>
              <a:ext uri="{FF2B5EF4-FFF2-40B4-BE49-F238E27FC236}">
                <a16:creationId xmlns:a16="http://schemas.microsoft.com/office/drawing/2014/main" id="{1AFAB15C-F740-49D1-908D-5BC8DB4D23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3857" y="2503964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71" name="TextBox 2">
            <a:extLst>
              <a:ext uri="{FF2B5EF4-FFF2-40B4-BE49-F238E27FC236}">
                <a16:creationId xmlns:a16="http://schemas.microsoft.com/office/drawing/2014/main" id="{47BDB3EB-1B5B-477B-90E3-3344E8EFEA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1009" y="2503964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72" name="TextBox 2">
            <a:extLst>
              <a:ext uri="{FF2B5EF4-FFF2-40B4-BE49-F238E27FC236}">
                <a16:creationId xmlns:a16="http://schemas.microsoft.com/office/drawing/2014/main" id="{C111B377-2BE0-4E96-B3F0-1B6C589A1B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3857" y="2503964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73" name="TextBox 2">
            <a:extLst>
              <a:ext uri="{FF2B5EF4-FFF2-40B4-BE49-F238E27FC236}">
                <a16:creationId xmlns:a16="http://schemas.microsoft.com/office/drawing/2014/main" id="{E8D65349-A772-4430-AAE7-BBA63F507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1009" y="2503964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24" name="TextBox 2">
            <a:extLst>
              <a:ext uri="{FF2B5EF4-FFF2-40B4-BE49-F238E27FC236}">
                <a16:creationId xmlns:a16="http://schemas.microsoft.com/office/drawing/2014/main" id="{134B4D3B-65BB-45CF-81D5-D8027BD0FC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3857" y="2503964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5" name="TextBox 2">
            <a:extLst>
              <a:ext uri="{FF2B5EF4-FFF2-40B4-BE49-F238E27FC236}">
                <a16:creationId xmlns:a16="http://schemas.microsoft.com/office/drawing/2014/main" id="{2B2963AF-4BA3-464C-8A35-72F3AD602F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1009" y="2503964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6" name="TextBox 2">
            <a:extLst>
              <a:ext uri="{FF2B5EF4-FFF2-40B4-BE49-F238E27FC236}">
                <a16:creationId xmlns:a16="http://schemas.microsoft.com/office/drawing/2014/main" id="{26B59340-A37A-4BC1-985D-DCFFF916E3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3857" y="2503964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27" name="TextBox 2">
            <a:extLst>
              <a:ext uri="{FF2B5EF4-FFF2-40B4-BE49-F238E27FC236}">
                <a16:creationId xmlns:a16="http://schemas.microsoft.com/office/drawing/2014/main" id="{0483DB97-696D-4E3F-A323-3037327C2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1009" y="2503964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8" name="TextBox 2">
            <a:extLst>
              <a:ext uri="{FF2B5EF4-FFF2-40B4-BE49-F238E27FC236}">
                <a16:creationId xmlns:a16="http://schemas.microsoft.com/office/drawing/2014/main" id="{D7DC7532-18CD-4DBA-96B9-F5F38605D8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3857" y="2503964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29" name="TextBox 2">
            <a:extLst>
              <a:ext uri="{FF2B5EF4-FFF2-40B4-BE49-F238E27FC236}">
                <a16:creationId xmlns:a16="http://schemas.microsoft.com/office/drawing/2014/main" id="{A35A515A-73E4-4FFB-B419-9FFD6F2A06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1009" y="2503964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30" name="TextBox 2">
            <a:extLst>
              <a:ext uri="{FF2B5EF4-FFF2-40B4-BE49-F238E27FC236}">
                <a16:creationId xmlns:a16="http://schemas.microsoft.com/office/drawing/2014/main" id="{DD4DCF38-9C94-482F-AC2A-7D9A0DEA9D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3857" y="2503964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31" name="TextBox 2">
            <a:extLst>
              <a:ext uri="{FF2B5EF4-FFF2-40B4-BE49-F238E27FC236}">
                <a16:creationId xmlns:a16="http://schemas.microsoft.com/office/drawing/2014/main" id="{0DBF731A-EB07-492B-A300-5FD5C07C09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1009" y="2503964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32" name="TextBox 2">
            <a:extLst>
              <a:ext uri="{FF2B5EF4-FFF2-40B4-BE49-F238E27FC236}">
                <a16:creationId xmlns:a16="http://schemas.microsoft.com/office/drawing/2014/main" id="{6A663195-F204-4E2E-AAE4-7873449E13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3857" y="2503964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33" name="TextBox 2">
            <a:extLst>
              <a:ext uri="{FF2B5EF4-FFF2-40B4-BE49-F238E27FC236}">
                <a16:creationId xmlns:a16="http://schemas.microsoft.com/office/drawing/2014/main" id="{2F497D4C-6195-489A-BF0B-A620FB59BD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1009" y="2503964"/>
            <a:ext cx="12905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77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dirty="0">
                <a:solidFill>
                  <a:schemeClr val="bg1"/>
                </a:solidFill>
              </a:rPr>
              <a:t>0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DC9F1DE9-498D-4241-9900-714928DEDFD6}"/>
              </a:ext>
            </a:extLst>
          </p:cNvPr>
          <p:cNvSpPr/>
          <p:nvPr/>
        </p:nvSpPr>
        <p:spPr>
          <a:xfrm rot="20878272">
            <a:off x="3865424" y="2462340"/>
            <a:ext cx="1356001" cy="1416026"/>
          </a:xfrm>
          <a:prstGeom prst="rect">
            <a:avLst/>
          </a:prstGeom>
          <a:solidFill>
            <a:schemeClr val="bg1"/>
          </a:solidFill>
          <a:ln w="38100">
            <a:solidFill>
              <a:srgbClr val="32B3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3993A578-A1BE-4649-9E61-537410072D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3633">
            <a:off x="4338986" y="2020318"/>
            <a:ext cx="115894" cy="6668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C1B05DA4-7C96-4146-AD64-F2C40C62162F}"/>
              </a:ext>
            </a:extLst>
          </p:cNvPr>
          <p:cNvSpPr/>
          <p:nvPr/>
        </p:nvSpPr>
        <p:spPr>
          <a:xfrm rot="20878272">
            <a:off x="5889617" y="2501410"/>
            <a:ext cx="1356001" cy="1416026"/>
          </a:xfrm>
          <a:prstGeom prst="rect">
            <a:avLst/>
          </a:prstGeom>
          <a:solidFill>
            <a:schemeClr val="bg1"/>
          </a:solidFill>
          <a:ln w="38100">
            <a:solidFill>
              <a:srgbClr val="32B3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7CEE797-0981-4014-88B2-9F92DBDCE8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3633">
            <a:off x="6388921" y="2142931"/>
            <a:ext cx="115894" cy="66689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E044E24-03D5-4547-AD40-4A576A78775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729059" flipH="1">
            <a:off x="9214264" y="1808630"/>
            <a:ext cx="523200" cy="705848"/>
          </a:xfrm>
          <a:prstGeom prst="rect">
            <a:avLst/>
          </a:prstGeom>
        </p:spPr>
      </p:pic>
      <p:grpSp>
        <p:nvGrpSpPr>
          <p:cNvPr id="34" name="ICONS">
            <a:extLst>
              <a:ext uri="{FF2B5EF4-FFF2-40B4-BE49-F238E27FC236}">
                <a16:creationId xmlns:a16="http://schemas.microsoft.com/office/drawing/2014/main" id="{DFCC4B9B-DF1B-4D8D-A54B-ABAC2FBCF582}"/>
              </a:ext>
            </a:extLst>
          </p:cNvPr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35" name="Assessment" hidden="1">
              <a:extLst>
                <a:ext uri="{FF2B5EF4-FFF2-40B4-BE49-F238E27FC236}">
                  <a16:creationId xmlns:a16="http://schemas.microsoft.com/office/drawing/2014/main" id="{0F0AF252-FF49-454B-98E9-96E6228BF1E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36" name="Mental and Oral Starter" hidden="1">
              <a:extLst>
                <a:ext uri="{FF2B5EF4-FFF2-40B4-BE49-F238E27FC236}">
                  <a16:creationId xmlns:a16="http://schemas.microsoft.com/office/drawing/2014/main" id="{6B23A5B6-5278-409E-8300-2C228DEF350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Group Work" hidden="1">
              <a:extLst>
                <a:ext uri="{FF2B5EF4-FFF2-40B4-BE49-F238E27FC236}">
                  <a16:creationId xmlns:a16="http://schemas.microsoft.com/office/drawing/2014/main" id="{9C3F7D6F-5C19-4805-8237-F5A83DF539B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38" name="Talking Partners">
              <a:extLst>
                <a:ext uri="{FF2B5EF4-FFF2-40B4-BE49-F238E27FC236}">
                  <a16:creationId xmlns:a16="http://schemas.microsoft.com/office/drawing/2014/main" id="{B83B5F7F-716A-4B83-BC66-2BA2A88EECE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39" name="Pairs" hidden="1">
              <a:extLst>
                <a:ext uri="{FF2B5EF4-FFF2-40B4-BE49-F238E27FC236}">
                  <a16:creationId xmlns:a16="http://schemas.microsoft.com/office/drawing/2014/main" id="{61104436-FBAA-4D5A-B1BF-D67EB099752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0" name="Individual Work" hidden="1">
              <a:extLst>
                <a:ext uri="{FF2B5EF4-FFF2-40B4-BE49-F238E27FC236}">
                  <a16:creationId xmlns:a16="http://schemas.microsoft.com/office/drawing/2014/main" id="{D50FD400-3429-4C97-B545-9DD570DD1BA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1" name="Whole Class" hidden="1">
              <a:extLst>
                <a:ext uri="{FF2B5EF4-FFF2-40B4-BE49-F238E27FC236}">
                  <a16:creationId xmlns:a16="http://schemas.microsoft.com/office/drawing/2014/main" id="{34B30D56-8359-4018-96D2-A4115D9DBEF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86002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0.15162 L 0.00157 0.15185 C -0.00104 0.15601 -0.00277 0.16088 -0.00555 0.16458 C -0.00607 0.16551 -0.00711 0.1662 -0.00763 0.16713 C -0.00937 0.1706 -0.01006 0.17384 -0.0125 0.17615 C -0.01475 0.1787 -0.01736 0.18148 -0.02031 0.18264 C -0.02222 0.18356 -0.0243 0.18449 -0.02621 0.18541 C -0.02725 0.18588 -0.02864 0.18588 -0.02986 0.18657 C -0.03229 0.18773 -0.03385 0.18958 -0.03593 0.19051 C -0.04062 0.19259 -0.04531 0.19375 -0.04965 0.1956 C -0.05295 0.19699 -0.05937 0.2 -0.06232 0.20092 C -0.06493 0.20162 -0.0677 0.20162 -0.07013 0.20208 L -0.08402 0.20463 C -0.08836 0.20555 -0.09305 0.20671 -0.09739 0.2074 L -0.10954 0.20856 C -0.11197 0.20949 -0.1144 0.21064 -0.11718 0.21111 C -0.12673 0.21342 -0.14861 0.21365 -0.15329 0.21389 L -0.26215 0.2125 C -0.26805 0.21226 -0.26927 0.21088 -0.27465 0.20856 C -0.30486 0.19676 -0.2769 0.20902 -0.29531 0.19953 C -0.29722 0.19861 -0.2993 0.19814 -0.30121 0.19699 C -0.31111 0.19004 -0.30798 0.18958 -0.31684 0.18264 C -0.32239 0.17824 -0.32326 0.17824 -0.32864 0.17106 C -0.32951 0.1699 -0.32986 0.16851 -0.33072 0.16713 C -0.33385 0.16134 -0.3335 0.16203 -0.33645 0.1581 C -0.33697 0.15601 -0.3375 0.1537 -0.33836 0.15162 C -0.33888 0.15023 -0.33975 0.14907 -0.34027 0.14768 C -0.34513 0.13773 -0.34131 0.14467 -0.34635 0.13611 C -0.34652 0.13449 -0.34756 0.12893 -0.34809 0.12708 C -0.34878 0.12569 -0.3493 0.12453 -0.35 0.12314 C -0.35034 0.12152 -0.35225 0.11296 -0.35208 0.11157 C -0.3519 0.10717 -0.35156 0.10254 -0.35 0.09861 C -0.34965 0.09745 -0.34809 0.09768 -0.34722 0.09745 C -0.34531 0.09768 -0.34322 0.09768 -0.34131 0.09861 C -0.34045 0.09907 -0.3401 0.10046 -0.3394 0.10115 C -0.33697 0.10393 -0.33506 0.10555 -0.33246 0.10764 C -0.33194 0.10902 -0.33125 0.11041 -0.33072 0.11157 C -0.33003 0.1125 -0.32916 0.11319 -0.32864 0.11412 C -0.32829 0.11527 -0.32795 0.11666 -0.3276 0.11805 C -0.32673 0.12338 -0.32673 0.12476 -0.32586 0.13101 C -0.32638 0.14305 -0.32673 0.15509 -0.3276 0.16713 C -0.32777 0.16921 -0.33003 0.17523 -0.33072 0.17615 C -0.33142 0.17777 -0.33263 0.1787 -0.3335 0.18009 C -0.34809 0.20625 -0.32447 0.16782 -0.34027 0.19189 C -0.34131 0.19328 -0.34357 0.19791 -0.34531 0.19953 C -0.34652 0.20069 -0.34809 0.20092 -0.34895 0.20208 C -0.35746 0.21088 -0.35 0.20764 -0.35885 0.20995 C -0.36614 0.2162 -0.3625 0.21435 -0.36979 0.21643 C -0.37552 0.22129 -0.36961 0.21713 -0.37847 0.22014 C -0.3802 0.22083 -0.38177 0.22222 -0.38333 0.22291 C -0.38506 0.22338 -0.3868 0.22361 -0.38836 0.22407 C -0.39843 0.22708 -0.38368 0.22384 -0.40312 0.22662 C -0.40555 0.22708 -0.40746 0.22777 -0.40989 0.22801 C -0.41371 0.22847 -0.4177 0.2287 -0.42152 0.22939 C -0.42604 0.23009 -0.43107 0.23101 -0.43541 0.23194 C -0.43767 0.2324 -0.4401 0.23287 -0.44253 0.2331 C -0.44583 0.23356 -0.4493 0.23402 -0.45329 0.23449 C -0.4552 0.23472 -0.45746 0.23564 -0.45972 0.23588 C -0.47378 0.23657 -0.48732 0.23657 -0.50086 0.23703 C -0.51371 0.23657 -0.52638 0.2368 -0.53906 0.23588 C -0.54201 0.23564 -0.54461 0.23402 -0.54704 0.2331 C -0.55364 0.23101 -0.55642 0.23078 -0.56267 0.22801 C -0.56527 0.22685 -0.5677 0.22546 -0.57048 0.22407 C -0.57222 0.22314 -0.5743 0.22245 -0.57638 0.22152 C -0.57899 0.22037 -0.58177 0.21898 -0.5842 0.21759 C -0.58715 0.2162 -0.5901 0.21551 -0.59288 0.21389 C -0.59583 0.21203 -0.59809 0.20902 -0.60069 0.2074 C -0.60572 0.20416 -0.62135 0.19699 -0.62829 0.19305 C -0.63107 0.19143 -0.63402 0.18981 -0.63732 0.18796 C -0.63975 0.18634 -0.64218 0.18426 -0.64479 0.18264 C -0.6559 0.17615 -0.64947 0.18125 -0.66163 0.175 C -0.68211 0.16412 -0.67065 0.16759 -0.68211 0.16458 C -0.69131 0.15972 -0.69982 0.15439 -0.71041 0.15301 L -0.71909 0.15162 C -0.72586 0.15069 -0.73298 0.15023 -0.73975 0.14907 C -0.74253 0.14861 -0.74479 0.14814 -0.74756 0.14768 C -0.75381 0.14722 -0.75989 0.14699 -0.76631 0.14652 L -0.85416 0.14768 C -0.8585 0.14791 -0.86406 0.15 -0.86805 0.15162 C -0.8717 0.15324 -0.87517 0.15532 -0.87881 0.15694 C -0.88072 0.15764 -0.88263 0.15764 -0.88454 0.1581 C -0.88888 0.15995 -0.89357 0.1618 -0.89739 0.16458 C -0.89878 0.16574 -0.89982 0.16736 -0.90121 0.16851 C -0.9085 0.1743 -0.90555 0.17014 -0.91197 0.17615 C -0.91388 0.17777 -0.91527 0.17986 -0.91701 0.18148 C -0.92222 0.18657 -0.92934 0.19213 -0.93454 0.19814 C -0.93576 0.19976 -0.93697 0.20185 -0.93854 0.20347 C -0.94201 0.2074 -0.94531 0.21157 -0.9493 0.21504 C -0.95225 0.21782 -0.95347 0.21851 -0.95625 0.22291 C -0.95729 0.22476 -0.95798 0.22731 -0.95902 0.22939 C -0.96423 0.23935 -0.96371 0.23796 -0.96875 0.2449 C -0.97118 0.25578 -0.96805 0.24467 -0.97291 0.25393 C -0.98177 0.27152 -0.9743 0.25926 -0.98055 0.27338 C -0.98177 0.27523 -0.98298 0.27685 -0.9835 0.27847 C -0.9842 0.28009 -0.9842 0.28217 -0.98454 0.28356 C -0.98559 0.28518 -0.9868 0.28611 -0.98732 0.2875 C -0.98871 0.28958 -0.98958 0.29166 -0.99045 0.29398 C -0.99097 0.29514 -0.99114 0.29652 -0.99149 0.29791 C -0.99218 0.30092 -0.99305 0.30393 -0.99427 0.30694 C -0.99496 0.30926 -0.99635 0.31111 -0.99722 0.31342 C -0.99843 0.31643 -0.9993 0.31944 -1.00017 0.32245 C -1.00069 0.32407 -1.00052 0.32615 -1.00121 0.32754 C -1.0019 0.32963 -1.00312 0.33101 -1.00416 0.33287 C -1.00468 0.33634 -1.00555 0.33981 -1.00625 0.34305 C -1.00625 0.34444 -1.00677 0.34583 -1.00694 0.34699 C -1.00746 0.34884 -1.00746 0.35046 -1.00815 0.35231 C -1.00868 0.35532 -1.01059 0.36088 -1.0118 0.36389 C -1.01336 0.36736 -1.01545 0.3706 -1.01684 0.3743 C -1.02031 0.38379 -1.01684 0.37546 -1.02152 0.38333 C -1.02239 0.38449 -1.02291 0.38588 -1.02361 0.38703 C -1.02586 0.39027 -1.02795 0.39375 -1.03072 0.39629 C -1.04322 0.40879 -1.02725 0.39328 -1.03715 0.40277 C -1.03836 0.40393 -1.03975 0.40555 -1.04114 0.40648 C -1.04635 0.41041 -1.05173 0.41389 -1.05746 0.41689 C -1.05902 0.41782 -1.06076 0.41875 -1.06215 0.41944 C -1.06319 0.4199 -1.06423 0.42037 -1.06527 0.42083 C -1.06822 0.42245 -1.071 0.4243 -1.07413 0.42592 C -1.07552 0.42685 -1.07725 0.42754 -1.07881 0.42847 C -1.08437 0.43217 -1.07916 0.43101 -1.0868 0.43379 C -1.08871 0.43449 -1.09062 0.43449 -1.09253 0.43495 C -1.09427 0.43588 -1.09583 0.43703 -1.09756 0.4375 C -1.10642 0.44074 -1.12656 0.43889 -1.12986 0.43889 L -1.13107 0.43889 " pathEditMode="relative" rAng="0" ptsTypes="AAAAAAAAAAAAAAAAAAAAAAAAAAAAAAAAAAAAAAAAAAAAAAAAAAAAAAAAAA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632" y="1166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1.48148E-6 L -0.00017 0.00023 C -0.00295 0.00509 -0.00468 0.01065 -0.00764 0.01551 C -0.00885 0.01667 -0.00954 0.01805 -0.01041 0.01921 C -0.01355 0.02292 -0.01737 0.02569 -0.02049 0.02963 C -0.02499 0.03588 -0.02223 0.03403 -0.02795 0.03611 C -0.02917 0.0375 -0.03039 0.03889 -0.0316 0.04004 C -0.03733 0.04375 -0.03889 0.04375 -0.04428 0.04514 L -0.05678 0.05347 C -0.05973 0.05486 -0.06249 0.05671 -0.06545 0.05856 C -0.08698 0.06759 -0.06025 0.05625 -0.08577 0.06574 C -0.09999 0.07129 -0.08872 0.06898 -0.1033 0.07129 C -0.10712 0.07222 -0.11077 0.07454 -0.11441 0.075 C -0.11719 0.07546 -0.1356 0.07731 -0.13716 0.07754 L -0.16077 0.08009 L -0.42171 0.08194 L -0.42987 0.08264 C -0.43733 0.08403 -0.4441 0.08426 -0.45 0.08518 C -0.45469 0.08634 -0.45764 0.08704 -0.46216 0.08773 C -0.46528 0.08889 -0.46771 0.08958 -0.47101 0.09051 C -0.47744 0.09213 -0.48421 0.09329 -0.49063 0.0956 C -0.50018 0.0993 -0.49566 0.09792 -0.50712 0.09977 C -0.50955 0.10023 -0.51198 0.10139 -0.51441 0.10231 C -0.51737 0.10301 -0.52049 0.10393 -0.5224 0.10486 C -0.52553 0.10532 -0.52726 0.10671 -0.52952 0.10717 C -0.53195 0.1081 -0.53438 0.10903 -0.53664 0.10972 C -0.54098 0.11157 -0.54462 0.11342 -0.54844 0.11504 C -0.55087 0.11597 -0.5533 0.11643 -0.55556 0.11759 C -0.55903 0.11898 -0.56181 0.12106 -0.56476 0.12268 C -0.56719 0.12407 -0.56997 0.12523 -0.5724 0.12662 C -0.57969 0.13102 -0.57518 0.13055 -0.58369 0.13449 C -0.58612 0.13542 -0.58855 0.13611 -0.59115 0.13704 C -0.59323 0.13866 -0.59514 0.14074 -0.5974 0.14213 C -0.59844 0.14282 -0.60001 0.14282 -0.60122 0.14352 C -0.60226 0.14398 -0.60278 0.14537 -0.60365 0.14606 C -0.60452 0.14653 -0.60539 0.14699 -0.60643 0.14745 " pathEditMode="relative" rAng="0" ptsTypes="AAAAAAAAAAAAAAAAAAAAAAAAAAAAAAAAAAAA">
                                      <p:cBhvr>
                                        <p:cTn id="3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12" y="7361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33 0.0037 L 0.01233 0.00416 C 0.00764 0.01805 0.00469 0.03402 -0.00052 0.04791 C -0.00208 0.05138 -0.00313 0.05532 -0.00469 0.05856 C -0.01007 0.06921 -0.01684 0.07708 -0.0217 0.08842 C -0.02917 0.10625 -0.02465 0.10092 -0.03455 0.10671 C -0.03646 0.11088 -0.0382 0.11504 -0.04045 0.11828 C -0.05 0.12893 -0.0526 0.12893 -0.06163 0.13287 L -0.08281 0.15532 C -0.08767 0.15995 -0.09219 0.16597 -0.0974 0.1699 C -0.13368 0.19722 -0.08837 0.16365 -0.13142 0.19166 C -0.15504 0.2074 -0.13663 0.20115 -0.16076 0.20717 C -0.16719 0.21041 -0.17309 0.2155 -0.17951 0.21828 C -0.18403 0.21967 -0.21493 0.225 -0.21771 0.22546 L -0.25764 0.23287 L -0.69549 0.23657 L -0.71076 0.24004 C -0.72153 0.24282 -0.73316 0.24305 -0.7441 0.24745 C -0.75052 0.25023 -0.75695 0.25208 -0.76302 0.25463 C -0.76823 0.2574 -0.77274 0.26018 -0.77795 0.26273 C -0.78889 0.26736 -0.80052 0.2706 -0.81146 0.27731 C -0.82847 0.28726 -0.81962 0.28402 -0.83889 0.28865 C -0.84306 0.2905 -0.84722 0.29328 -0.85139 0.29583 C -0.85625 0.29861 -0.86146 0.30046 -0.86597 0.30324 C -0.86979 0.30509 -0.87326 0.30856 -0.87656 0.31041 C -0.88073 0.31319 -0.88524 0.31504 -0.88941 0.31782 C -0.89583 0.32199 -0.90191 0.32847 -0.90816 0.3331 C -0.91233 0.33541 -0.91684 0.33703 -0.92101 0.34027 C -0.92587 0.34421 -0.9309 0.35 -0.93576 0.35486 C -0.93993 0.35856 -0.94445 0.36203 -0.94861 0.3662 C -0.96059 0.37847 -0.95313 0.37731 -0.96736 0.38842 C -0.97153 0.3912 -0.9757 0.39305 -0.97986 0.39606 C -0.98368 0.40069 -0.98663 0.40625 -0.99045 0.41064 C -0.99236 0.4125 -0.99497 0.4125 -0.99688 0.41435 C -0.99861 0.41597 -0.99948 0.41967 -1.00087 0.42175 C -1.00243 0.42291 -1.00399 0.4243 -1.00556 0.42592 " pathEditMode="relative" rAng="0" ptsTypes="AAAAAAAAAAAAAAAAAAAAAAAAAAAAAAAAAAAA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903" y="2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1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3" grpId="0"/>
      <p:bldP spid="61" grpId="0" animBg="1"/>
      <p:bldP spid="61" grpId="1" animBg="1"/>
      <p:bldP spid="14" grpId="0" animBg="1"/>
      <p:bldP spid="14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j-lt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j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 To solve missing number problems using addition and subtraction.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use number facts to solve missing number problems.</a:t>
            </a:r>
          </a:p>
          <a:p>
            <a:r>
              <a:rPr lang="en-GB" dirty="0">
                <a:latin typeface="Twinkl" pitchFamily="50" charset="0"/>
              </a:rPr>
              <a:t>I can explain my thinking with equipment.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21486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4226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EC64BBD2-B24A-421E-B463-24A67CC9682B}"/>
              </a:ext>
            </a:extLst>
          </p:cNvPr>
          <p:cNvSpPr/>
          <p:nvPr/>
        </p:nvSpPr>
        <p:spPr>
          <a:xfrm>
            <a:off x="4071645" y="3091215"/>
            <a:ext cx="1000709" cy="6755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.pptx" id="{C5B8B743-499F-477E-9414-F0F244228D98}" vid="{D93AA518-7736-4872-AD16-6DCD88F702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685</TotalTime>
  <Words>932</Words>
  <Application>Microsoft Office PowerPoint</Application>
  <PresentationFormat>On-screen Show (4:3)</PresentationFormat>
  <Paragraphs>214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Roboto</vt:lpstr>
      <vt:lpstr>Twinkl</vt:lpstr>
      <vt:lpstr>Arial</vt:lpstr>
      <vt:lpstr>Calibri</vt:lpstr>
      <vt:lpstr>Sassoon Infant Rg</vt:lpstr>
      <vt:lpstr>Office Theme</vt:lpstr>
      <vt:lpstr>Maths</vt:lpstr>
      <vt:lpstr>PowerPoint Presentation</vt:lpstr>
      <vt:lpstr>PowerPoint Presentation</vt:lpstr>
      <vt:lpstr>PowerPoint Presentation</vt:lpstr>
      <vt:lpstr>Remember It</vt:lpstr>
      <vt:lpstr>A Bit of a Puzzle</vt:lpstr>
      <vt:lpstr>A Bit of a Puzzle</vt:lpstr>
      <vt:lpstr>A Bit of a Puzzle</vt:lpstr>
      <vt:lpstr>A Bit of a Puzzle</vt:lpstr>
      <vt:lpstr>A Bit of a Puzzle</vt:lpstr>
      <vt:lpstr>A Bit of a Puzzle</vt:lpstr>
      <vt:lpstr>A Bit of a Puzzle</vt:lpstr>
      <vt:lpstr>A Bit of a Puzzle</vt:lpstr>
      <vt:lpstr>A Bit of a Puzzle</vt:lpstr>
      <vt:lpstr>A Bit of a Puzzle</vt:lpstr>
      <vt:lpstr>A Bit of a Puzzle</vt:lpstr>
      <vt:lpstr>Blowing Away</vt:lpstr>
      <vt:lpstr>Blowing Away</vt:lpstr>
      <vt:lpstr>Blowing Away</vt:lpstr>
      <vt:lpstr>Blowing Away</vt:lpstr>
      <vt:lpstr>Blowing Away</vt:lpstr>
      <vt:lpstr>Fill That Gap</vt:lpstr>
      <vt:lpstr>PowerPoint Presentation</vt:lpstr>
      <vt:lpstr>All Possibilities</vt:lpstr>
      <vt:lpstr>All Possibilities</vt:lpstr>
      <vt:lpstr>All Possibilities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Tarjinder Momi</dc:creator>
  <cp:lastModifiedBy>J Geals BTP</cp:lastModifiedBy>
  <cp:revision>377</cp:revision>
  <dcterms:created xsi:type="dcterms:W3CDTF">2020-12-23T14:32:11Z</dcterms:created>
  <dcterms:modified xsi:type="dcterms:W3CDTF">2021-04-11T12:51:37Z</dcterms:modified>
</cp:coreProperties>
</file>