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084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148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14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667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736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19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851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667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862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3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62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95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PSHE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L.O. How do different expressions show how characters are feeling?</a:t>
            </a:r>
          </a:p>
        </p:txBody>
      </p:sp>
    </p:spTree>
    <p:extLst>
      <p:ext uri="{BB962C8B-B14F-4D97-AF65-F5344CB8AC3E}">
        <p14:creationId xmlns:p14="http://schemas.microsoft.com/office/powerpoint/2010/main" val="2565507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074" y="300446"/>
            <a:ext cx="10515600" cy="4805363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What do we mean by an expression (on our face)?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An expression is how our face can look to show different emotions or feelings.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Can you name some different emotions or feelings?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Can you show different expressions to show different emotions?</a:t>
            </a:r>
          </a:p>
        </p:txBody>
      </p:sp>
      <p:pic>
        <p:nvPicPr>
          <p:cNvPr id="4" name="Picture 3" descr="Download Emoticon Whatsapp Android Emoji PNG Image High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865" y="4089355"/>
            <a:ext cx="2032907" cy="2032907"/>
          </a:xfrm>
          <a:prstGeom prst="rect">
            <a:avLst/>
          </a:prstGeom>
        </p:spPr>
      </p:pic>
      <p:pic>
        <p:nvPicPr>
          <p:cNvPr id="5" name="Picture 4" descr="File:029-sad-but-relieved-face.sv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39" y="4246111"/>
            <a:ext cx="2105297" cy="2105297"/>
          </a:xfrm>
          <a:prstGeom prst="rect">
            <a:avLst/>
          </a:prstGeom>
        </p:spPr>
      </p:pic>
      <p:pic>
        <p:nvPicPr>
          <p:cNvPr id="6" name="Picture 5" descr="Download Emoticon Angry Anger Emojis Sticker Emoji HQ PNG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047" y="4053456"/>
            <a:ext cx="2326062" cy="232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21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953589"/>
            <a:ext cx="1012371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going to look at the expressions of the flock of sea snails in our book ‘The Snail and the Whale’.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do their expressions tell us about how they are feeling?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can read this page of the book again.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might the different snails be saying?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Which snail is looking happy and excited? Do you know why?</a:t>
            </a:r>
          </a:p>
        </p:txBody>
      </p:sp>
    </p:spTree>
    <p:extLst>
      <p:ext uri="{BB962C8B-B14F-4D97-AF65-F5344CB8AC3E}">
        <p14:creationId xmlns:p14="http://schemas.microsoft.com/office/powerpoint/2010/main" val="984680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971" y="222068"/>
            <a:ext cx="9810206" cy="663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620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404949"/>
            <a:ext cx="9339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Task: PSHE </a:t>
            </a:r>
            <a:r>
              <a:rPr lang="en-GB" dirty="0">
                <a:latin typeface="Comic Sans MS" panose="030F0702030302020204" pitchFamily="66" charset="0"/>
              </a:rPr>
              <a:t>Monday 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June. </a:t>
            </a:r>
          </a:p>
          <a:p>
            <a:r>
              <a:rPr lang="en-GB" dirty="0">
                <a:latin typeface="Comic Sans MS" panose="030F0702030302020204" pitchFamily="66" charset="0"/>
              </a:rPr>
              <a:t>L.O. To write a speech bubble to match the different expressions the snails show.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91" y="1772603"/>
            <a:ext cx="2102820" cy="18458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2098" y="4620305"/>
            <a:ext cx="2038759" cy="16759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91" y="4064453"/>
            <a:ext cx="2102820" cy="21209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2098" y="2153530"/>
            <a:ext cx="2038759" cy="162163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769326" y="1619794"/>
            <a:ext cx="3553097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2582092" y="4186739"/>
            <a:ext cx="3553097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8620533" y="1249679"/>
            <a:ext cx="3240542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8807766" y="4297679"/>
            <a:ext cx="3240542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87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151</Words>
  <Application>Microsoft Office PowerPoint</Application>
  <PresentationFormat>Custom</PresentationFormat>
  <Paragraphs>18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Monday 7th June PSHE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9</cp:revision>
  <dcterms:created xsi:type="dcterms:W3CDTF">2021-06-06T13:00:11Z</dcterms:created>
  <dcterms:modified xsi:type="dcterms:W3CDTF">2021-06-06T20:09:44Z</dcterms:modified>
</cp:coreProperties>
</file>