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997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221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01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651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1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55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06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07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324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48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089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CB8EE-0F34-49BE-B9F5-23CFFA8E4E2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9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6608" y="4429919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Wednesday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993973" y="443675"/>
            <a:ext cx="461665" cy="199472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97317" y="41530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Monday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086840" y="473051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Thursday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982" y="185244"/>
            <a:ext cx="4005393" cy="31863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8505" y="353185"/>
            <a:ext cx="4488433" cy="30184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162" y="3509963"/>
            <a:ext cx="4098951" cy="32307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3075" y="3645817"/>
            <a:ext cx="4059291" cy="307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990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7</cp:revision>
  <dcterms:created xsi:type="dcterms:W3CDTF">2021-01-12T10:49:35Z</dcterms:created>
  <dcterms:modified xsi:type="dcterms:W3CDTF">2021-02-12T15:15:00Z</dcterms:modified>
</cp:coreProperties>
</file>