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63B52-63CD-44DC-8B14-BA589DB09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D63F71-CED0-4FA3-BD5C-79BAEAE083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156597-2547-42D5-936B-75E5BD98B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2DDDAC-4F9B-4B40-8CC7-304B4A6AD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47304-6D30-4BB0-976D-7D6DC816E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278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557B9-5F16-4605-841E-AE8A00BDD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20576-1A8D-4026-8947-E9C69B6C87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DD244-C1BA-436F-8DE9-4EFF6059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9DE06-2A25-437A-B5B3-51E38B49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6D68C-EA55-4451-8C0C-99A095A31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07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9C6BF-EBE0-4904-9B4A-7D7DB2AE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F17848-4D82-4D20-9D17-4574279DD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087E3D-055B-44E2-837D-A7CF7499B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81D5B-3049-44A8-A848-D4B1CC1F4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98193-EC37-4E4D-8FEE-EDD5D6AF2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9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11A3A-AE79-46A1-AFCC-C07B127A4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E79538-C563-487E-8D33-ACA2438830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D8EAF8-664F-4746-842D-47D71D6437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220683-4342-446C-886C-6C52A5D0E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7A58F7-FB09-44BA-89B5-E1E82ACE3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67E15E-96A4-4B39-82AE-2B00EF968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94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0CB91-4BD4-45FD-A616-8888F8F0A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05C749-F86C-4CC9-ADE6-840D09DB3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7BC647-7BF2-4A29-B3C4-04DF394F5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BA16C5-7C41-4730-B8A7-6B8F8657CE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E6981E-8D98-41FC-9275-8E3AF50181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D1FA74-1FA7-4E9B-AB6C-9EF29A183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560EB8-187F-485A-B730-F11B67314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F49644-B902-46F3-AF8E-2DE8740C1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646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CA77F-CD19-41A9-AC42-B3C33A953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780682-DB6F-4CB4-9148-BC4F183B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FBBBD9-CE37-4081-865B-310D2B878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75F55F-3837-42D0-A225-7F9C3B641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90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8AD4BB-C89D-4D15-9E6E-784E7A0EB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733B7F-3B6E-4819-A3E4-FC8E47A6B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990C5F-069E-4CA3-B048-3D54C14E8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702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9C38C-FCFC-45C0-AD40-0829F3879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7DA91A-088D-4D9A-ABFB-D1DFE736D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0EB922-D9B3-4E5B-8B1F-3057146A89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F40F75-6C9D-449E-A1D3-538B96C62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8D301E-6B81-42EB-95A9-24027A544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1B78F0-E2DC-4840-8449-763F68293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525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E843D-357D-481F-9830-4473F430E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A744D0-DA90-4E53-B5FD-538DF098C3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B326C7-F766-4355-95AF-1A1C55493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F0075A-38A9-4C83-895E-78EBE5800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FD50AA-51BD-48D9-9BD6-8D374D15F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DBF8A5-94CE-40BD-B6AB-8C45091E7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383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C5D13-8BBB-4CE5-8252-9B376FDB5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E1EA63-E9F0-4EFF-8CC5-ABAE7596FF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8E619-EF2F-4FF7-A6D4-1F90D8C7B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26F87-4866-4E41-B1DF-828B11A86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50C99E-2195-4D3A-AD2A-0A1FCDF56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072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77640F-0F2D-4A0C-8A5B-09A58EB8B5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A653D1-9E47-4D06-9FA0-39D2A9404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25CC3-C239-4D6E-B4C6-D4CF7DE62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24E32-D5BB-402A-83AE-312078ECF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ADD065-E328-4359-B134-73FBA2852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616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C78630-6926-44E9-8B12-2B47FA5BE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F3102-4161-45E6-AC39-3A0DF84E2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1FEF98-9F89-44DB-9484-03522EAFD6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BEFDD-AEB5-4E5E-9C14-D43E2FB5D00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A6837-2EBA-4EAD-845B-6C62B8942E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D31817-F50E-4939-BCF1-E7864E9CB3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59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kcjKbbF9J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to Talk to Your Kids About Politics? Oliver Jeffers's Here We Are Is  the First Children's Book of the Trump Era | Vogue">
            <a:extLst>
              <a:ext uri="{FF2B5EF4-FFF2-40B4-BE49-F238E27FC236}">
                <a16:creationId xmlns:a16="http://schemas.microsoft.com/office/drawing/2014/main" id="{A4EE594F-2611-4FE1-95BE-976C9E19B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44DC2C-B01A-46B1-99E6-82492A330F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5041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PSHE: Here we are By Oliver Jeffers. </a:t>
            </a:r>
          </a:p>
        </p:txBody>
      </p:sp>
    </p:spTree>
    <p:extLst>
      <p:ext uri="{BB962C8B-B14F-4D97-AF65-F5344CB8AC3E}">
        <p14:creationId xmlns:p14="http://schemas.microsoft.com/office/powerpoint/2010/main" val="3482377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 Talk to Your Kids About Politics? Oliver Jeffers's Here We Are Is  the First Children's Book of the Trump Era | Vogue">
            <a:extLst>
              <a:ext uri="{FF2B5EF4-FFF2-40B4-BE49-F238E27FC236}">
                <a16:creationId xmlns:a16="http://schemas.microsoft.com/office/drawing/2014/main" id="{D2045AE4-7081-4FCF-BA08-69AD1CDE0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95D955-18F2-4F68-BD9C-F39470E37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Watch the story being read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7B5CF-CCB8-4B18-92CD-343C1051F2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https://www.youtube.com/watch?v=kkcjKbbF9JA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026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 Talk to Your Kids About Politics? Oliver Jeffers's Here We Are Is  the First Children's Book of the Trump Era | Vogue">
            <a:extLst>
              <a:ext uri="{FF2B5EF4-FFF2-40B4-BE49-F238E27FC236}">
                <a16:creationId xmlns:a16="http://schemas.microsoft.com/office/drawing/2014/main" id="{A1B0144F-C04F-4E43-871C-6F62927BB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A94F6-E5FE-4CF9-9E11-59E9601EC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97565"/>
            <a:ext cx="10515600" cy="577939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In the story we learn about all different aspects of living on planet Earth.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We have talked in class before about the different ways we can protect and take care of the Earth. Can you remember any?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CD0D8E-2B02-4B0B-B260-533865102341}"/>
              </a:ext>
            </a:extLst>
          </p:cNvPr>
          <p:cNvSpPr/>
          <p:nvPr/>
        </p:nvSpPr>
        <p:spPr>
          <a:xfrm>
            <a:off x="2796479" y="4022551"/>
            <a:ext cx="26404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Recycle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1FB7B1-D96F-452A-894A-5CA622CF483E}"/>
              </a:ext>
            </a:extLst>
          </p:cNvPr>
          <p:cNvSpPr/>
          <p:nvPr/>
        </p:nvSpPr>
        <p:spPr>
          <a:xfrm>
            <a:off x="95639" y="5357774"/>
            <a:ext cx="6000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Turn off switches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9248EA-6316-46BB-8A8A-7112608729CB}"/>
              </a:ext>
            </a:extLst>
          </p:cNvPr>
          <p:cNvSpPr/>
          <p:nvPr/>
        </p:nvSpPr>
        <p:spPr>
          <a:xfrm>
            <a:off x="3296987" y="2900439"/>
            <a:ext cx="81964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Reuse e.g. shopping bags.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103F0C-6B14-4A17-9A5B-87728C8FE98F}"/>
              </a:ext>
            </a:extLst>
          </p:cNvPr>
          <p:cNvSpPr/>
          <p:nvPr/>
        </p:nvSpPr>
        <p:spPr>
          <a:xfrm>
            <a:off x="7395225" y="4844039"/>
            <a:ext cx="3812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Save water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1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96CD6-4685-4D71-B68A-3DA08FE61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just"/>
            <a:r>
              <a:rPr lang="en-GB" sz="3200" dirty="0">
                <a:latin typeface="Comic Sans MS" panose="030F0702030302020204" pitchFamily="66" charset="0"/>
              </a:rPr>
              <a:t>We have previously looked at environmentalists like David Attenborough and Greta Thunberg who prove it doesn’t matter how old you are you can still make a difference.</a:t>
            </a:r>
          </a:p>
        </p:txBody>
      </p:sp>
      <p:pic>
        <p:nvPicPr>
          <p:cNvPr id="2050" name="Picture 2" descr="Little People Big Dreams : David Attenborough – Mama Brown &amp; Co">
            <a:extLst>
              <a:ext uri="{FF2B5EF4-FFF2-40B4-BE49-F238E27FC236}">
                <a16:creationId xmlns:a16="http://schemas.microsoft.com/office/drawing/2014/main" id="{EBF33BE2-0249-41D6-A7B4-882E87EAD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14071"/>
            <a:ext cx="3949148" cy="484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reta Thunberg (Little People, Big Dreams) - Maria Isabel Sanchez Vegara,  illustrated by Anke Weckmann - 9780711256439 - Murdoch books">
            <a:extLst>
              <a:ext uri="{FF2B5EF4-FFF2-40B4-BE49-F238E27FC236}">
                <a16:creationId xmlns:a16="http://schemas.microsoft.com/office/drawing/2014/main" id="{60790868-3058-4AB8-B0C6-005DB483D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652" y="2014070"/>
            <a:ext cx="3949148" cy="484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930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ow to Talk to Your Kids About Politics? Oliver Jeffers's Here We Are Is  the First Children's Book of the Trump Era | Vogue">
            <a:extLst>
              <a:ext uri="{FF2B5EF4-FFF2-40B4-BE49-F238E27FC236}">
                <a16:creationId xmlns:a16="http://schemas.microsoft.com/office/drawing/2014/main" id="{17DCAA49-9B24-477B-986F-374324D2A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B38B8F-9450-43D7-AD73-721D2F8DC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CBF43-77FF-4861-9711-721060298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Create a poster showing how we can save the planet.</a:t>
            </a:r>
          </a:p>
        </p:txBody>
      </p:sp>
      <p:pic>
        <p:nvPicPr>
          <p:cNvPr id="5124" name="Picture 4" descr="Save earth drawing | Save earth drawing, Earth day drawing, Earth drawings">
            <a:extLst>
              <a:ext uri="{FF2B5EF4-FFF2-40B4-BE49-F238E27FC236}">
                <a16:creationId xmlns:a16="http://schemas.microsoft.com/office/drawing/2014/main" id="{1DFC89F7-7121-4FD5-91DB-45FAC58B5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46" y="1895060"/>
            <a:ext cx="2131943" cy="284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Environment Day Poster Ideas | Save Earth Day Poster Drawing - YouTube">
            <a:extLst>
              <a:ext uri="{FF2B5EF4-FFF2-40B4-BE49-F238E27FC236}">
                <a16:creationId xmlns:a16="http://schemas.microsoft.com/office/drawing/2014/main" id="{70DB842E-E3E3-42D7-9058-028A29EB70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5" r="6685"/>
          <a:stretch/>
        </p:blipFill>
        <p:spPr bwMode="auto">
          <a:xfrm>
            <a:off x="2670313" y="3534017"/>
            <a:ext cx="4631635" cy="302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in by 🥰🤑🍓Zizinhaaa na net🍓🤑🥰 on Please help | Earth day drawing, Save  earth posters, Save earth drawing">
            <a:extLst>
              <a:ext uri="{FF2B5EF4-FFF2-40B4-BE49-F238E27FC236}">
                <a16:creationId xmlns:a16="http://schemas.microsoft.com/office/drawing/2014/main" id="{5D4334AB-F48F-43DF-9231-EF17D45E3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068" y="1940767"/>
            <a:ext cx="4425812" cy="29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628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122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PSHE: Here we are By Oliver Jeffers. </vt:lpstr>
      <vt:lpstr>Watch the story being read</vt:lpstr>
      <vt:lpstr>PowerPoint Presentation</vt:lpstr>
      <vt:lpstr>We have previously looked at environmentalists like David Attenborough and Greta Thunberg who prove it doesn’t matter how old you are you can still make a difference.</vt:lpstr>
      <vt:lpstr>Your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PSHE: Here we are By Oliver Jeffers.</dc:title>
  <dc:creator>C Coles BTP</dc:creator>
  <cp:lastModifiedBy>C Coles BTP</cp:lastModifiedBy>
  <cp:revision>3</cp:revision>
  <dcterms:created xsi:type="dcterms:W3CDTF">2021-01-09T13:43:13Z</dcterms:created>
  <dcterms:modified xsi:type="dcterms:W3CDTF">2021-01-09T13:57:35Z</dcterms:modified>
</cp:coreProperties>
</file>