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62ABF4-F1C3-4481-AC65-EDE026F571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AED9C68-69F8-4E69-B964-A415D13E3F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1A02B8-029F-4F23-9B26-9AC877482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259493-0577-4FD0-88AF-37AF88557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EB984DA-94FF-4853-9A39-FB85AF91B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89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32B5A7-3DB9-49F7-975E-E5A0206F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E6A41B-B166-4B0A-8E8D-9544DDBDDF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CF111A6-3302-407B-96BA-E3780BDE4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E3836C-100E-4EE4-A0AA-560A33F19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5E46A9E-1DD5-4017-ABF8-B35DD5CF2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27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8C9CDF-4642-4FF7-8F77-FC9091B30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998CD95-23D2-43C5-91EC-1C7304B408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0BB8900-84D1-4D88-8178-A93859F99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526AD61-FE6F-4C1F-AEC6-DBCB0A567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2928B31-D4B1-461D-984C-0D76D353F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189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453FF5-BFBC-49EB-899C-31C76C277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85B3062-172C-4A2F-97CC-17F47B1EE6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C10B57F-EC7D-466F-8D8E-AB7C9C939F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6C13AE7-470D-4FD0-9253-FC5D713E0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845BB32-B4F2-4533-9B71-672303E71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FC65969-015D-4242-BDAF-E27C5F3F2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40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03D049-82FF-42C4-A49A-3266D3A5B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81067CA-F75D-4C9D-868B-F6CC494548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C7A4E0A-9C25-4C49-ABB6-D06F3390D9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9B97540-9759-4E69-8741-FC810193CB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6C5C1C67-F308-4557-9F9B-17A709A42B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EBDDB91-F915-429A-8BD2-3FBC76675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91191C7-C46A-467F-AC63-79BF61F69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876A97F-E989-43C1-AB3C-F90FF0800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88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12ED2D-86F7-457E-B810-99190B2C2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85039CC-C8F6-46B5-9587-9FF7E3331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1826D36-9EAB-42E0-9FEF-533868231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226DCA9-3622-4233-8291-5F62CDA6F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816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B35E94E-9580-4B9D-A8C0-0347F67E2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64012B2-C10C-45E7-B2E7-41D98A4BF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D446AB6-918C-4756-ACE9-5B4010D51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863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4F1218-6BE1-48E5-A1E5-BA151FE9E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FDD005-1F6C-4B44-8B42-C0A572557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87A559F-1AA0-4F28-B9FB-0699881D12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C64E8C5-4A73-4A0C-92A4-C28BCF538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C2CA80E-721C-47F3-B3D4-7DE88E201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CC8851C-5EE8-4126-9D47-61DBF0A32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446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AC58AD-9E30-4E34-AB22-C4550CC1B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1FF78CA-7C0F-42C3-832A-80068B0868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56BBFE8-76D8-4C91-B79B-F4B3DB08CA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50EE93F-7272-4230-8C97-048AB584A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21A29C9-EE58-407E-BDC8-E2DABCE6A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2342D33-8318-4284-B05C-EAB44F4B6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055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EC3CB34-7EDA-41C8-87CC-EF9DE15FA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B9DBBCE-0F73-422E-87AA-8606A2B564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2C7FE95-75F0-4FC4-A671-5AF80D12A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199E924-1110-4890-9252-7884FF8BE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24A7B3-1AD5-47B3-B658-6E1A2D08F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601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04DF22F-3145-4509-B742-DA1BEB22DF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65A3A8B-6779-4BD3-BF0F-120CEAEFBF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F5BF95-9C83-492B-A6D8-CED80D475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1307DA0-33A3-423D-9F44-74AF2CC4C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DFCD1D6-F106-421B-B3E8-FC7161D3B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177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7439499-7A1E-468D-AFBD-338D6C14F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F474B90-D031-4D2B-BF51-DDAD18BB3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5600BE-0961-4974-A82A-6856B9224F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B1E4D-0B9C-4EC1-94CA-B7AF0B43E7E2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6B620DB-7CC1-4FCD-9033-C661331B75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85A182-FAC0-42C5-82AB-BCA1DE9ED1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3AAD0-28DC-4CA3-BA90-DAA37B368F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49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BB8136D-1141-44CF-B3ED-4E952768B6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315" r="12500" b="72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661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606D4B1-F93C-4380-8303-52107D061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2156" r="1206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943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C45BED7-F901-4170-A1AA-B376D13D6F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1768" r="12282" b="83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72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3CD1F6A-A6E1-4361-98C9-FADC1F9A8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2542" r="12391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86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248A7A0-0E8E-4B9C-8E45-E1D05857F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089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55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42C37E-9002-4708-8CFF-CFE3C672B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682D47-B007-4921-92CA-BF4B29F70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1B60DB8-0AE7-430A-AFB3-5813854A6A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50" t="11575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28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6E7220-8487-4BFA-A55F-7879FD71F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20CF45-B3E7-4818-A2CE-53642E220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616860D-AC39-4673-A28A-1772DEFB65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35" t="13509" r="12718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34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833BB6-709A-4FBB-9C89-63DB9BD72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EB17E07-27C9-4BB6-A179-CA7E38A6EC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A0E8A12-5ED3-430C-9DDF-B98F05759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3509" r="13749" b="9911"/>
          <a:stretch/>
        </p:blipFill>
        <p:spPr>
          <a:xfrm>
            <a:off x="0" y="0"/>
            <a:ext cx="12192000" cy="675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817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0EB241-638C-471F-852D-99E6EDA43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EB39A1-77D7-4898-ADF6-12F8798A1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DF5B51E-3CF2-4689-A4DA-7CAEA13015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4476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57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0FF6F0-834D-41C6-ADA7-CC484DE97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55503CF-7C80-4D33-960B-947C6E4FE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56EC974-AAE6-4600-84C6-F08DCF4A3A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4282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69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C49219-FBA7-4FE0-8F53-E5989726E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990F143-1D19-45B8-863D-1EFE2C1801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803BEA6-CD51-4D30-BCEA-0DEDD1CA9E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282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09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F947F4-F066-4496-9F41-DD05D3173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E7F55BA-02B0-44CA-AE3F-A38D34E2C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BA529C4-9E21-4DBE-839D-1CB696D6AD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89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19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822E6-844D-493A-B97B-66CE04978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CA8BBF6-7F68-4909-9E88-322FB3211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E482879-150D-4070-AE00-E9922CC838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089" r="1260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818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D24E5C-68B3-4249-8534-B1F5219C0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E276D8E-0AE1-4A3D-B7D9-82BAD6720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BAE0C05-143E-4D53-9680-5F9DE9A5BA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3703" r="12826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780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FDD936-6ACE-49AC-9CB8-5E94E16F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626860B-CEC6-435D-98B1-A82AE8A93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68669F1-C06B-4AD5-99ED-84B98FAFEA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4476" r="1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658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ADA50C-74C4-4BF3-A93C-B3A398AA5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608BD9-03A2-4AF2-AF3B-27C033D75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EFD397F-B3B5-4E88-BF12-78452D9523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3871" r="12717" b="99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7869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A5D491-8239-4C33-8D9D-3C3B2FE40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5FAEE2-F828-48D9-9F17-79CCD6BA7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DA8722D-941D-4A2C-B3C4-9F764F0E2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09" t="11575" r="50000" b="9911"/>
          <a:stretch/>
        </p:blipFill>
        <p:spPr>
          <a:xfrm>
            <a:off x="1510747" y="0"/>
            <a:ext cx="8653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80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Custom</PresentationFormat>
  <Paragraphs>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3</cp:revision>
  <dcterms:created xsi:type="dcterms:W3CDTF">2021-01-20T19:36:15Z</dcterms:created>
  <dcterms:modified xsi:type="dcterms:W3CDTF">2021-01-21T20:32:28Z</dcterms:modified>
</cp:coreProperties>
</file>