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3" r:id="rId4"/>
    <p:sldId id="266" r:id="rId5"/>
    <p:sldId id="257" r:id="rId6"/>
    <p:sldId id="275" r:id="rId7"/>
    <p:sldId id="277" r:id="rId8"/>
    <p:sldId id="276" r:id="rId9"/>
    <p:sldId id="27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act out the Market Scene from the play.</a:t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Wednesday 30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First let’s read about what happens to the two sets of twins.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218" y="1939636"/>
            <a:ext cx="10515600" cy="4765964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Read to p.21.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The two sets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of twins were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separated from 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each other in 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a storm.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Then read to p.31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54832" y="70485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33" y="0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 will be acting out the ‘Market’ scene.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115" y="1325563"/>
            <a:ext cx="3334231" cy="5175686"/>
          </a:xfrm>
        </p:spPr>
      </p:pic>
      <p:sp>
        <p:nvSpPr>
          <p:cNvPr id="5" name="TextBox 4"/>
          <p:cNvSpPr txBox="1"/>
          <p:nvPr/>
        </p:nvSpPr>
        <p:spPr>
          <a:xfrm>
            <a:off x="144333" y="1737034"/>
            <a:ext cx="7620001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You will be put into groups to act out parts of the scene.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>
                <a:latin typeface="Twinkl Precursive" panose="02000000000000000000" pitchFamily="2" charset="0"/>
              </a:rPr>
              <a:t>You will need to read your ‘lines’ from a script, taking it in turns to hear what the other says and then saying your line back.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333" y="4826161"/>
            <a:ext cx="7620001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You will be asked to try to learn these as best you can ready for your ‘performance’ tomorrow. </a:t>
            </a:r>
          </a:p>
        </p:txBody>
      </p:sp>
    </p:spTree>
    <p:extLst>
      <p:ext uri="{BB962C8B-B14F-4D97-AF65-F5344CB8AC3E}">
        <p14:creationId xmlns:p14="http://schemas.microsoft.com/office/powerpoint/2010/main" val="16403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82" y="0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What is a script?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582" y="99053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This is how ‘scripts’ work.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579" y="2066825"/>
            <a:ext cx="848590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b="1" dirty="0">
                <a:latin typeface="Comic Sans MS" panose="030F0702030302020204" pitchFamily="66" charset="0"/>
              </a:rPr>
              <a:t>Group 1 Child 1: </a:t>
            </a:r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FIRST MERCHANT</a:t>
            </a:r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Say that you are from </a:t>
            </a:r>
            <a:r>
              <a:rPr lang="en-GB" dirty="0" err="1">
                <a:latin typeface="Comic Sans MS" panose="030F0702030302020204" pitchFamily="66" charset="0"/>
              </a:rPr>
              <a:t>Epidamnum</a:t>
            </a:r>
            <a:r>
              <a:rPr lang="en-GB" dirty="0">
                <a:latin typeface="Comic Sans MS" panose="030F0702030302020204" pitchFamily="66" charset="0"/>
              </a:rPr>
              <a:t>, or you will be killed. A man from Syracuse was arrested for coming here. Here is the money you asked me to get for you.</a:t>
            </a:r>
          </a:p>
        </p:txBody>
      </p:sp>
      <p:sp>
        <p:nvSpPr>
          <p:cNvPr id="6" name="Rectangle 5"/>
          <p:cNvSpPr/>
          <p:nvPr/>
        </p:nvSpPr>
        <p:spPr>
          <a:xfrm>
            <a:off x="9254836" y="2179555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Which characters can you see are in this scene?</a:t>
            </a:r>
          </a:p>
        </p:txBody>
      </p:sp>
      <p:sp>
        <p:nvSpPr>
          <p:cNvPr id="7" name="Rectangle 6"/>
          <p:cNvSpPr/>
          <p:nvPr/>
        </p:nvSpPr>
        <p:spPr>
          <a:xfrm>
            <a:off x="9254836" y="4443521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What does ‘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exits’ </a:t>
            </a:r>
            <a:r>
              <a:rPr lang="en-GB" dirty="0">
                <a:latin typeface="Twinkl Precursive" panose="02000000000000000000" pitchFamily="2" charset="0"/>
              </a:rPr>
              <a:t>mean?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5579" y="3657522"/>
            <a:ext cx="848590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b="1" dirty="0">
                <a:latin typeface="Comic Sans MS" panose="030F0702030302020204" pitchFamily="66" charset="0"/>
              </a:rPr>
              <a:t>Group 1 Child 2: </a:t>
            </a:r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ANTIPHOLUS OF SYRACUSE</a:t>
            </a:r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 err="1">
                <a:latin typeface="Comic Sans MS" panose="030F0702030302020204" pitchFamily="66" charset="0"/>
              </a:rPr>
              <a:t>Dromio</a:t>
            </a:r>
            <a:r>
              <a:rPr lang="en-GB" dirty="0">
                <a:latin typeface="Comic Sans MS" panose="030F0702030302020204" pitchFamily="66" charset="0"/>
              </a:rPr>
              <a:t>, take this money to the Inn and wait there until I come. I go for a walk and then come for lunch. I’m stiff and tired from all this travel. Get going now.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5579" y="5316891"/>
            <a:ext cx="8485909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b="1" dirty="0">
                <a:latin typeface="Comic Sans MS" panose="030F0702030302020204" pitchFamily="66" charset="0"/>
              </a:rPr>
              <a:t>Group 1 Child 3: </a:t>
            </a:r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DROMIO OF SYRACUSE</a:t>
            </a:r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Most men would run away with all this money.</a:t>
            </a:r>
          </a:p>
          <a:p>
            <a:r>
              <a:rPr lang="en-GB" b="1" i="1" dirty="0">
                <a:solidFill>
                  <a:srgbClr val="FF0000"/>
                </a:solidFill>
                <a:latin typeface="Comic Sans MS" panose="030F0702030302020204" pitchFamily="66" charset="0"/>
              </a:rPr>
              <a:t>DROMIO OF SYRACUSE</a:t>
            </a:r>
            <a:r>
              <a:rPr lang="en-GB" i="1" dirty="0">
                <a:latin typeface="Comic Sans MS" panose="030F0702030302020204" pitchFamily="66" charset="0"/>
              </a:rPr>
              <a:t> </a:t>
            </a:r>
            <a:r>
              <a:rPr lang="en-GB" i="1" dirty="0">
                <a:solidFill>
                  <a:srgbClr val="FF0000"/>
                </a:solidFill>
                <a:latin typeface="Comic Sans MS" panose="030F0702030302020204" pitchFamily="66" charset="0"/>
              </a:rPr>
              <a:t>exits</a:t>
            </a:r>
            <a:r>
              <a:rPr lang="en-GB" i="1" dirty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89056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 will be given a script with your lines highlighted.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61108" y="1221922"/>
            <a:ext cx="3151909" cy="5483677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You will be told which group you are in. 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If you are an ‘extra’ it means that you need to pretend to be someone working or shopping at the market.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8422" y="1221922"/>
            <a:ext cx="5864429" cy="530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Let’s see how your scenes are going!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54" y="1911927"/>
            <a:ext cx="10515600" cy="476596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You will need to use a lovely clear voice. </a:t>
            </a: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Can you make sure you move your hands and arms for effect? </a:t>
            </a: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Can you say your line at the right time? </a:t>
            </a: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How might you improve your acting skills?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71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act out the whole Market scene as a class.</a:t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Thursday 1st July 2021 </a:t>
            </a:r>
          </a:p>
        </p:txBody>
      </p:sp>
    </p:spTree>
    <p:extLst>
      <p:ext uri="{BB962C8B-B14F-4D97-AF65-F5344CB8AC3E}">
        <p14:creationId xmlns:p14="http://schemas.microsoft.com/office/powerpoint/2010/main" val="1631251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Thursday 1</a:t>
            </a:r>
            <a:r>
              <a:rPr lang="en-GB" baseline="30000" dirty="0">
                <a:latin typeface="Twinkl Precursive" panose="02000000000000000000" pitchFamily="2" charset="0"/>
              </a:rPr>
              <a:t>st</a:t>
            </a:r>
            <a:r>
              <a:rPr lang="en-GB" dirty="0">
                <a:latin typeface="Twinkl Precursive" panose="02000000000000000000" pitchFamily="2" charset="0"/>
              </a:rPr>
              <a:t> July 2021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54" y="1911927"/>
            <a:ext cx="10515600" cy="476596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Today you will be continuing working in your groups to practise your scene.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Then…</a:t>
            </a: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Your groups will join with the other groups to create a full ‘production’ of the Market scene.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64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193" y="226579"/>
            <a:ext cx="5545716" cy="642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75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410</Words>
  <Application>Microsoft Office PowerPoint</Application>
  <PresentationFormat>Custom</PresentationFormat>
  <Paragraphs>42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LO: To act out the Market Scene from the play.  Wednesday 30th June 2021 </vt:lpstr>
      <vt:lpstr>First let’s read about what happens to the two sets of twins.</vt:lpstr>
      <vt:lpstr>You will be acting out the ‘Market’ scene. </vt:lpstr>
      <vt:lpstr>What is a script?</vt:lpstr>
      <vt:lpstr>You will be given a script with your lines highlighted. </vt:lpstr>
      <vt:lpstr>Let’s see how your scenes are going!</vt:lpstr>
      <vt:lpstr>LO: To act out the whole Market scene as a class.  Thursday 1st July 2021 </vt:lpstr>
      <vt:lpstr>Thursday 1st July 2021 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Liz King</cp:lastModifiedBy>
  <cp:revision>33</cp:revision>
  <dcterms:created xsi:type="dcterms:W3CDTF">2021-06-03T14:27:07Z</dcterms:created>
  <dcterms:modified xsi:type="dcterms:W3CDTF">2021-06-21T19:44:59Z</dcterms:modified>
</cp:coreProperties>
</file>