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3"/>
  </p:notesMasterIdLst>
  <p:sldIdLst>
    <p:sldId id="256" r:id="rId2"/>
    <p:sldId id="257" r:id="rId3"/>
    <p:sldId id="262" r:id="rId4"/>
    <p:sldId id="263" r:id="rId5"/>
    <p:sldId id="264" r:id="rId6"/>
    <p:sldId id="265" r:id="rId7"/>
    <p:sldId id="266" r:id="rId8"/>
    <p:sldId id="267" r:id="rId9"/>
    <p:sldId id="268" r:id="rId10"/>
    <p:sldId id="269" r:id="rId11"/>
    <p:sldId id="270" r:id="rId12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8" d="100"/>
          <a:sy n="68" d="100"/>
        </p:scale>
        <p:origin x="1446" y="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7EDBEA9-D218-406E-8FC8-C29BACFCC6D5}" type="datetimeFigureOut">
              <a:rPr lang="en-GB" smtClean="0"/>
              <a:t>25/04/2021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F53CD95-2DE4-41C1-A648-255ED442C9E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3256226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B3BA1A-B5CC-4FB0-A106-E502EC2C9356}" type="datetimeFigureOut">
              <a:rPr lang="en-GB" smtClean="0"/>
              <a:t>25/04/2021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AFD233-D545-49B0-B892-49A549DEAF8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5687019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B3BA1A-B5CC-4FB0-A106-E502EC2C9356}" type="datetimeFigureOut">
              <a:rPr lang="en-GB" smtClean="0"/>
              <a:t>25/04/2021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AFD233-D545-49B0-B892-49A549DEAF8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4147136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B3BA1A-B5CC-4FB0-A106-E502EC2C9356}" type="datetimeFigureOut">
              <a:rPr lang="en-GB" smtClean="0"/>
              <a:t>25/04/2021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AFD233-D545-49B0-B892-49A549DEAF8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1240375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B3BA1A-B5CC-4FB0-A106-E502EC2C9356}" type="datetimeFigureOut">
              <a:rPr lang="en-GB" smtClean="0"/>
              <a:t>25/04/2021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AFD233-D545-49B0-B892-49A549DEAF8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2011832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B3BA1A-B5CC-4FB0-A106-E502EC2C9356}" type="datetimeFigureOut">
              <a:rPr lang="en-GB" smtClean="0"/>
              <a:t>25/04/2021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AFD233-D545-49B0-B892-49A549DEAF8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0174784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B3BA1A-B5CC-4FB0-A106-E502EC2C9356}" type="datetimeFigureOut">
              <a:rPr lang="en-GB" smtClean="0"/>
              <a:t>25/04/2021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AFD233-D545-49B0-B892-49A549DEAF8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9842411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B3BA1A-B5CC-4FB0-A106-E502EC2C9356}" type="datetimeFigureOut">
              <a:rPr lang="en-GB" smtClean="0"/>
              <a:t>25/04/2021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AFD233-D545-49B0-B892-49A549DEAF8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1565105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B3BA1A-B5CC-4FB0-A106-E502EC2C9356}" type="datetimeFigureOut">
              <a:rPr lang="en-GB" smtClean="0"/>
              <a:t>25/04/2021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AFD233-D545-49B0-B892-49A549DEAF8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7666234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B3BA1A-B5CC-4FB0-A106-E502EC2C9356}" type="datetimeFigureOut">
              <a:rPr lang="en-GB" smtClean="0"/>
              <a:t>25/04/2021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AFD233-D545-49B0-B892-49A549DEAF8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0235047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B3BA1A-B5CC-4FB0-A106-E502EC2C9356}" type="datetimeFigureOut">
              <a:rPr lang="en-GB" smtClean="0"/>
              <a:t>25/04/2021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AFD233-D545-49B0-B892-49A549DEAF8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450398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B3BA1A-B5CC-4FB0-A106-E502EC2C9356}" type="datetimeFigureOut">
              <a:rPr lang="en-GB" smtClean="0"/>
              <a:t>25/04/2021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AFD233-D545-49B0-B892-49A549DEAF8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1785961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tint val="66000"/>
                <a:satMod val="160000"/>
              </a:schemeClr>
            </a:gs>
            <a:gs pos="5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2B3BA1A-B5CC-4FB0-A106-E502EC2C9356}" type="datetimeFigureOut">
              <a:rPr lang="en-GB" smtClean="0"/>
              <a:t>25/04/2021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CAFD233-D545-49B0-B892-49A549DEAF8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1983319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hyperlink" Target="https://www.youtube.com/watch?v=ivg_Yc-YDYo" TargetMode="Externa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683568" y="908720"/>
            <a:ext cx="7704856" cy="31700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u="sng" dirty="0">
                <a:latin typeface="Comic Sans MS" pitchFamily="66" charset="0"/>
              </a:rPr>
              <a:t>Thursday 29</a:t>
            </a:r>
            <a:r>
              <a:rPr lang="en-GB" sz="4000" u="sng" baseline="30000" dirty="0">
                <a:latin typeface="Comic Sans MS" pitchFamily="66" charset="0"/>
              </a:rPr>
              <a:t>th</a:t>
            </a:r>
            <a:r>
              <a:rPr lang="en-GB" sz="4000" u="sng" dirty="0">
                <a:latin typeface="Comic Sans MS" pitchFamily="66" charset="0"/>
              </a:rPr>
              <a:t> April</a:t>
            </a:r>
          </a:p>
          <a:p>
            <a:endParaRPr lang="en-GB" sz="4000" dirty="0">
              <a:latin typeface="Comic Sans MS" pitchFamily="66" charset="0"/>
            </a:endParaRPr>
          </a:p>
          <a:p>
            <a:r>
              <a:rPr lang="en-GB" sz="4000" dirty="0">
                <a:latin typeface="Comic Sans MS" pitchFamily="66" charset="0"/>
              </a:rPr>
              <a:t>L.O. To write an apology letter from the wolf to Little Red Riding Hood.</a:t>
            </a:r>
          </a:p>
        </p:txBody>
      </p:sp>
      <p:sp>
        <p:nvSpPr>
          <p:cNvPr id="5" name="AutoShape 2" descr="Witch No. 9: The Jolly Postman Witch – JACK HENSELEIT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95736" y="4221088"/>
            <a:ext cx="4210050" cy="22383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0746308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95536" y="332656"/>
            <a:ext cx="8352928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sz="2800" dirty="0">
              <a:latin typeface="Comic Sans MS" pitchFamily="66" charset="0"/>
            </a:endParaRPr>
          </a:p>
          <a:p>
            <a:pPr algn="ctr"/>
            <a:r>
              <a:rPr lang="en-GB" sz="2800" dirty="0">
                <a:latin typeface="Comic Sans MS" pitchFamily="66" charset="0"/>
              </a:rPr>
              <a:t>The Jolly Postman has a letter for the</a:t>
            </a:r>
          </a:p>
          <a:p>
            <a:pPr algn="ctr"/>
            <a:endParaRPr lang="en-GB" sz="2800" dirty="0">
              <a:latin typeface="Comic Sans MS" pitchFamily="66" charset="0"/>
            </a:endParaRPr>
          </a:p>
          <a:p>
            <a:pPr algn="ctr"/>
            <a:r>
              <a:rPr lang="en-GB" sz="2800" dirty="0">
                <a:latin typeface="Comic Sans MS" pitchFamily="66" charset="0"/>
              </a:rPr>
              <a:t> </a:t>
            </a:r>
            <a:r>
              <a:rPr lang="en-GB" sz="3600" b="1" dirty="0">
                <a:latin typeface="Comic Sans MS" pitchFamily="66" charset="0"/>
              </a:rPr>
              <a:t>Big, Bad Wolf.</a:t>
            </a:r>
            <a:endParaRPr lang="en-GB" sz="3600" dirty="0">
              <a:latin typeface="Comic Sans MS" pitchFamily="66" charset="0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63688" y="2271648"/>
            <a:ext cx="5334000" cy="3076575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 rot="10800000" flipH="1" flipV="1">
            <a:off x="899592" y="5542057"/>
            <a:ext cx="727280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omic Sans MS" panose="030F0702030302020204" pitchFamily="66" charset="0"/>
              </a:rPr>
              <a:t>Where is the wolf living? </a:t>
            </a:r>
          </a:p>
          <a:p>
            <a:r>
              <a:rPr lang="en-GB" sz="2800" dirty="0">
                <a:latin typeface="Comic Sans MS" panose="030F0702030302020204" pitchFamily="66" charset="0"/>
              </a:rPr>
              <a:t>Look at the address on the letter.</a:t>
            </a:r>
          </a:p>
        </p:txBody>
      </p:sp>
    </p:spTree>
    <p:extLst>
      <p:ext uri="{BB962C8B-B14F-4D97-AF65-F5344CB8AC3E}">
        <p14:creationId xmlns:p14="http://schemas.microsoft.com/office/powerpoint/2010/main" val="22099992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539552" y="980728"/>
            <a:ext cx="7992888" cy="437042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800" dirty="0">
                <a:latin typeface="Comic Sans MS" pitchFamily="66" charset="0"/>
              </a:rPr>
              <a:t>What fairy tale story is this wolf character from?</a:t>
            </a:r>
          </a:p>
          <a:p>
            <a:endParaRPr lang="en-GB" sz="2800" dirty="0">
              <a:latin typeface="Comic Sans MS" pitchFamily="66" charset="0"/>
            </a:endParaRPr>
          </a:p>
          <a:p>
            <a:pPr algn="ctr"/>
            <a:r>
              <a:rPr lang="en-GB" sz="2800" b="1" dirty="0">
                <a:latin typeface="Comic Sans MS" pitchFamily="66" charset="0"/>
              </a:rPr>
              <a:t>Little Red Riding Hood</a:t>
            </a:r>
          </a:p>
          <a:p>
            <a:endParaRPr lang="en-GB" sz="2800" dirty="0">
              <a:latin typeface="Comic Sans MS" pitchFamily="66" charset="0"/>
            </a:endParaRPr>
          </a:p>
          <a:p>
            <a:endParaRPr lang="en-GB" sz="2800" dirty="0">
              <a:latin typeface="Comic Sans MS" pitchFamily="66" charset="0"/>
            </a:endParaRPr>
          </a:p>
          <a:p>
            <a:r>
              <a:rPr lang="en-GB" sz="2800" dirty="0">
                <a:latin typeface="Comic Sans MS" pitchFamily="66" charset="0"/>
              </a:rPr>
              <a:t>We can recap on this story by</a:t>
            </a:r>
          </a:p>
          <a:p>
            <a:r>
              <a:rPr lang="en-GB" sz="2800">
                <a:latin typeface="Comic Sans MS" pitchFamily="66" charset="0"/>
              </a:rPr>
              <a:t> watching </a:t>
            </a:r>
            <a:r>
              <a:rPr lang="en-GB" sz="2800" dirty="0">
                <a:latin typeface="Comic Sans MS" pitchFamily="66" charset="0"/>
              </a:rPr>
              <a:t>this clip.</a:t>
            </a:r>
          </a:p>
          <a:p>
            <a:endParaRPr lang="en-GB" dirty="0">
              <a:latin typeface="Comic Sans MS" pitchFamily="66" charset="0"/>
            </a:endParaRPr>
          </a:p>
          <a:p>
            <a:r>
              <a:rPr lang="en-GB" dirty="0">
                <a:latin typeface="Comic Sans MS" pitchFamily="66" charset="0"/>
                <a:hlinkClick r:id="rId2"/>
              </a:rPr>
              <a:t>https://www.youtube.com/watch?v=ivg_Yc-YDYo</a:t>
            </a:r>
            <a:endParaRPr lang="en-GB" dirty="0">
              <a:latin typeface="Comic Sans MS" pitchFamily="66" charset="0"/>
            </a:endParaRPr>
          </a:p>
          <a:p>
            <a:endParaRPr lang="en-GB" dirty="0">
              <a:latin typeface="Comic Sans MS" pitchFamily="66" charset="0"/>
            </a:endParaRPr>
          </a:p>
        </p:txBody>
      </p:sp>
      <p:pic>
        <p:nvPicPr>
          <p:cNvPr id="3" name="Picture 2" descr="LITTLE RED RIDING HOOD - TuckDB Ephemera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08664" y="3095860"/>
            <a:ext cx="2323776" cy="32241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9343477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81406" y="428471"/>
            <a:ext cx="4074570" cy="61247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omic Sans MS" panose="030F0702030302020204" pitchFamily="66" charset="0"/>
              </a:rPr>
              <a:t>The letter is from a solicitor. </a:t>
            </a: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800" dirty="0">
                <a:latin typeface="Comic Sans MS" panose="030F0702030302020204" pitchFamily="66" charset="0"/>
              </a:rPr>
              <a:t>This is someone whose job is to know about all the laws of the country.</a:t>
            </a: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800" dirty="0">
                <a:latin typeface="Comic Sans MS" panose="030F0702030302020204" pitchFamily="66" charset="0"/>
              </a:rPr>
              <a:t>This solicitor, called Harold </a:t>
            </a:r>
            <a:r>
              <a:rPr lang="en-GB" sz="2800" dirty="0" err="1">
                <a:latin typeface="Comic Sans MS" panose="030F0702030302020204" pitchFamily="66" charset="0"/>
              </a:rPr>
              <a:t>Meeny</a:t>
            </a:r>
            <a:r>
              <a:rPr lang="en-GB" sz="2800" dirty="0">
                <a:latin typeface="Comic Sans MS" panose="030F0702030302020204" pitchFamily="66" charset="0"/>
              </a:rPr>
              <a:t>, is helping Little Red Riding Hood by telling the wolf all the ways he has broken the law.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323572" y="188640"/>
            <a:ext cx="4752528" cy="64807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5862508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23528" y="332656"/>
            <a:ext cx="7920880" cy="52629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omic Sans MS" panose="030F0702030302020204" pitchFamily="66" charset="0"/>
              </a:rPr>
              <a:t>You are going to write the reply letter from the wolf.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800" dirty="0">
                <a:latin typeface="Comic Sans MS" panose="030F0702030302020204" pitchFamily="66" charset="0"/>
              </a:rPr>
              <a:t>You will be writing from the wolf’s point of view (so you will pretend to be the wolf).</a:t>
            </a: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800" dirty="0">
                <a:latin typeface="Comic Sans MS" panose="030F0702030302020204" pitchFamily="66" charset="0"/>
              </a:rPr>
              <a:t>The letter will be apologising, saying sorry, for the things that the wolf has done in the story. 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endParaRPr lang="en-GB" sz="2800" dirty="0">
              <a:latin typeface="Comic Sans MS" panose="030F0702030302020204" pitchFamily="66" charset="0"/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800" dirty="0">
                <a:latin typeface="Comic Sans MS" panose="030F0702030302020204" pitchFamily="66" charset="0"/>
              </a:rPr>
              <a:t>You can also give excuses and explanations about why ‘you’ (the wolf) did the things you did.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461781" y="5157192"/>
            <a:ext cx="1565253" cy="15567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294463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95536" y="836712"/>
            <a:ext cx="6120680" cy="40318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latin typeface="Comic Sans MS" panose="030F0702030302020204" pitchFamily="66" charset="0"/>
              </a:rPr>
              <a:t>In your letter ‘you’ could apologise for:</a:t>
            </a:r>
          </a:p>
          <a:p>
            <a:endParaRPr lang="en-GB" sz="2400" dirty="0">
              <a:latin typeface="Comic Sans MS" panose="030F0702030302020204" pitchFamily="66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400" dirty="0">
                <a:latin typeface="Comic Sans MS" panose="030F0702030302020204" pitchFamily="66" charset="0"/>
              </a:rPr>
              <a:t>capturing and tying up Granny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400" dirty="0">
                <a:latin typeface="Comic Sans MS" panose="030F0702030302020204" pitchFamily="66" charset="0"/>
              </a:rPr>
              <a:t>stealing her clothes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400" dirty="0">
                <a:latin typeface="Comic Sans MS" panose="030F0702030302020204" pitchFamily="66" charset="0"/>
              </a:rPr>
              <a:t>scaring Granny and Little Red Riding Hood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400" dirty="0">
                <a:latin typeface="Comic Sans MS" panose="030F0702030302020204" pitchFamily="66" charset="0"/>
              </a:rPr>
              <a:t>deceiving Little Red Riding Hood – this means making someone believe something that is not true.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372200" y="3883700"/>
            <a:ext cx="2493966" cy="24256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0290942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07504" y="692696"/>
            <a:ext cx="8640960" cy="535531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800" b="1" dirty="0">
                <a:latin typeface="Comic Sans MS" panose="030F0702030302020204" pitchFamily="66" charset="0"/>
              </a:rPr>
              <a:t>What explanations &amp; excuses could ‘you’ give?</a:t>
            </a:r>
          </a:p>
          <a:p>
            <a:endParaRPr lang="en-GB" sz="2800" b="1" dirty="0">
              <a:latin typeface="Comic Sans MS" panose="030F0702030302020204" pitchFamily="66" charset="0"/>
            </a:endParaRPr>
          </a:p>
          <a:p>
            <a:r>
              <a:rPr lang="en-GB" sz="2800" b="1" dirty="0">
                <a:latin typeface="Comic Sans MS" panose="030F0702030302020204" pitchFamily="66" charset="0"/>
              </a:rPr>
              <a:t>Can you think of some funny ones?</a:t>
            </a:r>
          </a:p>
          <a:p>
            <a:endParaRPr lang="en-GB" dirty="0">
              <a:latin typeface="Comic Sans MS" panose="030F0702030302020204" pitchFamily="66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400" dirty="0">
                <a:latin typeface="Comic Sans MS" panose="030F0702030302020204" pitchFamily="66" charset="0"/>
              </a:rPr>
              <a:t>I was incredibly hungry because I had not caught a deer or wild boar recently, which is my main prey (what I eat).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400" dirty="0">
                <a:latin typeface="Comic Sans MS" panose="030F0702030302020204" pitchFamily="66" charset="0"/>
              </a:rPr>
              <a:t>I am sorry for stealing the clothes but they were just my size and so very comfy!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400" dirty="0">
                <a:latin typeface="Comic Sans MS" panose="030F0702030302020204" pitchFamily="66" charset="0"/>
              </a:rPr>
              <a:t>I am sorry I deceived you. I was just trying to have a joke!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sz="2400" dirty="0">
              <a:latin typeface="Comic Sans MS" panose="030F0702030302020204" pitchFamily="66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400" dirty="0">
                <a:latin typeface="Comic Sans MS" panose="030F0702030302020204" pitchFamily="66" charset="0"/>
              </a:rPr>
              <a:t>I did not mean to scare Granny. I was planning to untie her after I had shared some of the lovely food you brought from your Mummy.</a:t>
            </a:r>
          </a:p>
        </p:txBody>
      </p:sp>
      <p:pic>
        <p:nvPicPr>
          <p:cNvPr id="3" name="Picture 2" descr="REVERB Rocks The Eco-Concert Scene: Green Teens? - Shaping ...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20461" y="5635275"/>
            <a:ext cx="1322610" cy="11982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5972302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95536" y="404664"/>
            <a:ext cx="7704856" cy="55707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omic Sans MS" panose="030F0702030302020204" pitchFamily="66" charset="0"/>
              </a:rPr>
              <a:t>Remember how we begin and end a letter:</a:t>
            </a: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800" u="sng" dirty="0">
                <a:latin typeface="Comic Sans MS" panose="030F0702030302020204" pitchFamily="66" charset="0"/>
              </a:rPr>
              <a:t>Begin with</a:t>
            </a: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4000" b="1" dirty="0">
                <a:latin typeface="Comic Sans MS" panose="030F0702030302020204" pitchFamily="66" charset="0"/>
              </a:rPr>
              <a:t>Dear Little Red Riding Hood, ……</a:t>
            </a: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800" u="sng" dirty="0">
                <a:latin typeface="Comic Sans MS" panose="030F0702030302020204" pitchFamily="66" charset="0"/>
              </a:rPr>
              <a:t>End with</a:t>
            </a: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4000" b="1" dirty="0">
                <a:latin typeface="Comic Sans MS" panose="030F0702030302020204" pitchFamily="66" charset="0"/>
              </a:rPr>
              <a:t>Best wishes from</a:t>
            </a:r>
          </a:p>
          <a:p>
            <a:r>
              <a:rPr lang="en-GB" sz="4000" b="1" dirty="0">
                <a:latin typeface="Comic Sans MS" panose="030F0702030302020204" pitchFamily="66" charset="0"/>
              </a:rPr>
              <a:t>Mr Wolf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20072" y="3356992"/>
            <a:ext cx="2880320" cy="29265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9928793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364088" y="764704"/>
            <a:ext cx="3076575" cy="42672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683568" y="836712"/>
            <a:ext cx="3600400" cy="41549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 u="sng" dirty="0">
                <a:latin typeface="Comic Sans MS" panose="030F0702030302020204" pitchFamily="66" charset="0"/>
              </a:rPr>
              <a:t>Option 1</a:t>
            </a:r>
          </a:p>
          <a:p>
            <a:endParaRPr lang="en-GB" sz="2400" dirty="0">
              <a:latin typeface="Comic Sans MS" panose="030F0702030302020204" pitchFamily="66" charset="0"/>
            </a:endParaRPr>
          </a:p>
          <a:p>
            <a:r>
              <a:rPr lang="en-GB" sz="2400" dirty="0">
                <a:latin typeface="Comic Sans MS" panose="030F0702030302020204" pitchFamily="66" charset="0"/>
              </a:rPr>
              <a:t>Read the start of the sentence given.</a:t>
            </a:r>
          </a:p>
          <a:p>
            <a:endParaRPr lang="en-GB" sz="2400" dirty="0">
              <a:latin typeface="Comic Sans MS" panose="030F0702030302020204" pitchFamily="66" charset="0"/>
            </a:endParaRPr>
          </a:p>
          <a:p>
            <a:r>
              <a:rPr lang="en-GB" sz="2400" dirty="0">
                <a:latin typeface="Comic Sans MS" panose="030F0702030302020204" pitchFamily="66" charset="0"/>
              </a:rPr>
              <a:t>Think about how you will continue the sentence.</a:t>
            </a:r>
          </a:p>
          <a:p>
            <a:endParaRPr lang="en-GB" sz="2400" dirty="0">
              <a:latin typeface="Comic Sans MS" panose="030F0702030302020204" pitchFamily="66" charset="0"/>
            </a:endParaRPr>
          </a:p>
          <a:p>
            <a:r>
              <a:rPr lang="en-GB" sz="2400" dirty="0">
                <a:latin typeface="Comic Sans MS" panose="030F0702030302020204" pitchFamily="66" charset="0"/>
              </a:rPr>
              <a:t>Sound out your words to write them.</a:t>
            </a:r>
          </a:p>
        </p:txBody>
      </p:sp>
    </p:spTree>
    <p:extLst>
      <p:ext uri="{BB962C8B-B14F-4D97-AF65-F5344CB8AC3E}">
        <p14:creationId xmlns:p14="http://schemas.microsoft.com/office/powerpoint/2010/main" val="96550954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539552" y="620688"/>
            <a:ext cx="5040560" cy="535531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b="1" u="sng" dirty="0">
                <a:latin typeface="Comic Sans MS" panose="030F0702030302020204" pitchFamily="66" charset="0"/>
              </a:rPr>
              <a:t>Option 2</a:t>
            </a:r>
          </a:p>
          <a:p>
            <a:endParaRPr lang="en-GB" dirty="0">
              <a:latin typeface="Comic Sans MS" panose="030F0702030302020204" pitchFamily="66" charset="0"/>
            </a:endParaRPr>
          </a:p>
          <a:p>
            <a:r>
              <a:rPr lang="en-GB" dirty="0">
                <a:latin typeface="Comic Sans MS" panose="030F0702030302020204" pitchFamily="66" charset="0"/>
              </a:rPr>
              <a:t>Use the template to write your letter into.</a:t>
            </a:r>
          </a:p>
          <a:p>
            <a:endParaRPr lang="en-GB" dirty="0">
              <a:latin typeface="Comic Sans MS" panose="030F0702030302020204" pitchFamily="66" charset="0"/>
            </a:endParaRPr>
          </a:p>
          <a:p>
            <a:r>
              <a:rPr lang="en-GB" dirty="0">
                <a:latin typeface="Comic Sans MS" panose="030F0702030302020204" pitchFamily="66" charset="0"/>
              </a:rPr>
              <a:t>Use the word bank to help to spell new words.</a:t>
            </a:r>
          </a:p>
          <a:p>
            <a:endParaRPr lang="en-GB" dirty="0">
              <a:latin typeface="Comic Sans MS" panose="030F0702030302020204" pitchFamily="66" charset="0"/>
            </a:endParaRPr>
          </a:p>
          <a:p>
            <a:endParaRPr lang="en-GB" dirty="0">
              <a:latin typeface="Comic Sans MS" panose="030F0702030302020204" pitchFamily="66" charset="0"/>
            </a:endParaRPr>
          </a:p>
          <a:p>
            <a:endParaRPr lang="en-GB" dirty="0">
              <a:latin typeface="Comic Sans MS" panose="030F0702030302020204" pitchFamily="66" charset="0"/>
            </a:endParaRPr>
          </a:p>
          <a:p>
            <a:endParaRPr lang="en-GB" dirty="0">
              <a:latin typeface="Comic Sans MS" panose="030F0702030302020204" pitchFamily="66" charset="0"/>
            </a:endParaRPr>
          </a:p>
          <a:p>
            <a:endParaRPr lang="en-GB" dirty="0">
              <a:latin typeface="Comic Sans MS" panose="030F0702030302020204" pitchFamily="66" charset="0"/>
            </a:endParaRPr>
          </a:p>
          <a:p>
            <a:endParaRPr lang="en-GB" dirty="0">
              <a:latin typeface="Comic Sans MS" panose="030F0702030302020204" pitchFamily="66" charset="0"/>
            </a:endParaRPr>
          </a:p>
          <a:p>
            <a:endParaRPr lang="en-GB" dirty="0">
              <a:latin typeface="Comic Sans MS" panose="030F0702030302020204" pitchFamily="66" charset="0"/>
            </a:endParaRPr>
          </a:p>
          <a:p>
            <a:endParaRPr lang="en-GB" b="1" u="sng" dirty="0">
              <a:latin typeface="Comic Sans MS" panose="030F0702030302020204" pitchFamily="66" charset="0"/>
            </a:endParaRPr>
          </a:p>
          <a:p>
            <a:r>
              <a:rPr lang="en-GB" b="1" u="sng" dirty="0">
                <a:latin typeface="Comic Sans MS" panose="030F0702030302020204" pitchFamily="66" charset="0"/>
              </a:rPr>
              <a:t>Option 3</a:t>
            </a:r>
          </a:p>
          <a:p>
            <a:endParaRPr lang="en-GB" dirty="0">
              <a:latin typeface="Comic Sans MS" panose="030F0702030302020204" pitchFamily="66" charset="0"/>
            </a:endParaRPr>
          </a:p>
          <a:p>
            <a:r>
              <a:rPr lang="en-GB" dirty="0">
                <a:latin typeface="Comic Sans MS" panose="030F0702030302020204" pitchFamily="66" charset="0"/>
              </a:rPr>
              <a:t>Write your letter into your books.</a:t>
            </a:r>
          </a:p>
          <a:p>
            <a:endParaRPr lang="en-GB" dirty="0">
              <a:latin typeface="Comic Sans MS" panose="030F0702030302020204" pitchFamily="66" charset="0"/>
            </a:endParaRPr>
          </a:p>
          <a:p>
            <a:r>
              <a:rPr lang="en-GB" dirty="0">
                <a:latin typeface="Comic Sans MS" panose="030F0702030302020204" pitchFamily="66" charset="0"/>
              </a:rPr>
              <a:t>Use the word bank to help write new words.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027602" y="764704"/>
            <a:ext cx="2767768" cy="37155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4223539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67543" y="2420888"/>
            <a:ext cx="8280921" cy="2970158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2699792" y="764704"/>
            <a:ext cx="460851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800" b="1" u="sng" dirty="0">
                <a:latin typeface="Comic Sans MS" panose="030F0702030302020204" pitchFamily="66" charset="0"/>
              </a:rPr>
              <a:t>Word Bank</a:t>
            </a:r>
          </a:p>
        </p:txBody>
      </p:sp>
    </p:spTree>
    <p:extLst>
      <p:ext uri="{BB962C8B-B14F-4D97-AF65-F5344CB8AC3E}">
        <p14:creationId xmlns:p14="http://schemas.microsoft.com/office/powerpoint/2010/main" val="126661794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652</TotalTime>
  <Words>458</Words>
  <Application>Microsoft Office PowerPoint</Application>
  <PresentationFormat>On-screen Show (4:3)</PresentationFormat>
  <Paragraphs>80</Paragraphs>
  <Slides>11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5" baseType="lpstr">
      <vt:lpstr>Arial</vt:lpstr>
      <vt:lpstr>Calibri</vt:lpstr>
      <vt:lpstr>Comic Sans MS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Liz King</dc:creator>
  <cp:lastModifiedBy>C Coles BTP</cp:lastModifiedBy>
  <cp:revision>23</cp:revision>
  <dcterms:created xsi:type="dcterms:W3CDTF">2021-04-08T13:00:24Z</dcterms:created>
  <dcterms:modified xsi:type="dcterms:W3CDTF">2021-04-25T16:37:41Z</dcterms:modified>
</cp:coreProperties>
</file>