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8" r:id="rId3"/>
    <p:sldId id="259" r:id="rId4"/>
    <p:sldId id="260" r:id="rId5"/>
    <p:sldId id="277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8" r:id="rId14"/>
    <p:sldId id="280" r:id="rId15"/>
    <p:sldId id="270" r:id="rId16"/>
    <p:sldId id="271" r:id="rId17"/>
    <p:sldId id="272" r:id="rId18"/>
    <p:sldId id="279" r:id="rId19"/>
    <p:sldId id="274" r:id="rId20"/>
    <p:sldId id="275" r:id="rId21"/>
    <p:sldId id="276" r:id="rId22"/>
    <p:sldId id="281" r:id="rId23"/>
    <p:sldId id="282" r:id="rId2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27" roundtripDataSignature="AMtx7mj3QUnXyAuxa6BdC+t14j+gIuw1+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1CD0F1-DBBD-4AA6-89BE-42B05109A996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63045B-9B0B-4DE6-AE80-B75475867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15477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sldNum="0" hdr="0" ftr="0" dt="0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" name="Google Shape;15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2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2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3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3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17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6000"/>
              <a:buFont typeface="Calibri"/>
              <a:buNone/>
            </a:pPr>
            <a:r>
              <a:rPr lang="en-GB" b="1" u="sng">
                <a:solidFill>
                  <a:srgbClr val="0070C0"/>
                </a:solidFill>
              </a:rPr>
              <a:t>Apostrophes for Possession</a:t>
            </a:r>
            <a:endParaRPr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Design note: grammar burst will be a series of 20+ resources.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Could we have a cool graphic on the front page please?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It might also be a neat idea to have a character (like art or science to introduce these).</a:t>
            </a:r>
            <a:endParaRPr/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294967" y="339213"/>
            <a:ext cx="4557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MONDAY 8TH JUNE</a:t>
            </a:r>
            <a:endParaRPr lang="en-GB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 txBox="1"/>
          <p:nvPr/>
        </p:nvSpPr>
        <p:spPr>
          <a:xfrm>
            <a:off x="6267451" y="987292"/>
            <a:ext cx="4780244" cy="2123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Sunil’s directions did not help us find the train station.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The city’s streets were crowded.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rgbClr val="00B0F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rgbClr val="00B0F0"/>
                </a:solidFill>
                <a:latin typeface="Calibri"/>
                <a:ea typeface="Calibri"/>
                <a:cs typeface="Calibri"/>
                <a:sym typeface="Calibri"/>
              </a:rPr>
              <a:t>The day’s activities were fun but tiring. </a:t>
            </a:r>
            <a:endParaRPr dirty="0"/>
          </a:p>
        </p:txBody>
      </p:sp>
      <p:sp>
        <p:nvSpPr>
          <p:cNvPr id="105" name="Google Shape;105;p3"/>
          <p:cNvSpPr/>
          <p:nvPr/>
        </p:nvSpPr>
        <p:spPr>
          <a:xfrm>
            <a:off x="6267451" y="3271896"/>
            <a:ext cx="5177273" cy="2462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Cars’ horns could be heard blaring from every direction.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rgbClr val="92D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The tourists’ experiences were all good.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rgbClr val="92D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I was not impressed with the taxi-drivers’ manners.</a:t>
            </a:r>
            <a:endParaRPr dirty="0"/>
          </a:p>
        </p:txBody>
      </p:sp>
      <p:cxnSp>
        <p:nvCxnSpPr>
          <p:cNvPr id="106" name="Google Shape;106;p3"/>
          <p:cNvCxnSpPr/>
          <p:nvPr/>
        </p:nvCxnSpPr>
        <p:spPr>
          <a:xfrm>
            <a:off x="335280" y="6315266"/>
            <a:ext cx="1152150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7" name="Google Shape;107;p3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40734" y="-688072"/>
            <a:ext cx="696528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1191925"/>
            <a:ext cx="5548870" cy="369970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6647994" y="279378"/>
            <a:ext cx="53432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</a:rPr>
              <a:t>Look and learn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"/>
          <p:cNvSpPr txBox="1"/>
          <p:nvPr/>
        </p:nvSpPr>
        <p:spPr>
          <a:xfrm>
            <a:off x="865395" y="424290"/>
            <a:ext cx="5689941" cy="51706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cows heavy feet churned up the ground as they lumbered across the wet field.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police officers found three suspects fingerprints in the locked room.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My parents wedding anniversary is tomorrow.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queens carriage passed by.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zookeepers made sure that the zebras food was shared out equally.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Because he spends a lot of time caring for it, my neighbours flower garden is immaculate.</a:t>
            </a:r>
            <a:endParaRPr/>
          </a:p>
        </p:txBody>
      </p:sp>
      <p:cxnSp>
        <p:nvCxnSpPr>
          <p:cNvPr id="117" name="Google Shape;117;p4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8" name="Google Shape;118;p4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9" name="Google Shape;11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4"/>
          <p:cNvSpPr/>
          <p:nvPr/>
        </p:nvSpPr>
        <p:spPr>
          <a:xfrm>
            <a:off x="8397551" y="424290"/>
            <a:ext cx="3045031" cy="2860081"/>
          </a:xfrm>
          <a:prstGeom prst="wedgeRoundRectCallout">
            <a:avLst>
              <a:gd name="adj1" fmla="val -3222"/>
              <a:gd name="adj2" fmla="val 68656"/>
              <a:gd name="adj3" fmla="val 16667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1" name="Google Shape;1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40632" y="3143907"/>
            <a:ext cx="1889081" cy="2801052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4"/>
          <p:cNvSpPr txBox="1"/>
          <p:nvPr/>
        </p:nvSpPr>
        <p:spPr>
          <a:xfrm>
            <a:off x="8778317" y="654001"/>
            <a:ext cx="2659452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Where should these possessive apostrophes go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 smtClean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Write out the sentences with them.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/>
          <p:nvPr/>
        </p:nvSpPr>
        <p:spPr>
          <a:xfrm>
            <a:off x="4647501" y="544749"/>
            <a:ext cx="7168819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5"/>
          <p:cNvSpPr txBox="1"/>
          <p:nvPr/>
        </p:nvSpPr>
        <p:spPr>
          <a:xfrm>
            <a:off x="718458" y="1063693"/>
            <a:ext cx="5666557" cy="4154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childrens’ coats were scattered across the corridor.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dog buried it’s bone in the garden.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Graemes’ hat was left behind on the train.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cats’ bowls needed filling.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womens’ football match was cancelled.</a:t>
            </a:r>
            <a:endParaRPr/>
          </a:p>
        </p:txBody>
      </p:sp>
      <p:cxnSp>
        <p:nvCxnSpPr>
          <p:cNvPr id="130" name="Google Shape;130;p5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31" name="Google Shape;131;p5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2" name="Google Shape;13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"/>
          <p:cNvSpPr/>
          <p:nvPr/>
        </p:nvSpPr>
        <p:spPr>
          <a:xfrm>
            <a:off x="7610169" y="324465"/>
            <a:ext cx="3895722" cy="3071873"/>
          </a:xfrm>
          <a:prstGeom prst="wedgeRoundRectCallout">
            <a:avLst>
              <a:gd name="adj1" fmla="val -4302"/>
              <a:gd name="adj2" fmla="val 66780"/>
              <a:gd name="adj3" fmla="val 16667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4" name="Google Shape;13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323391" y="3201735"/>
            <a:ext cx="1889081" cy="2801052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5"/>
          <p:cNvSpPr txBox="1"/>
          <p:nvPr/>
        </p:nvSpPr>
        <p:spPr>
          <a:xfrm>
            <a:off x="8053600" y="795511"/>
            <a:ext cx="3158872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Only one of these apostrophes is in the correct place. Can you tell which 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one and write it out correctly?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70" y="313606"/>
            <a:ext cx="8962564" cy="62253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539748" y="737420"/>
            <a:ext cx="20352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>
                <a:solidFill>
                  <a:srgbClr val="FF0000"/>
                </a:solidFill>
              </a:rPr>
              <a:t>Circle the nouns and add the apostrophes if you print this out.</a:t>
            </a:r>
          </a:p>
          <a:p>
            <a:endParaRPr lang="en-GB" sz="1800" dirty="0">
              <a:solidFill>
                <a:srgbClr val="FF0000"/>
              </a:solidFill>
            </a:endParaRPr>
          </a:p>
          <a:p>
            <a:r>
              <a:rPr lang="en-GB" sz="1800" dirty="0" smtClean="0">
                <a:solidFill>
                  <a:srgbClr val="FF0000"/>
                </a:solidFill>
              </a:rPr>
              <a:t>OR </a:t>
            </a:r>
          </a:p>
          <a:p>
            <a:endParaRPr lang="en-GB" sz="1800" dirty="0">
              <a:solidFill>
                <a:srgbClr val="FF0000"/>
              </a:solidFill>
            </a:endParaRPr>
          </a:p>
          <a:p>
            <a:r>
              <a:rPr lang="en-GB" sz="1800" dirty="0" smtClean="0">
                <a:solidFill>
                  <a:srgbClr val="FF0000"/>
                </a:solidFill>
              </a:rPr>
              <a:t>Write just the nouns out with the apostrophes.</a:t>
            </a:r>
            <a:endParaRPr lang="en-GB" sz="1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457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6000"/>
              <a:buFont typeface="Calibri"/>
              <a:buNone/>
            </a:pPr>
            <a:r>
              <a:rPr lang="en-GB" b="1" u="sng">
                <a:solidFill>
                  <a:srgbClr val="0070C0"/>
                </a:solidFill>
              </a:rPr>
              <a:t>Apostrophes for Possession</a:t>
            </a:r>
            <a:endParaRPr/>
          </a:p>
        </p:txBody>
      </p:sp>
      <p:sp>
        <p:nvSpPr>
          <p:cNvPr id="153" name="Google Shape;15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Design note: grammar burst will be a series of 20+ resources.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Could we have a cool graphic on the front page please?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It might also be a neat idea to have a character (like art or science to introduce these).</a:t>
            </a:r>
            <a:endParaRPr/>
          </a:p>
        </p:txBody>
      </p:sp>
      <p:pic>
        <p:nvPicPr>
          <p:cNvPr id="154" name="Google Shape;154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701665" y="614660"/>
            <a:ext cx="4198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TUESDAY 9TH </a:t>
            </a:r>
            <a:r>
              <a:rPr lang="en-GB" sz="3200" dirty="0"/>
              <a:t>JUNE</a:t>
            </a:r>
            <a:endParaRPr lang="en-GB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8"/>
          <p:cNvSpPr txBox="1"/>
          <p:nvPr/>
        </p:nvSpPr>
        <p:spPr>
          <a:xfrm>
            <a:off x="1181100" y="544749"/>
            <a:ext cx="657225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1" name="Google Shape;16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2486" y="544749"/>
            <a:ext cx="6936801" cy="5555974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8"/>
          <p:cNvSpPr/>
          <p:nvPr/>
        </p:nvSpPr>
        <p:spPr>
          <a:xfrm flipH="1">
            <a:off x="6878525" y="1103242"/>
            <a:ext cx="4303643" cy="2671723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8"/>
          <p:cNvSpPr txBox="1"/>
          <p:nvPr/>
        </p:nvSpPr>
        <p:spPr>
          <a:xfrm>
            <a:off x="7603045" y="1472119"/>
            <a:ext cx="334848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Can you write a sentence about this picture which uses a possessive apostrophe?</a:t>
            </a:r>
            <a:endParaRPr/>
          </a:p>
        </p:txBody>
      </p:sp>
      <p:pic>
        <p:nvPicPr>
          <p:cNvPr id="164" name="Google Shape;16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03247" y="3207677"/>
            <a:ext cx="1957827" cy="290298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5" name="Google Shape;165;p8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6" name="Google Shape;166;p8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7" name="Google Shape;167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9488" y="389902"/>
            <a:ext cx="4694529" cy="3317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13456" y="2633649"/>
            <a:ext cx="4694529" cy="3317393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9"/>
          <p:cNvSpPr/>
          <p:nvPr/>
        </p:nvSpPr>
        <p:spPr>
          <a:xfrm flipH="1">
            <a:off x="6241775" y="389902"/>
            <a:ext cx="4940400" cy="4035698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9"/>
          <p:cNvSpPr txBox="1"/>
          <p:nvPr/>
        </p:nvSpPr>
        <p:spPr>
          <a:xfrm>
            <a:off x="6878225" y="762500"/>
            <a:ext cx="3667500" cy="3077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20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Choose pairs of nouns. </a:t>
            </a:r>
            <a:endParaRPr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One noun should be </a:t>
            </a:r>
            <a:r>
              <a:rPr lang="en-GB" sz="20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 </a:t>
            </a:r>
            <a:r>
              <a:rPr lang="en-GB" sz="20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yellow </a:t>
            </a:r>
            <a:r>
              <a:rPr lang="en-GB" sz="20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and </a:t>
            </a:r>
            <a:r>
              <a:rPr lang="en-GB" sz="20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one noun should be </a:t>
            </a:r>
            <a:r>
              <a:rPr lang="en-GB" sz="20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 blue. </a:t>
            </a:r>
            <a:r>
              <a:rPr lang="en-GB" sz="20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Use them in a sentence which also includes a possessive apostrophe</a:t>
            </a:r>
            <a:r>
              <a:rPr lang="en-GB" sz="20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Repeat with other pairs of nouns</a:t>
            </a:r>
            <a:endParaRPr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177" name="Google Shape;177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903247" y="3207677"/>
            <a:ext cx="1957827" cy="290298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8" name="Google Shape;178;p9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79" name="Google Shape;179;p9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0" name="Google Shape;180;p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9488" y="389902"/>
            <a:ext cx="4694529" cy="3317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13456" y="2633649"/>
            <a:ext cx="4694529" cy="3317393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10"/>
          <p:cNvSpPr/>
          <p:nvPr/>
        </p:nvSpPr>
        <p:spPr>
          <a:xfrm flipH="1">
            <a:off x="6222125" y="794100"/>
            <a:ext cx="5561100" cy="331740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0"/>
          <p:cNvSpPr txBox="1"/>
          <p:nvPr/>
        </p:nvSpPr>
        <p:spPr>
          <a:xfrm>
            <a:off x="7083600" y="1448925"/>
            <a:ext cx="4041600" cy="192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Write a story. Try to include as many nouns from the blue and yellow cards as you can.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Make sure your story includes at least three possessive apostrophes.</a:t>
            </a:r>
            <a:endParaRPr/>
          </a:p>
        </p:txBody>
      </p:sp>
      <p:pic>
        <p:nvPicPr>
          <p:cNvPr id="190" name="Google Shape;190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13447" y="3482127"/>
            <a:ext cx="1957826" cy="29029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6000"/>
              <a:buFont typeface="Calibri"/>
              <a:buNone/>
            </a:pPr>
            <a:r>
              <a:rPr lang="en-GB" b="1" u="sng">
                <a:solidFill>
                  <a:srgbClr val="0070C0"/>
                </a:solidFill>
              </a:rPr>
              <a:t>Apostrophes for Possession</a:t>
            </a:r>
            <a:endParaRPr/>
          </a:p>
        </p:txBody>
      </p:sp>
      <p:sp>
        <p:nvSpPr>
          <p:cNvPr id="197" name="Google Shape;197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Design note: grammar burst will be a series of 20+ resources.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Could we have a cool graphic on the front page please?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It might also be a neat idea to have a character (like art or science to introduce these).</a:t>
            </a:r>
            <a:endParaRPr/>
          </a:p>
        </p:txBody>
      </p:sp>
      <p:pic>
        <p:nvPicPr>
          <p:cNvPr id="198" name="Google Shape;198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288711" y="537588"/>
            <a:ext cx="51347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WEDNESDAY 10TH </a:t>
            </a:r>
            <a:r>
              <a:rPr lang="en-GB" sz="3200" dirty="0"/>
              <a:t>JUNE</a:t>
            </a:r>
            <a:endParaRPr lang="en-GB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2"/>
          <p:cNvSpPr txBox="1"/>
          <p:nvPr/>
        </p:nvSpPr>
        <p:spPr>
          <a:xfrm>
            <a:off x="1181100" y="544749"/>
            <a:ext cx="657225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" name="Google Shape;205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88671" y="221314"/>
            <a:ext cx="3920000" cy="5889348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12"/>
          <p:cNvSpPr/>
          <p:nvPr/>
        </p:nvSpPr>
        <p:spPr>
          <a:xfrm flipH="1">
            <a:off x="6878525" y="1103242"/>
            <a:ext cx="4303643" cy="2671723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2"/>
          <p:cNvSpPr txBox="1"/>
          <p:nvPr/>
        </p:nvSpPr>
        <p:spPr>
          <a:xfrm>
            <a:off x="7603045" y="1472119"/>
            <a:ext cx="334848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Can you write 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 or 2 sentences </a:t>
            </a: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about this picture which 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use </a:t>
            </a: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 possessive apostrophe?</a:t>
            </a:r>
            <a:endParaRPr dirty="0"/>
          </a:p>
        </p:txBody>
      </p:sp>
      <p:pic>
        <p:nvPicPr>
          <p:cNvPr id="208" name="Google Shape;208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03247" y="3207677"/>
            <a:ext cx="1957827" cy="290298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9" name="Google Shape;209;p12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10" name="Google Shape;210;p12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1" name="Google Shape;211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3"/>
          <p:cNvSpPr txBox="1"/>
          <p:nvPr/>
        </p:nvSpPr>
        <p:spPr>
          <a:xfrm>
            <a:off x="852966" y="868575"/>
            <a:ext cx="5243034" cy="46782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babies’ cries woke me up.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plumbers’ teas all had lots of sugar.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tree’s leaves were scattered across the woodland floor.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airplane lowered it’s wheels as it approached the runway.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13"/>
          <p:cNvSpPr/>
          <p:nvPr/>
        </p:nvSpPr>
        <p:spPr>
          <a:xfrm flipH="1">
            <a:off x="6878523" y="545690"/>
            <a:ext cx="4303643" cy="3229275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3"/>
          <p:cNvSpPr txBox="1"/>
          <p:nvPr/>
        </p:nvSpPr>
        <p:spPr>
          <a:xfrm>
            <a:off x="7533679" y="1375517"/>
            <a:ext cx="3348481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Which of the sentences uses the possessive apostrophe incorrectly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 smtClean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Rewrite it correctly.</a:t>
            </a:r>
            <a:endParaRPr dirty="0"/>
          </a:p>
        </p:txBody>
      </p:sp>
      <p:pic>
        <p:nvPicPr>
          <p:cNvPr id="220" name="Google Shape;22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03247" y="3207677"/>
            <a:ext cx="1957827" cy="29029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261" y="713478"/>
            <a:ext cx="10011539" cy="5289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468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t="1566" b="1061"/>
          <a:stretch/>
        </p:blipFill>
        <p:spPr>
          <a:xfrm>
            <a:off x="4130009" y="0"/>
            <a:ext cx="5852191" cy="665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0599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6000"/>
              <a:buFont typeface="Calibri"/>
              <a:buNone/>
            </a:pPr>
            <a:r>
              <a:rPr lang="en-GB" b="1" u="sng">
                <a:solidFill>
                  <a:srgbClr val="0070C0"/>
                </a:solidFill>
              </a:rPr>
              <a:t>Apostrophes for Possession</a:t>
            </a:r>
            <a:endParaRPr/>
          </a:p>
        </p:txBody>
      </p:sp>
      <p:sp>
        <p:nvSpPr>
          <p:cNvPr id="234" name="Google Shape;234;p1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Design note: grammar burst will be a series of 20+ resources.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Could we have a cool graphic on the front page please?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It might also be a neat idea to have a character (like art or science to introduce these).</a:t>
            </a:r>
            <a:endParaRPr/>
          </a:p>
        </p:txBody>
      </p:sp>
      <p:pic>
        <p:nvPicPr>
          <p:cNvPr id="235" name="Google Shape;235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288710" y="614660"/>
            <a:ext cx="47452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THURSDAY 11TH </a:t>
            </a:r>
            <a:r>
              <a:rPr lang="en-GB" sz="3200" dirty="0"/>
              <a:t>JUNE</a:t>
            </a:r>
            <a:endParaRPr lang="en-GB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6"/>
          <p:cNvSpPr txBox="1"/>
          <p:nvPr/>
        </p:nvSpPr>
        <p:spPr>
          <a:xfrm>
            <a:off x="1181100" y="544749"/>
            <a:ext cx="657225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2" name="Google Shape;242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9634" y="651163"/>
            <a:ext cx="9278584" cy="4896475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6"/>
          <p:cNvSpPr/>
          <p:nvPr/>
        </p:nvSpPr>
        <p:spPr>
          <a:xfrm flipH="1">
            <a:off x="6878525" y="1103242"/>
            <a:ext cx="4303643" cy="2671723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6"/>
          <p:cNvSpPr txBox="1"/>
          <p:nvPr/>
        </p:nvSpPr>
        <p:spPr>
          <a:xfrm>
            <a:off x="7603045" y="1472119"/>
            <a:ext cx="334848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Can you write 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 or 2  sentences </a:t>
            </a: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about this picture which 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use </a:t>
            </a: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 possessive apostrophe?</a:t>
            </a:r>
            <a:endParaRPr dirty="0"/>
          </a:p>
        </p:txBody>
      </p:sp>
      <p:pic>
        <p:nvPicPr>
          <p:cNvPr id="245" name="Google Shape;24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03247" y="3207677"/>
            <a:ext cx="1957827" cy="290298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6" name="Google Shape;246;p16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47" name="Google Shape;247;p16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8" name="Google Shape;248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7"/>
          <p:cNvSpPr txBox="1"/>
          <p:nvPr/>
        </p:nvSpPr>
        <p:spPr>
          <a:xfrm>
            <a:off x="809897" y="378821"/>
            <a:ext cx="4815651" cy="2677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boys’ shorts reached his knees.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After the girls’ game finished, they went inside and ate lunch.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childrens’ uniforms needed sorting.</a:t>
            </a:r>
            <a:endParaRPr/>
          </a:p>
        </p:txBody>
      </p:sp>
      <p:sp>
        <p:nvSpPr>
          <p:cNvPr id="255" name="Google Shape;255;p17"/>
          <p:cNvSpPr/>
          <p:nvPr/>
        </p:nvSpPr>
        <p:spPr>
          <a:xfrm flipH="1">
            <a:off x="5625548" y="1272210"/>
            <a:ext cx="5556617" cy="2872087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7"/>
          <p:cNvSpPr txBox="1"/>
          <p:nvPr/>
        </p:nvSpPr>
        <p:spPr>
          <a:xfrm>
            <a:off x="6096000" y="1717649"/>
            <a:ext cx="4758813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Which of the sentences use the possessive apostrophe incorrectly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 smtClean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Write the sentence out, correct it and explain what was wrong.</a:t>
            </a:r>
            <a:endParaRPr dirty="0"/>
          </a:p>
        </p:txBody>
      </p:sp>
      <p:pic>
        <p:nvPicPr>
          <p:cNvPr id="257" name="Google Shape;257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903247" y="3207677"/>
            <a:ext cx="1957827" cy="290298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8" name="Google Shape;258;p17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59" name="Google Shape;259;p17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20410"/>
          <a:stretch/>
        </p:blipFill>
        <p:spPr>
          <a:xfrm>
            <a:off x="1958769" y="137911"/>
            <a:ext cx="7674347" cy="635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21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6000"/>
              <a:buFont typeface="Calibri"/>
              <a:buNone/>
            </a:pPr>
            <a:r>
              <a:rPr lang="en-GB" b="1" u="sng">
                <a:solidFill>
                  <a:srgbClr val="0070C0"/>
                </a:solidFill>
              </a:rPr>
              <a:t>Apostrophes for Possession</a:t>
            </a:r>
            <a:endParaRPr/>
          </a:p>
        </p:txBody>
      </p:sp>
      <p:sp>
        <p:nvSpPr>
          <p:cNvPr id="274" name="Google Shape;274;p19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Design note: grammar burst will be a series of 20+ resources.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Could we have a cool graphic on the front page please?</a:t>
            </a:r>
            <a:endParaRPr/>
          </a:p>
          <a:p>
            <a:pPr marL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It might also be a neat idea to have a character (like art or science to introduce these).</a:t>
            </a:r>
            <a:endParaRPr/>
          </a:p>
        </p:txBody>
      </p:sp>
      <p:pic>
        <p:nvPicPr>
          <p:cNvPr id="275" name="Google Shape;27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273962" y="614660"/>
            <a:ext cx="39917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 smtClean="0"/>
              <a:t>FRIDAY 12TH </a:t>
            </a:r>
            <a:r>
              <a:rPr lang="en-GB" sz="3200" dirty="0"/>
              <a:t>JUNE</a:t>
            </a:r>
            <a:endParaRPr lang="en-GB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0"/>
          <p:cNvSpPr txBox="1"/>
          <p:nvPr/>
        </p:nvSpPr>
        <p:spPr>
          <a:xfrm>
            <a:off x="1181100" y="544749"/>
            <a:ext cx="657225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2" name="Google Shape;282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9633" y="675863"/>
            <a:ext cx="7710621" cy="5140414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20"/>
          <p:cNvSpPr/>
          <p:nvPr/>
        </p:nvSpPr>
        <p:spPr>
          <a:xfrm flipH="1">
            <a:off x="6878525" y="1103242"/>
            <a:ext cx="4303643" cy="2671723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0"/>
          <p:cNvSpPr txBox="1"/>
          <p:nvPr/>
        </p:nvSpPr>
        <p:spPr>
          <a:xfrm>
            <a:off x="7603045" y="1472119"/>
            <a:ext cx="3348481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Can you write 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1 or 2 sentences </a:t>
            </a: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about this picture which </a:t>
            </a:r>
            <a:r>
              <a:rPr lang="en-GB" sz="2400" b="1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use </a:t>
            </a:r>
            <a:r>
              <a:rPr lang="en-GB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 possessive apostrophe?</a:t>
            </a:r>
            <a:endParaRPr dirty="0"/>
          </a:p>
        </p:txBody>
      </p:sp>
      <p:pic>
        <p:nvPicPr>
          <p:cNvPr id="285" name="Google Shape;285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03247" y="3207677"/>
            <a:ext cx="1957827" cy="290298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86" name="Google Shape;286;p20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87" name="Google Shape;287;p20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8" name="Google Shape;288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Google Shape;294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269" y="361405"/>
            <a:ext cx="4663792" cy="32956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74563" y="2800449"/>
            <a:ext cx="4808830" cy="33981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903247" y="3137891"/>
            <a:ext cx="1957827" cy="2902985"/>
          </a:xfrm>
          <a:prstGeom prst="rect">
            <a:avLst/>
          </a:prstGeom>
          <a:noFill/>
          <a:ln>
            <a:noFill/>
          </a:ln>
        </p:spPr>
      </p:pic>
      <p:sp>
        <p:nvSpPr>
          <p:cNvPr id="297" name="Google Shape;297;p21"/>
          <p:cNvSpPr/>
          <p:nvPr/>
        </p:nvSpPr>
        <p:spPr>
          <a:xfrm flipH="1">
            <a:off x="5174975" y="325850"/>
            <a:ext cx="6686100" cy="362820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21"/>
          <p:cNvSpPr txBox="1"/>
          <p:nvPr/>
        </p:nvSpPr>
        <p:spPr>
          <a:xfrm>
            <a:off x="6613025" y="720952"/>
            <a:ext cx="4000800" cy="283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Can you improve these sentences?</a:t>
            </a: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Use a possessive apostrophe for one sentence in each section but practise your other skills too!</a:t>
            </a:r>
            <a:endParaRPr/>
          </a:p>
        </p:txBody>
      </p:sp>
      <p:cxnSp>
        <p:nvCxnSpPr>
          <p:cNvPr id="299" name="Google Shape;299;p21"/>
          <p:cNvCxnSpPr/>
          <p:nvPr/>
        </p:nvCxnSpPr>
        <p:spPr>
          <a:xfrm>
            <a:off x="339634" y="6356350"/>
            <a:ext cx="11521440" cy="0"/>
          </a:xfrm>
          <a:prstGeom prst="straightConnector1">
            <a:avLst/>
          </a:prstGeom>
          <a:noFill/>
          <a:ln w="12700" cap="flat" cmpd="sng">
            <a:solidFill>
              <a:srgbClr val="9CC2E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00" name="Google Shape;300;p21"/>
          <p:cNvSpPr txBox="1"/>
          <p:nvPr/>
        </p:nvSpPr>
        <p:spPr>
          <a:xfrm>
            <a:off x="9213573" y="6438406"/>
            <a:ext cx="2743200" cy="279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200"/>
              <a:buFont typeface="Trebuchet MS"/>
              <a:buNone/>
            </a:pPr>
            <a:r>
              <a:rPr lang="en-GB" sz="12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rPr>
              <a:t>Copyright 2019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1" name="Google Shape;301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40577" y="6260325"/>
            <a:ext cx="900160" cy="6360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5" y="287593"/>
            <a:ext cx="10136136" cy="636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308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509" y="180052"/>
            <a:ext cx="9508562" cy="6668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0155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770</Words>
  <Application>Microsoft Office PowerPoint</Application>
  <PresentationFormat>Widescreen</PresentationFormat>
  <Paragraphs>109</Paragraphs>
  <Slides>23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Trebuchet MS</vt:lpstr>
      <vt:lpstr>Office Theme</vt:lpstr>
      <vt:lpstr>Apostrophes for Possession</vt:lpstr>
      <vt:lpstr>PowerPoint Presentation</vt:lpstr>
      <vt:lpstr>PowerPoint Presentation</vt:lpstr>
      <vt:lpstr>PowerPoint Presentation</vt:lpstr>
      <vt:lpstr>PowerPoint Presentation</vt:lpstr>
      <vt:lpstr>Apostrophes for Possession</vt:lpstr>
      <vt:lpstr>PowerPoint Presentation</vt:lpstr>
      <vt:lpstr>PowerPoint Presentation</vt:lpstr>
      <vt:lpstr>PowerPoint Presentation</vt:lpstr>
      <vt:lpstr>Apostrophes for Possession</vt:lpstr>
      <vt:lpstr>PowerPoint Presentation</vt:lpstr>
      <vt:lpstr>PowerPoint Presentation</vt:lpstr>
      <vt:lpstr>PowerPoint Presentation</vt:lpstr>
      <vt:lpstr>PowerPoint Presentation</vt:lpstr>
      <vt:lpstr>Apostrophes for Possession</vt:lpstr>
      <vt:lpstr>PowerPoint Presentation</vt:lpstr>
      <vt:lpstr>PowerPoint Presentation</vt:lpstr>
      <vt:lpstr>PowerPoint Presentation</vt:lpstr>
      <vt:lpstr>Apostrophes for Possession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Apostrophes for Possession</dc:title>
  <dc:creator>SLW1103</dc:creator>
  <cp:lastModifiedBy>J Allard BTP</cp:lastModifiedBy>
  <cp:revision>5</cp:revision>
  <dcterms:created xsi:type="dcterms:W3CDTF">2019-08-19T10:34:41Z</dcterms:created>
  <dcterms:modified xsi:type="dcterms:W3CDTF">2020-06-01T18:52:23Z</dcterms:modified>
</cp:coreProperties>
</file>