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6CB7-5C26-489E-A755-ECFFF187EAC2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27230-E296-4472-A706-80D47E54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496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6CB7-5C26-489E-A755-ECFFF187EAC2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27230-E296-4472-A706-80D47E54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874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6CB7-5C26-489E-A755-ECFFF187EAC2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27230-E296-4472-A706-80D47E54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49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6CB7-5C26-489E-A755-ECFFF187EAC2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27230-E296-4472-A706-80D47E54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9002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6CB7-5C26-489E-A755-ECFFF187EAC2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27230-E296-4472-A706-80D47E54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523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6CB7-5C26-489E-A755-ECFFF187EAC2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27230-E296-4472-A706-80D47E54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554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6CB7-5C26-489E-A755-ECFFF187EAC2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27230-E296-4472-A706-80D47E54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343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6CB7-5C26-489E-A755-ECFFF187EAC2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27230-E296-4472-A706-80D47E54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732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6CB7-5C26-489E-A755-ECFFF187EAC2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27230-E296-4472-A706-80D47E54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969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6CB7-5C26-489E-A755-ECFFF187EAC2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27230-E296-4472-A706-80D47E54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432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6CB7-5C26-489E-A755-ECFFF187EAC2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27230-E296-4472-A706-80D47E54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356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E6CB7-5C26-489E-A755-ECFFF187EAC2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27230-E296-4472-A706-80D47E54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33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artistshelpingchildren.org/crafts-images/animals/elephants-standups-craf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719508" cy="6297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00222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1</cp:revision>
  <dcterms:created xsi:type="dcterms:W3CDTF">2021-07-03T18:23:09Z</dcterms:created>
  <dcterms:modified xsi:type="dcterms:W3CDTF">2021-07-03T18:24:52Z</dcterms:modified>
</cp:coreProperties>
</file>