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95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234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01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732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242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393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00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03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268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37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297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B7C2F-5217-4954-ABAA-20E134AAC7F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1AB4C-D734-491B-94D4-B81A94DDEF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134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618" y="331959"/>
            <a:ext cx="11009759" cy="3482395"/>
          </a:xfrm>
        </p:spPr>
        <p:txBody>
          <a:bodyPr>
            <a:normAutofit/>
          </a:bodyPr>
          <a:lstStyle/>
          <a:p>
            <a:r>
              <a:rPr lang="en-GB" sz="5300" dirty="0">
                <a:latin typeface="Comic Sans MS" panose="030F0702030302020204" pitchFamily="66" charset="0"/>
              </a:rPr>
              <a:t>Thursday 21</a:t>
            </a:r>
            <a:r>
              <a:rPr lang="en-GB" sz="5300" baseline="30000" dirty="0">
                <a:latin typeface="Comic Sans MS" panose="030F0702030302020204" pitchFamily="66" charset="0"/>
              </a:rPr>
              <a:t>st</a:t>
            </a:r>
            <a:r>
              <a:rPr lang="en-GB" sz="5300" dirty="0">
                <a:latin typeface="Comic Sans MS" panose="030F0702030302020204" pitchFamily="66" charset="0"/>
              </a:rPr>
              <a:t>  May</a:t>
            </a:r>
            <a:br>
              <a:rPr lang="en-GB" sz="53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>Literacy</a:t>
            </a:r>
            <a:br>
              <a:rPr lang="en-GB" sz="48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/>
            </a:r>
            <a:br>
              <a:rPr lang="en-GB" sz="4800" dirty="0">
                <a:latin typeface="Comic Sans MS" panose="030F0702030302020204" pitchFamily="66" charset="0"/>
              </a:rPr>
            </a:br>
            <a:r>
              <a:rPr lang="en-GB" sz="4800" dirty="0">
                <a:latin typeface="Comic Sans MS" panose="030F0702030302020204" pitchFamily="66" charset="0"/>
              </a:rPr>
              <a:t>L.O. To write a poem based on our book ‘Leaf’.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281" y="3713525"/>
            <a:ext cx="5685494" cy="31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88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54" y="440961"/>
            <a:ext cx="5826035" cy="59859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Our book ‘Leaf’ has beautiful illustrations of different places.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You are going to write descriptive sentences about these different landscapes.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>
                <a:latin typeface="Comic Sans MS" panose="030F0702030302020204" pitchFamily="66" charset="0"/>
              </a:rPr>
              <a:t>Your sentences will form a poem.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0382" y="1447119"/>
            <a:ext cx="5747871" cy="4444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613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818" y="414837"/>
            <a:ext cx="10515600" cy="565939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4000" b="1" u="sng" dirty="0">
                <a:latin typeface="Comic Sans MS" panose="030F0702030302020204" pitchFamily="66" charset="0"/>
              </a:rPr>
              <a:t>How can you describe a place?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 adjectives and phrases to describe something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E.g. The gentle waves rippled in the moonlight.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 a simile to say what something is like. We often use ‘like’ or ‘as’ in a simile.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E.g. The cave was as dark as night.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Use a metaphor to use our imagination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E.g. The leaves danced in the breeze.</a:t>
            </a:r>
          </a:p>
          <a:p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Let’s create some descriptive sentences </a:t>
            </a: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of the places.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261" y="3045279"/>
            <a:ext cx="3590382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49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5492" y="5381263"/>
            <a:ext cx="113510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leaves of the forest were of every shape and size.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1294" y="113428"/>
            <a:ext cx="5579474" cy="504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551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14399" y="5588937"/>
            <a:ext cx="113777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moonlight dances on the rippling sea.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564" y="31236"/>
            <a:ext cx="7180331" cy="555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9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5761" y="856345"/>
            <a:ext cx="350084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mountains stood tall like soldiers.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6607" y="0"/>
            <a:ext cx="7432764" cy="665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0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21021" y="5615244"/>
            <a:ext cx="106589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gloomy cave was inky black.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427" y="627017"/>
            <a:ext cx="7548155" cy="459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768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8695" y="5309774"/>
            <a:ext cx="111493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The voices and cries of the worried animals echoed around the wood.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103" y="283299"/>
            <a:ext cx="8161759" cy="424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555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8512" y="5688597"/>
            <a:ext cx="10981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choppy sea with rolling waves.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727" y="320522"/>
            <a:ext cx="7671634" cy="511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489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9556" y="299575"/>
            <a:ext cx="6785884" cy="509708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702" y="5592172"/>
            <a:ext cx="11142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glistening icebergs are as shiny as glass.</a:t>
            </a:r>
          </a:p>
        </p:txBody>
      </p:sp>
    </p:spTree>
    <p:extLst>
      <p:ext uri="{BB962C8B-B14F-4D97-AF65-F5344CB8AC3E}">
        <p14:creationId xmlns:p14="http://schemas.microsoft.com/office/powerpoint/2010/main" val="4183181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151" y="304796"/>
            <a:ext cx="11483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Your Poem: Start each sentence on a new line.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6296" y="1200543"/>
            <a:ext cx="49541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Opt 1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Continue the sentence; Here is … to describe the picture.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156" y="2976265"/>
            <a:ext cx="2571750" cy="37909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807611" y="1214653"/>
            <a:ext cx="58521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Opt 2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Use the picture sheet to help you write your sentences.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7077" y="3148531"/>
            <a:ext cx="5858022" cy="312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789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38" y="1009477"/>
            <a:ext cx="2816522" cy="25453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2054" y="1009477"/>
            <a:ext cx="2778918" cy="25453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966" y="1009477"/>
            <a:ext cx="2443732" cy="25453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6692" y="1009477"/>
            <a:ext cx="2979912" cy="25453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096" y="4079926"/>
            <a:ext cx="3395656" cy="21354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6095" y="4053052"/>
            <a:ext cx="3200764" cy="21354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36202" y="4026177"/>
            <a:ext cx="2914567" cy="21892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34141" y="311213"/>
            <a:ext cx="90649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Opt 2: Pictures to help write descriptive sentences for your poem. </a:t>
            </a:r>
          </a:p>
        </p:txBody>
      </p:sp>
    </p:spTree>
    <p:extLst>
      <p:ext uri="{BB962C8B-B14F-4D97-AF65-F5344CB8AC3E}">
        <p14:creationId xmlns:p14="http://schemas.microsoft.com/office/powerpoint/2010/main" val="2435014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3" y="407963"/>
            <a:ext cx="5064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3" name="Rectangle 2"/>
          <p:cNvSpPr/>
          <p:nvPr/>
        </p:nvSpPr>
        <p:spPr>
          <a:xfrm>
            <a:off x="351693" y="1858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4" name="Rectangle 3"/>
          <p:cNvSpPr/>
          <p:nvPr/>
        </p:nvSpPr>
        <p:spPr>
          <a:xfrm>
            <a:off x="351693" y="330836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>
                <a:latin typeface="Twinkl Cursive Looped" panose="02000000000000000000" pitchFamily="2" charset="0"/>
              </a:rPr>
              <a:t>Thursday 20</a:t>
            </a:r>
            <a:r>
              <a:rPr lang="en-GB" u="sng" baseline="30000">
                <a:latin typeface="Twinkl Cursive Looped" panose="02000000000000000000" pitchFamily="2" charset="0"/>
              </a:rPr>
              <a:t>th</a:t>
            </a:r>
            <a:r>
              <a:rPr lang="en-GB" u="sng">
                <a:latin typeface="Twinkl Cursive Looped" panose="02000000000000000000" pitchFamily="2" charset="0"/>
              </a:rPr>
              <a:t> May</a:t>
            </a:r>
          </a:p>
          <a:p>
            <a:r>
              <a:rPr lang="en-GB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latin typeface="Twinkl Cursive Looped" panose="02000000000000000000" pitchFamily="2" charset="0"/>
              </a:rPr>
              <a:t>Use similes and metaphors</a:t>
            </a: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1693" y="475856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6" name="Rectangle 5"/>
          <p:cNvSpPr/>
          <p:nvPr/>
        </p:nvSpPr>
        <p:spPr>
          <a:xfrm>
            <a:off x="5913121" y="407963"/>
            <a:ext cx="51581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7" name="Rectangle 6"/>
          <p:cNvSpPr/>
          <p:nvPr/>
        </p:nvSpPr>
        <p:spPr>
          <a:xfrm>
            <a:off x="5913121" y="185816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8" name="Rectangle 7"/>
          <p:cNvSpPr/>
          <p:nvPr/>
        </p:nvSpPr>
        <p:spPr>
          <a:xfrm>
            <a:off x="5913121" y="330836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  <p:sp>
        <p:nvSpPr>
          <p:cNvPr id="9" name="Rectangle 8"/>
          <p:cNvSpPr/>
          <p:nvPr/>
        </p:nvSpPr>
        <p:spPr>
          <a:xfrm>
            <a:off x="5913121" y="464356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latin typeface="Twinkl Cursive Looped" panose="02000000000000000000" pitchFamily="2" charset="0"/>
              </a:rPr>
              <a:t>Thursday 20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May</a:t>
            </a:r>
          </a:p>
          <a:p>
            <a:r>
              <a:rPr lang="en-GB" dirty="0">
                <a:latin typeface="Twinkl Cursive Looped" panose="02000000000000000000" pitchFamily="2" charset="0"/>
              </a:rPr>
              <a:t>L.O. To write a poem based on ‘Leaf’.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adjectives and describing phrases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 Cursive Looped" panose="02000000000000000000" pitchFamily="2" charset="0"/>
              </a:rPr>
              <a:t>Use similes and metaphors</a:t>
            </a:r>
          </a:p>
        </p:txBody>
      </p:sp>
    </p:spTree>
    <p:extLst>
      <p:ext uri="{BB962C8B-B14F-4D97-AF65-F5344CB8AC3E}">
        <p14:creationId xmlns:p14="http://schemas.microsoft.com/office/powerpoint/2010/main" val="3935021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415</Words>
  <Application>Microsoft Office PowerPoint</Application>
  <PresentationFormat>Custom</PresentationFormat>
  <Paragraphs>64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Thursday 21st  May Literacy  L.O. To write a poem based on our book ‘Leaf’.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14th May Literacy  L.O. To write up your story from your plan.</dc:title>
  <dc:creator>E Hanson BTP</dc:creator>
  <cp:lastModifiedBy>Liz King</cp:lastModifiedBy>
  <cp:revision>28</cp:revision>
  <dcterms:created xsi:type="dcterms:W3CDTF">2021-05-09T05:55:28Z</dcterms:created>
  <dcterms:modified xsi:type="dcterms:W3CDTF">2021-05-16T20:12:45Z</dcterms:modified>
</cp:coreProperties>
</file>