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19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23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0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73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242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393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03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6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7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297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13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8618" y="331959"/>
            <a:ext cx="11009759" cy="3482395"/>
          </a:xfrm>
        </p:spPr>
        <p:txBody>
          <a:bodyPr>
            <a:normAutofit/>
          </a:bodyPr>
          <a:lstStyle/>
          <a:p>
            <a:r>
              <a:rPr lang="en-GB" sz="5300" dirty="0" smtClean="0">
                <a:latin typeface="Comic Sans MS" panose="030F0702030302020204" pitchFamily="66" charset="0"/>
              </a:rPr>
              <a:t>Thursday 21</a:t>
            </a:r>
            <a:r>
              <a:rPr lang="en-GB" sz="5300" baseline="30000" dirty="0" smtClean="0">
                <a:latin typeface="Comic Sans MS" panose="030F0702030302020204" pitchFamily="66" charset="0"/>
              </a:rPr>
              <a:t>st</a:t>
            </a:r>
            <a:r>
              <a:rPr lang="en-GB" sz="5300" dirty="0" smtClean="0">
                <a:latin typeface="Comic Sans MS" panose="030F0702030302020204" pitchFamily="66" charset="0"/>
              </a:rPr>
              <a:t>  May</a:t>
            </a:r>
            <a:br>
              <a:rPr lang="en-GB" sz="5300" dirty="0" smtClean="0">
                <a:latin typeface="Comic Sans MS" panose="030F0702030302020204" pitchFamily="66" charset="0"/>
              </a:rPr>
            </a:br>
            <a:r>
              <a:rPr lang="en-GB" sz="4800" dirty="0" smtClean="0">
                <a:latin typeface="Comic Sans MS" panose="030F0702030302020204" pitchFamily="66" charset="0"/>
              </a:rPr>
              <a:t>Literacy</a:t>
            </a:r>
            <a:br>
              <a:rPr lang="en-GB" sz="4800" dirty="0" smtClean="0">
                <a:latin typeface="Comic Sans MS" panose="030F0702030302020204" pitchFamily="66" charset="0"/>
              </a:rPr>
            </a:br>
            <a:r>
              <a:rPr lang="en-GB" sz="4800" dirty="0" smtClean="0">
                <a:latin typeface="Comic Sans MS" panose="030F0702030302020204" pitchFamily="66" charset="0"/>
              </a:rPr>
              <a:t/>
            </a:r>
            <a:br>
              <a:rPr lang="en-GB" sz="4800" dirty="0" smtClean="0">
                <a:latin typeface="Comic Sans MS" panose="030F0702030302020204" pitchFamily="66" charset="0"/>
              </a:rPr>
            </a:br>
            <a:r>
              <a:rPr lang="en-GB" sz="4800" dirty="0" smtClean="0">
                <a:latin typeface="Comic Sans MS" panose="030F0702030302020204" pitchFamily="66" charset="0"/>
              </a:rPr>
              <a:t>L.O. To write a poem based </a:t>
            </a:r>
            <a:r>
              <a:rPr lang="en-GB" sz="4800" dirty="0" smtClean="0">
                <a:latin typeface="Comic Sans MS" panose="030F0702030302020204" pitchFamily="66" charset="0"/>
              </a:rPr>
              <a:t>on our </a:t>
            </a:r>
            <a:r>
              <a:rPr lang="en-GB" sz="4800" dirty="0" smtClean="0">
                <a:latin typeface="Comic Sans MS" panose="030F0702030302020204" pitchFamily="66" charset="0"/>
              </a:rPr>
              <a:t>book ‘Leaf’. 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281" y="3713525"/>
            <a:ext cx="5685494" cy="31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8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" y="440961"/>
            <a:ext cx="5826035" cy="598596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Our book ‘Leaf’ has beautiful illustrations of different </a:t>
            </a:r>
            <a:r>
              <a:rPr lang="en-GB" sz="3600" dirty="0" smtClean="0">
                <a:latin typeface="Comic Sans MS" panose="030F0702030302020204" pitchFamily="66" charset="0"/>
              </a:rPr>
              <a:t>plac</a:t>
            </a:r>
            <a:r>
              <a:rPr lang="en-GB" sz="3600" dirty="0" smtClean="0">
                <a:latin typeface="Comic Sans MS" panose="030F0702030302020204" pitchFamily="66" charset="0"/>
              </a:rPr>
              <a:t>es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You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are going to </a:t>
            </a:r>
            <a:r>
              <a:rPr lang="en-GB" sz="3600" dirty="0" smtClean="0">
                <a:latin typeface="Comic Sans MS" panose="030F0702030302020204" pitchFamily="66" charset="0"/>
              </a:rPr>
              <a:t>write descriptive </a:t>
            </a:r>
            <a:r>
              <a:rPr lang="en-GB" sz="3600" dirty="0" smtClean="0">
                <a:latin typeface="Comic Sans MS" panose="030F0702030302020204" pitchFamily="66" charset="0"/>
              </a:rPr>
              <a:t>sentences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about these </a:t>
            </a:r>
            <a:r>
              <a:rPr lang="en-GB" sz="3600" dirty="0" smtClean="0">
                <a:latin typeface="Comic Sans MS" panose="030F0702030302020204" pitchFamily="66" charset="0"/>
              </a:rPr>
              <a:t>different landscapes.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Your</a:t>
            </a:r>
            <a:r>
              <a:rPr lang="en-GB" sz="3600" dirty="0" smtClean="0">
                <a:latin typeface="Comic Sans MS" panose="030F0702030302020204" pitchFamily="66" charset="0"/>
              </a:rPr>
              <a:t> sentences will form a poem.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0382" y="1447119"/>
            <a:ext cx="5747871" cy="444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61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818" y="414837"/>
            <a:ext cx="10515600" cy="56593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000" b="1" u="sng" dirty="0" smtClean="0">
                <a:latin typeface="Comic Sans MS" panose="030F0702030302020204" pitchFamily="66" charset="0"/>
              </a:rPr>
              <a:t>How can you describe a place?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Use adjectives and phrases to describe something</a:t>
            </a:r>
          </a:p>
          <a:p>
            <a:r>
              <a:rPr lang="en-GB" sz="3200" b="1" dirty="0" smtClean="0">
                <a:latin typeface="Comic Sans MS" panose="030F0702030302020204" pitchFamily="66" charset="0"/>
              </a:rPr>
              <a:t>E.g. The gentle waves rippled in the moonlight.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Use a simile to say what something is like. We often use ‘like’ or ‘as’ in a simile.</a:t>
            </a:r>
          </a:p>
          <a:p>
            <a:r>
              <a:rPr lang="en-GB" sz="3200" b="1" dirty="0" smtClean="0">
                <a:latin typeface="Comic Sans MS" panose="030F0702030302020204" pitchFamily="66" charset="0"/>
              </a:rPr>
              <a:t>E.g. The cave was as dark as night.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Use a metaphor to use our imagination</a:t>
            </a:r>
          </a:p>
          <a:p>
            <a:r>
              <a:rPr lang="en-GB" sz="3200" b="1" dirty="0" smtClean="0">
                <a:latin typeface="Comic Sans MS" panose="030F0702030302020204" pitchFamily="66" charset="0"/>
              </a:rPr>
              <a:t>E.g. The leaves danced in the breeze.</a:t>
            </a:r>
          </a:p>
          <a:p>
            <a:endParaRPr lang="en-GB" sz="32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dirty="0" smtClean="0">
                <a:latin typeface="Comic Sans MS" panose="030F0702030302020204" pitchFamily="66" charset="0"/>
              </a:rPr>
              <a:t>Let’s create some descriptive sentences </a:t>
            </a:r>
          </a:p>
          <a:p>
            <a:pPr marL="0" indent="0">
              <a:buNone/>
            </a:pPr>
            <a:r>
              <a:rPr lang="en-GB" sz="3200" b="1" dirty="0" smtClean="0">
                <a:latin typeface="Comic Sans MS" panose="030F0702030302020204" pitchFamily="66" charset="0"/>
              </a:rPr>
              <a:t>of the places.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261" y="3045279"/>
            <a:ext cx="3590382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49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5492" y="5381263"/>
            <a:ext cx="1135107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The leaves of the forest were of every shape and size.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1294" y="113428"/>
            <a:ext cx="5579474" cy="504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55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399" y="5588937"/>
            <a:ext cx="113777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The moonlight dances on the rippling sea.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564" y="31236"/>
            <a:ext cx="7180331" cy="5557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1" y="856345"/>
            <a:ext cx="350084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The mountains stood tall like soldiers.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6607" y="0"/>
            <a:ext cx="7432764" cy="665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0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21021" y="5615244"/>
            <a:ext cx="106589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The </a:t>
            </a:r>
            <a:r>
              <a:rPr lang="en-GB" sz="4000" dirty="0" smtClean="0">
                <a:latin typeface="Comic Sans MS" panose="030F0702030302020204" pitchFamily="66" charset="0"/>
              </a:rPr>
              <a:t>gloomy cave was inky black.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0427" y="627017"/>
            <a:ext cx="7548155" cy="459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6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8695" y="5309774"/>
            <a:ext cx="111493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The </a:t>
            </a:r>
            <a:r>
              <a:rPr lang="en-GB" sz="3600" dirty="0" smtClean="0">
                <a:latin typeface="Comic Sans MS" panose="030F0702030302020204" pitchFamily="66" charset="0"/>
              </a:rPr>
              <a:t>voices and crie</a:t>
            </a:r>
            <a:r>
              <a:rPr lang="en-GB" sz="3600" dirty="0" smtClean="0">
                <a:latin typeface="Comic Sans MS" panose="030F0702030302020204" pitchFamily="66" charset="0"/>
              </a:rPr>
              <a:t>s of the worried animals echoed around the wood.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103" y="283299"/>
            <a:ext cx="8161759" cy="424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5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8512" y="5688597"/>
            <a:ext cx="109814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The choppy </a:t>
            </a:r>
            <a:r>
              <a:rPr lang="en-GB" sz="4000" dirty="0" smtClean="0">
                <a:latin typeface="Comic Sans MS" panose="030F0702030302020204" pitchFamily="66" charset="0"/>
              </a:rPr>
              <a:t>sea with rolling waves.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727" y="320522"/>
            <a:ext cx="7671634" cy="511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48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556" y="299575"/>
            <a:ext cx="6785884" cy="50970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1702" y="5592172"/>
            <a:ext cx="111426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</a:t>
            </a:r>
            <a:r>
              <a:rPr lang="en-GB" sz="4000" dirty="0" smtClean="0">
                <a:latin typeface="Comic Sans MS" panose="030F0702030302020204" pitchFamily="66" charset="0"/>
              </a:rPr>
              <a:t>glistening icebergs are as shiny as glass.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18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9151" y="304796"/>
            <a:ext cx="11483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Your Poem: Start each sentence on a new line.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6296" y="1200543"/>
            <a:ext cx="49541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Opt 1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Continue the sentence; Here is … to describe the picture.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156" y="2976265"/>
            <a:ext cx="2571750" cy="37909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807611" y="1214653"/>
            <a:ext cx="58521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Opt </a:t>
            </a:r>
            <a:r>
              <a:rPr lang="en-GB" sz="2400" dirty="0" smtClean="0">
                <a:latin typeface="Comic Sans MS" panose="030F0702030302020204" pitchFamily="66" charset="0"/>
              </a:rPr>
              <a:t>2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Use the picture sheet to help you write your sentences.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7077" y="3148531"/>
            <a:ext cx="5858022" cy="312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8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38" y="1009477"/>
            <a:ext cx="2816522" cy="25453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054" y="1009477"/>
            <a:ext cx="2778918" cy="25453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1966" y="1009477"/>
            <a:ext cx="2443732" cy="25453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6692" y="1009477"/>
            <a:ext cx="2979912" cy="25453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096" y="4079926"/>
            <a:ext cx="3395656" cy="21354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66095" y="4053052"/>
            <a:ext cx="3200764" cy="21354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36202" y="4026177"/>
            <a:ext cx="2914567" cy="21892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34141" y="311213"/>
            <a:ext cx="90649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Opt 2: Pictures to help write descriptive sentences for your poem.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01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1693" y="407963"/>
            <a:ext cx="50643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3" name="Rectangle 2"/>
          <p:cNvSpPr/>
          <p:nvPr/>
        </p:nvSpPr>
        <p:spPr>
          <a:xfrm>
            <a:off x="351693" y="185816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4" name="Rectangle 3"/>
          <p:cNvSpPr/>
          <p:nvPr/>
        </p:nvSpPr>
        <p:spPr>
          <a:xfrm>
            <a:off x="351693" y="330836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>
                <a:latin typeface="Twinkl Cursive Looped" panose="02000000000000000000" pitchFamily="2" charset="0"/>
              </a:rPr>
              <a:t>Thursday 20</a:t>
            </a:r>
            <a:r>
              <a:rPr lang="en-GB" u="sng" baseline="30000">
                <a:latin typeface="Twinkl Cursive Looped" panose="02000000000000000000" pitchFamily="2" charset="0"/>
              </a:rPr>
              <a:t>th</a:t>
            </a:r>
            <a:r>
              <a:rPr lang="en-GB" u="sng">
                <a:latin typeface="Twinkl Cursive Looped" panose="02000000000000000000" pitchFamily="2" charset="0"/>
              </a:rPr>
              <a:t> May</a:t>
            </a:r>
          </a:p>
          <a:p>
            <a:r>
              <a:rPr lang="en-GB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Twinkl Cursive Looped" panose="02000000000000000000" pitchFamily="2" charset="0"/>
              </a:rPr>
              <a:t>Use similes and metaphors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1693" y="475856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6" name="Rectangle 5"/>
          <p:cNvSpPr/>
          <p:nvPr/>
        </p:nvSpPr>
        <p:spPr>
          <a:xfrm>
            <a:off x="5913121" y="407963"/>
            <a:ext cx="51581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7" name="Rectangle 6"/>
          <p:cNvSpPr/>
          <p:nvPr/>
        </p:nvSpPr>
        <p:spPr>
          <a:xfrm>
            <a:off x="5913121" y="185816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13121" y="330836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13121" y="464356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02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432</Words>
  <Application>Microsoft Office PowerPoint</Application>
  <PresentationFormat>Widescreen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Twinkl Cursive Looped</vt:lpstr>
      <vt:lpstr>Office Theme</vt:lpstr>
      <vt:lpstr>Thursday 21st  May Literacy  L.O. To write a poem based on our book ‘Leaf’.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14th May Literacy  L.O. To write up your story from your plan.</dc:title>
  <dc:creator>E Hanson BTP</dc:creator>
  <cp:lastModifiedBy>E Hanson BTP</cp:lastModifiedBy>
  <cp:revision>27</cp:revision>
  <dcterms:created xsi:type="dcterms:W3CDTF">2021-05-09T05:55:28Z</dcterms:created>
  <dcterms:modified xsi:type="dcterms:W3CDTF">2021-05-16T08:21:36Z</dcterms:modified>
</cp:coreProperties>
</file>