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0"/>
  </p:notesMasterIdLst>
  <p:sldIdLst>
    <p:sldId id="296" r:id="rId11"/>
    <p:sldId id="297" r:id="rId12"/>
    <p:sldId id="312" r:id="rId13"/>
    <p:sldId id="299" r:id="rId14"/>
    <p:sldId id="305" r:id="rId15"/>
    <p:sldId id="311" r:id="rId16"/>
    <p:sldId id="301" r:id="rId17"/>
    <p:sldId id="309" r:id="rId18"/>
    <p:sldId id="308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06/06/2021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2.xml"/><Relationship Id="rId5" Type="http://schemas.microsoft.com/office/2007/relationships/hdphoto" Target="../media/hdphoto1.wdp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2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1.png"/><Relationship Id="rId9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4400" y="2294490"/>
            <a:ext cx="6675699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6213" y="626793"/>
            <a:ext cx="8225379" cy="5146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0755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21813" y="1222653"/>
            <a:ext cx="61082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Make equal groups - sharing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98314" y="2160299"/>
            <a:ext cx="1322147" cy="2993744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3201143" y="2023296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3760398" y="2023296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4328644" y="2023296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83402" y="2159382"/>
            <a:ext cx="1322147" cy="2993744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4898680" y="2041306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974617" y="4507931"/>
            <a:ext cx="67667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Let’s share 4 counters into two groups.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974617" y="5031151"/>
            <a:ext cx="67667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omic Sans MS" panose="030F0702030302020204" pitchFamily="66" charset="0"/>
              </a:rPr>
              <a:t>4 counters shared equally into two groups is   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5173904" y="5541831"/>
            <a:ext cx="485840" cy="503118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5149044" y="5522208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1421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96296E-6 L -0.23889 0.1699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44" y="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0.12778 0.1699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89" y="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2.96296E-6 L -0.29965 0.1722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83" y="8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7.40741E-7 L 0.06406 0.1685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94" y="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6" grpId="0" animBg="1"/>
      <p:bldP spid="20" grpId="0"/>
      <p:bldP spid="21" grpId="0" animBg="1"/>
      <p:bldP spid="2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721813" y="1258746"/>
            <a:ext cx="61082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Make equal groups - sharing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98314" y="2196392"/>
            <a:ext cx="1322147" cy="2993744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3201143" y="205938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3760398" y="205938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4328644" y="205938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83402" y="2195475"/>
            <a:ext cx="1322147" cy="2993744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4898680" y="207739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530876" y="207739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6100912" y="209540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974617" y="4483867"/>
            <a:ext cx="67667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Let’s share 6 counters into two groups.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74617" y="5007087"/>
            <a:ext cx="67667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6</a:t>
            </a:r>
            <a:r>
              <a:rPr lang="en-GB" sz="2800" dirty="0" smtClean="0">
                <a:latin typeface="Comic Sans MS" panose="030F0702030302020204" pitchFamily="66" charset="0"/>
              </a:rPr>
              <a:t> counters shared equally into two groups is   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5173904" y="5517767"/>
            <a:ext cx="485840" cy="503118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149044" y="5498144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23797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44444E-6 L -0.23889 0.169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44" y="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44444E-6 L 0.12778 0.169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89" y="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4.44444E-6 L -0.29965 0.1722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983" y="8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33333E-6 L 0.06406 0.1685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94" y="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33333E-6 L -0.3684 0.1669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420" y="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302 -0.00787 L -0.00712 0.16227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5" y="84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6" grpId="0" animBg="1"/>
      <p:bldP spid="14" grpId="0" animBg="1"/>
      <p:bldP spid="15" grpId="0" animBg="1"/>
      <p:bldP spid="18" grpId="0"/>
      <p:bldP spid="19" grpId="0" animBg="1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920516" y="2005925"/>
            <a:ext cx="4592009" cy="3005873"/>
          </a:xfrm>
        </p:spPr>
        <p:txBody>
          <a:bodyPr/>
          <a:lstStyle/>
          <a:p>
            <a:r>
              <a:rPr lang="en-GB" sz="3600" dirty="0" smtClean="0"/>
              <a:t>Can you share 8 counters into 2 equal groups?</a:t>
            </a:r>
            <a:br>
              <a:rPr lang="en-GB" sz="3600" dirty="0" smtClean="0"/>
            </a:br>
            <a:r>
              <a:rPr lang="en-GB" sz="1200" dirty="0" smtClean="0"/>
              <a:t> </a:t>
            </a:r>
            <a:r>
              <a:rPr lang="en-GB" sz="3600" dirty="0" smtClean="0"/>
              <a:t/>
            </a:r>
            <a:br>
              <a:rPr lang="en-GB" sz="3600" dirty="0" smtClean="0"/>
            </a:br>
            <a:r>
              <a:rPr lang="en-GB" sz="3600" dirty="0" smtClean="0"/>
              <a:t>What if you had 10 counters?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1742" y="3741474"/>
            <a:ext cx="2506414" cy="9625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4860" y="3764675"/>
            <a:ext cx="2506414" cy="9625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620" y="4950356"/>
            <a:ext cx="2506414" cy="96252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4931" y="4950356"/>
            <a:ext cx="2506414" cy="9625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7" name="Rounded Rectangular Callout 6"/>
          <p:cNvSpPr/>
          <p:nvPr/>
        </p:nvSpPr>
        <p:spPr>
          <a:xfrm>
            <a:off x="5927599" y="1380973"/>
            <a:ext cx="2138979" cy="799927"/>
          </a:xfrm>
          <a:prstGeom prst="wedgeRoundRectCallout">
            <a:avLst>
              <a:gd name="adj1" fmla="val 12251"/>
              <a:gd name="adj2" fmla="val 109204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5986813" y="1410210"/>
            <a:ext cx="21106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smtClean="0">
                <a:latin typeface="Comic Sans MS" panose="030F0702030302020204" pitchFamily="66" charset="0"/>
              </a:rPr>
              <a:t>How can I share these equally?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6992" y="2649233"/>
            <a:ext cx="1516032" cy="106122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844" y="873579"/>
            <a:ext cx="1136315" cy="75395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086" y="590601"/>
            <a:ext cx="1136315" cy="75395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029" y="1151868"/>
            <a:ext cx="1136315" cy="75395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4949" y="1973485"/>
            <a:ext cx="1136315" cy="75395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7580" y="1171179"/>
            <a:ext cx="1136315" cy="75395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4376" y="339650"/>
            <a:ext cx="1136315" cy="75395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9828" y="1609279"/>
            <a:ext cx="1136315" cy="75395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6109" y="541843"/>
            <a:ext cx="1136315" cy="75395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2902" y="2256463"/>
            <a:ext cx="1136315" cy="75395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045" y="1962412"/>
            <a:ext cx="1136315" cy="75395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8331" y="1321079"/>
            <a:ext cx="1136315" cy="75395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8323" y="927624"/>
            <a:ext cx="1136315" cy="75395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4217" y="1972140"/>
            <a:ext cx="1136315" cy="75395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374" y="509652"/>
            <a:ext cx="1136315" cy="75395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949" y="1528844"/>
            <a:ext cx="1136315" cy="75395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6702" y="2172316"/>
            <a:ext cx="1136315" cy="75395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8330" y="2505799"/>
            <a:ext cx="1136315" cy="75395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522" y="1061504"/>
            <a:ext cx="1136315" cy="75395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8546" y="1559360"/>
            <a:ext cx="1136315" cy="75395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6578" y="2487366"/>
            <a:ext cx="1136315" cy="753953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1814062" y="1476120"/>
            <a:ext cx="434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How many smarties?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891808" y="2351027"/>
            <a:ext cx="434934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20 smarties shared equally between 4 is  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5357832" y="2781087"/>
            <a:ext cx="485840" cy="503118"/>
          </a:xfrm>
          <a:prstGeom prst="roundRect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37"/>
          <p:cNvSpPr txBox="1"/>
          <p:nvPr/>
        </p:nvSpPr>
        <p:spPr>
          <a:xfrm>
            <a:off x="5308113" y="2818801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877311" y="4489642"/>
            <a:ext cx="5355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1562089" y="5537980"/>
            <a:ext cx="7062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10</a:t>
            </a:r>
            <a:endParaRPr lang="en-GB" sz="28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314797" y="5667908"/>
            <a:ext cx="7062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15</a:t>
            </a:r>
            <a:endParaRPr lang="en-GB" sz="28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7435003" y="4523139"/>
            <a:ext cx="7062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B0F0"/>
                </a:solidFill>
                <a:latin typeface="Comic Sans MS" panose="030F0702030302020204" pitchFamily="66" charset="0"/>
              </a:rPr>
              <a:t>2</a:t>
            </a:r>
            <a:r>
              <a:rPr lang="en-GB" sz="2800" dirty="0" smtClean="0">
                <a:solidFill>
                  <a:srgbClr val="00B0F0"/>
                </a:solidFill>
                <a:latin typeface="Comic Sans MS" panose="030F0702030302020204" pitchFamily="66" charset="0"/>
              </a:rPr>
              <a:t>0</a:t>
            </a:r>
            <a:endParaRPr lang="en-GB" sz="2800" dirty="0">
              <a:solidFill>
                <a:srgbClr val="00B0F0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64386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22222E-6 L -0.01597 0.4766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99" y="23819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1.85185E-6 L -0.0349 0.6851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3" y="34259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7037E-6 L 0.14914 0.6557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48" y="32778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33333E-6 L 0.30417 0.4937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208" y="246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44444E-6 L 0.01666 0.3379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3" y="16898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07407E-6 L 0.06511 0.5722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7" y="28611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7037E-6 L 0.31232 0.37939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08" y="18958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0.27101 0.52963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542" y="26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22222E-6 L 0.02048 0.28935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4" y="14468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22222E-6 L 0.096 0.47847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92" y="23912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7037E-6 L 0.11389 0.57709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94" y="28843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22222E-6 L 0.2191 0.43264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55" y="2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59259E-6 L 4.44444E-6 0.25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33333E-6 L -0.09392 0.53843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05" y="26921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07407E-6 L 0.1783 0.36018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06" y="18009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11111E-6 L 0.13906 0.48056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44" y="24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59259E-6 L 0.01944 0.225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2" y="11250"/>
                                    </p:animMotion>
                                  </p:childTnLst>
                                </p:cTn>
                              </p:par>
                              <p:par>
                                <p:cTn id="5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3.7037E-6 L -0.01198 0.42662 " pathEditMode="relative" rAng="0" ptsTypes="AA">
                                      <p:cBhvr>
                                        <p:cTn id="5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08" y="21319"/>
                                    </p:animMotion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11111E-6 L 0.20191 0.35023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87" y="17500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2.22222E-6 L 0.06215 0.23241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08" y="1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34" grpId="0"/>
      <p:bldP spid="36" grpId="0"/>
      <p:bldP spid="37" grpId="0" animBg="1"/>
      <p:bldP spid="38" grpId="0"/>
      <p:bldP spid="39" grpId="0"/>
      <p:bldP spid="40" grpId="0"/>
      <p:bldP spid="41" grpId="0"/>
      <p:bldP spid="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38082" y="2005924"/>
            <a:ext cx="4474444" cy="3005873"/>
          </a:xfrm>
        </p:spPr>
        <p:txBody>
          <a:bodyPr/>
          <a:lstStyle/>
          <a:p>
            <a:r>
              <a:rPr lang="en-GB" sz="3200" dirty="0" smtClean="0"/>
              <a:t>Can you find 20 items and share them equally into 2 groups?</a:t>
            </a:r>
            <a:br>
              <a:rPr lang="en-GB" sz="3200" dirty="0" smtClean="0"/>
            </a:br>
            <a:r>
              <a:rPr lang="en-GB" sz="1400" dirty="0" smtClean="0"/>
              <a:t> </a:t>
            </a:r>
            <a:r>
              <a:rPr lang="en-GB" sz="3200" dirty="0" smtClean="0"/>
              <a:t/>
            </a:r>
            <a:br>
              <a:rPr lang="en-GB" sz="3200" dirty="0" smtClean="0"/>
            </a:br>
            <a:r>
              <a:rPr lang="en-GB" sz="3200" dirty="0" smtClean="0"/>
              <a:t>How about 5 groups?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0.7|5.4|5.5|3.6|11.3|7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7.2|2.2|4|2.9|3.2|2.8|12.4|7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5|28|7.5|12.7|4.6|9.7|12.4|21.6|1.3|1.2|1.4|3.3|8.6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purl.org/dc/terms/"/>
    <ds:schemaRef ds:uri="522d4c35-b548-4432-90ae-af4376e1c4b4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4525</TotalTime>
  <Words>114</Words>
  <Application>Microsoft Office PowerPoint</Application>
  <PresentationFormat>On-screen Show (4:3)</PresentationFormat>
  <Paragraphs>20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9</vt:i4>
      </vt:variant>
    </vt:vector>
  </HeadingPairs>
  <TitlesOfParts>
    <vt:vector size="20" baseType="lpstr">
      <vt:lpstr>Arial</vt:lpstr>
      <vt:lpstr>Calibri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Can you share 8 counters into 2 equal groups?   What if you had 10 counters?</vt:lpstr>
      <vt:lpstr>PowerPoint Presentation</vt:lpstr>
      <vt:lpstr>Can you find 20 items and share them equally into 2 groups?   How about 5 groups?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Geals BTP</cp:lastModifiedBy>
  <cp:revision>221</cp:revision>
  <dcterms:created xsi:type="dcterms:W3CDTF">2019-07-05T11:02:13Z</dcterms:created>
  <dcterms:modified xsi:type="dcterms:W3CDTF">2021-06-06T16:07:27Z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