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62" r:id="rId4"/>
    <p:sldId id="263" r:id="rId5"/>
    <p:sldId id="296" r:id="rId6"/>
    <p:sldId id="257" r:id="rId7"/>
    <p:sldId id="290" r:id="rId8"/>
    <p:sldId id="276" r:id="rId9"/>
    <p:sldId id="260" r:id="rId10"/>
    <p:sldId id="291" r:id="rId11"/>
    <p:sldId id="292" r:id="rId12"/>
    <p:sldId id="293" r:id="rId13"/>
    <p:sldId id="264" r:id="rId14"/>
    <p:sldId id="298" r:id="rId15"/>
    <p:sldId id="299" r:id="rId16"/>
    <p:sldId id="272" r:id="rId17"/>
    <p:sldId id="265" r:id="rId18"/>
    <p:sldId id="273" r:id="rId19"/>
    <p:sldId id="266" r:id="rId20"/>
    <p:sldId id="294" r:id="rId21"/>
    <p:sldId id="283" r:id="rId22"/>
    <p:sldId id="284" r:id="rId23"/>
    <p:sldId id="269" r:id="rId24"/>
    <p:sldId id="285" r:id="rId25"/>
    <p:sldId id="270" r:id="rId26"/>
    <p:sldId id="309" r:id="rId27"/>
    <p:sldId id="286" r:id="rId28"/>
    <p:sldId id="287" r:id="rId29"/>
    <p:sldId id="310" r:id="rId30"/>
    <p:sldId id="277" r:id="rId31"/>
    <p:sldId id="311" r:id="rId32"/>
    <p:sldId id="274" r:id="rId33"/>
    <p:sldId id="295" r:id="rId34"/>
    <p:sldId id="301" r:id="rId35"/>
    <p:sldId id="305" r:id="rId36"/>
    <p:sldId id="302" r:id="rId37"/>
    <p:sldId id="304" r:id="rId38"/>
    <p:sldId id="306" r:id="rId39"/>
    <p:sldId id="307" r:id="rId40"/>
    <p:sldId id="300" r:id="rId41"/>
    <p:sldId id="30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7" autoAdjust="0"/>
    <p:restoredTop sz="94660"/>
  </p:normalViewPr>
  <p:slideViewPr>
    <p:cSldViewPr snapToGrid="0">
      <p:cViewPr>
        <p:scale>
          <a:sx n="70" d="100"/>
          <a:sy n="70" d="100"/>
        </p:scale>
        <p:origin x="73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27DA-F7B4-4B91-862F-5E69E0002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C388E-CACB-4F50-800A-99ECEA5A3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FD73-6023-4875-96AD-09924E7F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FB393-7E01-4C46-B8AB-83699246D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82039-BC3D-495A-BEB4-B3FEE5B6C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7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AD28-0375-4427-822F-EDEFA07F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52FEA-E7B8-4B96-9870-447EE6811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9F3BB-DBF9-4FCC-9C24-FB6E520C4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31EE5-CA85-45E9-9397-B44DB959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A38D6-53E2-4099-8E25-CF99F6E3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0F525-7D55-4E75-90D0-EEB44CF1C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1DFF5-806B-47C7-A702-392DDF616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6C9B1-AA8C-47EB-AD21-3B6568DD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1BF1C-9B7E-42A0-A19B-D3E82F834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B3726-750F-4B79-A756-422FC7E5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2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C42-8C6B-400E-80B8-491A7CB5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D5E47-3856-4634-ABED-31896D4ED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8853B-FAA9-4639-8B2A-D75E55A76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5F102A-6F3B-4572-BEC7-56ED273A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097589-AEA1-42E0-955A-0D7056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5A981F-0000-4B2F-B785-678671B3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5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59F54-B15B-45DB-8C23-8DA6E4D3A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F9A8D-C93B-4976-BACC-A111CBBCD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16527-BA13-4AA4-B4F4-EA812D471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FDB29C-847B-44DC-9D64-7081127D4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E48730-7F20-483B-8F97-D7566ABDB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0C4DB-46A3-4C19-B764-899AED6B9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E4B76C-2A27-43EE-94A1-54A55182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04179-8BE2-4086-8033-F0C95D9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37F0-E084-456D-A43F-CEBB759E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FA8C8B-C463-40B9-A12C-B97D54114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231C57-2CA1-4F2E-B314-64A511638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4B015C-8A30-4FE4-8478-3C8B655B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34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4420E3-B65E-421B-A8A7-E09A93D97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2A633E-166F-4449-9DBD-2F11EAFA2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06795-191A-4D5C-BBFA-F2BE20B9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4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FD15A-6ECF-420F-9468-5573D2B5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CD50B-35C1-4A65-83E0-173E93F15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054C1-6B19-4714-A097-90951147C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80CD3-E034-42A3-BBFC-AE57F44B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4BB9D-0060-43C3-AA0A-27A6F3840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DB3AD9-7F4D-45FB-8E14-C3ADE4227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5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5723-A862-496A-ABFD-20392E7EA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3652A5-8E4A-40B7-A016-76E04A8CF4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99D2A-72A6-46C8-835F-DDD6BC2E6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8F353-BD8C-45A5-A090-F1481495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F523C-BF76-4B7C-875F-39EFD2ABE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CE0DB4-F812-469F-9461-C7B4DA7DE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64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E805-C7A1-4108-AE0F-0396DF572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F5753-A309-454E-AE1E-64A286DDA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02B52-7049-4B54-82E4-A115EAFB9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EB165-ECB7-45EA-B1DB-D67C1829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FF944-CEA2-4659-84FA-67BB098C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7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488EF8-38DB-46BF-9372-19E9D1B02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AECCA-BE16-4148-AC7E-C3835557C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BA997-4892-40B9-A387-75799F11E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E2BFF-9E5C-4095-BA4C-F1089E64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06BF4-9781-4359-AE69-63EC8723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8FE8AD-9CC9-4EFE-8812-68E38C962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8AEEF-744B-4D7A-86E0-56B29CF79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EAB7A-F660-4839-9A05-C0DB3EF1C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D0441-747A-4D9D-9633-70B99CBF32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AE109-3B13-42FE-87AC-5FAB3FC9A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EB86D-729E-43A7-BA00-A97F3546B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3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A1D12C1-BBC3-41B1-B1DF-BE136F0CF7C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8/2/2021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33C2E0-0A1A-45DE-8198-1E2711B410B1}"/>
              </a:ext>
            </a:extLst>
          </p:cNvPr>
          <p:cNvSpPr/>
          <p:nvPr/>
        </p:nvSpPr>
        <p:spPr>
          <a:xfrm>
            <a:off x="3979878" y="2659559"/>
            <a:ext cx="42322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LO: Divide by 2</a:t>
            </a:r>
          </a:p>
        </p:txBody>
      </p:sp>
    </p:spTree>
    <p:extLst>
      <p:ext uri="{BB962C8B-B14F-4D97-AF65-F5344CB8AC3E}">
        <p14:creationId xmlns:p14="http://schemas.microsoft.com/office/powerpoint/2010/main" val="2175465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9B74E1-6F9E-4203-B315-7DF9DE70E798}"/>
              </a:ext>
            </a:extLst>
          </p:cNvPr>
          <p:cNvSpPr/>
          <p:nvPr/>
        </p:nvSpPr>
        <p:spPr>
          <a:xfrm>
            <a:off x="0" y="123884"/>
            <a:ext cx="12192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When you divide by 2 your are putting the total number into 2 equal groups e.g.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61B85-A43F-40CB-B6BA-A0ACDEB32259}"/>
              </a:ext>
            </a:extLst>
          </p:cNvPr>
          <p:cNvSpPr/>
          <p:nvPr/>
        </p:nvSpPr>
        <p:spPr>
          <a:xfrm>
            <a:off x="613466" y="2967038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6 ÷ 2 = 3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AFBEA1D-453A-43D8-9B2D-98258FC31B26}"/>
              </a:ext>
            </a:extLst>
          </p:cNvPr>
          <p:cNvSpPr/>
          <p:nvPr/>
        </p:nvSpPr>
        <p:spPr>
          <a:xfrm>
            <a:off x="4367284" y="1897763"/>
            <a:ext cx="2967479" cy="26106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55434DF-AE9F-4D4F-BB4B-92633F26CF81}"/>
              </a:ext>
            </a:extLst>
          </p:cNvPr>
          <p:cNvSpPr/>
          <p:nvPr/>
        </p:nvSpPr>
        <p:spPr>
          <a:xfrm>
            <a:off x="8017154" y="1897762"/>
            <a:ext cx="2967479" cy="26106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A0581C31-5CDD-47C4-9616-D879EE00F17E}"/>
              </a:ext>
            </a:extLst>
          </p:cNvPr>
          <p:cNvSpPr/>
          <p:nvPr/>
        </p:nvSpPr>
        <p:spPr>
          <a:xfrm>
            <a:off x="4954136" y="2335829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A25AD3D-7618-42C8-8E09-2D1A20675169}"/>
              </a:ext>
            </a:extLst>
          </p:cNvPr>
          <p:cNvSpPr/>
          <p:nvPr/>
        </p:nvSpPr>
        <p:spPr>
          <a:xfrm>
            <a:off x="6077577" y="2797494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2A852657-EE6A-41E9-9725-9AB2C84BAC51}"/>
              </a:ext>
            </a:extLst>
          </p:cNvPr>
          <p:cNvSpPr/>
          <p:nvPr/>
        </p:nvSpPr>
        <p:spPr>
          <a:xfrm>
            <a:off x="5111201" y="3451876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F4218E5-9D06-4FD6-9BCA-8D7FC16942E2}"/>
              </a:ext>
            </a:extLst>
          </p:cNvPr>
          <p:cNvSpPr/>
          <p:nvPr/>
        </p:nvSpPr>
        <p:spPr>
          <a:xfrm>
            <a:off x="8707954" y="2376418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55F3D3BE-9EB8-4A07-8BF1-A986A69B4DD0}"/>
              </a:ext>
            </a:extLst>
          </p:cNvPr>
          <p:cNvSpPr/>
          <p:nvPr/>
        </p:nvSpPr>
        <p:spPr>
          <a:xfrm>
            <a:off x="9780672" y="2924791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C7A14D88-CEAE-4E41-B89D-B7E61B9BDFCD}"/>
              </a:ext>
            </a:extLst>
          </p:cNvPr>
          <p:cNvSpPr/>
          <p:nvPr/>
        </p:nvSpPr>
        <p:spPr>
          <a:xfrm>
            <a:off x="8804854" y="3428703"/>
            <a:ext cx="586854" cy="631209"/>
          </a:xfrm>
          <a:prstGeom prst="triangl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39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08FA87-C12B-411B-B01D-869CC8B8E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979" y="-1"/>
            <a:ext cx="8430041" cy="494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4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46C7E6-D4F8-48E8-A3A4-6253A3AF44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85" t="16699" r="16033" b="25544"/>
          <a:stretch/>
        </p:blipFill>
        <p:spPr>
          <a:xfrm>
            <a:off x="1895061" y="21700"/>
            <a:ext cx="8401878" cy="497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87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772C77-D7E6-48C0-8462-76A4331D81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85" t="36225" r="15924" b="5775"/>
          <a:stretch/>
        </p:blipFill>
        <p:spPr>
          <a:xfrm>
            <a:off x="1848678" y="13418"/>
            <a:ext cx="8494644" cy="499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016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79187C8-8DAE-41EE-9BA2-A4DAF07F8E88}"/>
              </a:ext>
            </a:extLst>
          </p:cNvPr>
          <p:cNvSpPr/>
          <p:nvPr/>
        </p:nvSpPr>
        <p:spPr>
          <a:xfrm>
            <a:off x="318052" y="114734"/>
            <a:ext cx="118739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Zach has 16 bananas. He shares them equally between</a:t>
            </a:r>
          </a:p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2 boxes. How many bananas are in each box?</a:t>
            </a:r>
          </a:p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What would the number sentence be?</a:t>
            </a:r>
          </a:p>
        </p:txBody>
      </p:sp>
      <p:pic>
        <p:nvPicPr>
          <p:cNvPr id="7" name="Picture 2" descr="Image result for banana clipart">
            <a:extLst>
              <a:ext uri="{FF2B5EF4-FFF2-40B4-BE49-F238E27FC236}">
                <a16:creationId xmlns:a16="http://schemas.microsoft.com/office/drawing/2014/main" id="{A9128D28-12BF-42D5-9443-6714014AC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693" y="2712299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banana clipart">
            <a:extLst>
              <a:ext uri="{FF2B5EF4-FFF2-40B4-BE49-F238E27FC236}">
                <a16:creationId xmlns:a16="http://schemas.microsoft.com/office/drawing/2014/main" id="{278690D9-6FA6-41BC-A5AD-E0E11D242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196" y="2717448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banana clipart">
            <a:extLst>
              <a:ext uri="{FF2B5EF4-FFF2-40B4-BE49-F238E27FC236}">
                <a16:creationId xmlns:a16="http://schemas.microsoft.com/office/drawing/2014/main" id="{8C545D8E-3339-44E7-BBFB-2DB16C9C5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159" y="2015352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banana clipart">
            <a:extLst>
              <a:ext uri="{FF2B5EF4-FFF2-40B4-BE49-F238E27FC236}">
                <a16:creationId xmlns:a16="http://schemas.microsoft.com/office/drawing/2014/main" id="{C26B2120-0E59-4162-B6D5-061B631D4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791" y="1984388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banana clipart">
            <a:extLst>
              <a:ext uri="{FF2B5EF4-FFF2-40B4-BE49-F238E27FC236}">
                <a16:creationId xmlns:a16="http://schemas.microsoft.com/office/drawing/2014/main" id="{F36715C9-3212-4417-A9E2-75880FF3E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565" y="2653149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banana clipart">
            <a:extLst>
              <a:ext uri="{FF2B5EF4-FFF2-40B4-BE49-F238E27FC236}">
                <a16:creationId xmlns:a16="http://schemas.microsoft.com/office/drawing/2014/main" id="{32E9A2B9-9686-4D77-9EE0-E026065A0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014" y="2680500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banana clipart">
            <a:extLst>
              <a:ext uri="{FF2B5EF4-FFF2-40B4-BE49-F238E27FC236}">
                <a16:creationId xmlns:a16="http://schemas.microsoft.com/office/drawing/2014/main" id="{00C309C8-A439-44A9-BAB3-786927A36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779" y="1961135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banana clipart">
            <a:extLst>
              <a:ext uri="{FF2B5EF4-FFF2-40B4-BE49-F238E27FC236}">
                <a16:creationId xmlns:a16="http://schemas.microsoft.com/office/drawing/2014/main" id="{E607AB7E-0BEC-4804-85F3-6A15617ED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272" y="4131512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banana clipart">
            <a:extLst>
              <a:ext uri="{FF2B5EF4-FFF2-40B4-BE49-F238E27FC236}">
                <a16:creationId xmlns:a16="http://schemas.microsoft.com/office/drawing/2014/main" id="{041677E9-8A9E-41A4-8430-3C2260A26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567" y="3375723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banana clipart">
            <a:extLst>
              <a:ext uri="{FF2B5EF4-FFF2-40B4-BE49-F238E27FC236}">
                <a16:creationId xmlns:a16="http://schemas.microsoft.com/office/drawing/2014/main" id="{EF86BB57-9938-4351-9056-5D5801715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37" y="4137678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banana clipart">
            <a:extLst>
              <a:ext uri="{FF2B5EF4-FFF2-40B4-BE49-F238E27FC236}">
                <a16:creationId xmlns:a16="http://schemas.microsoft.com/office/drawing/2014/main" id="{E629A851-BA8A-407F-B6F6-F433102E8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517" y="3401062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banana clipart">
            <a:extLst>
              <a:ext uri="{FF2B5EF4-FFF2-40B4-BE49-F238E27FC236}">
                <a16:creationId xmlns:a16="http://schemas.microsoft.com/office/drawing/2014/main" id="{2F1D520B-DC06-4B88-84C0-3FAB0889B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358" y="2010203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 result for banana clipart">
            <a:extLst>
              <a:ext uri="{FF2B5EF4-FFF2-40B4-BE49-F238E27FC236}">
                <a16:creationId xmlns:a16="http://schemas.microsoft.com/office/drawing/2014/main" id="{8C6D5D96-1F0F-4BEC-B32D-C7D518889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836" y="4143844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Image result for banana clipart">
            <a:extLst>
              <a:ext uri="{FF2B5EF4-FFF2-40B4-BE49-F238E27FC236}">
                <a16:creationId xmlns:a16="http://schemas.microsoft.com/office/drawing/2014/main" id="{E51A999D-B8AB-4DE4-A1E2-6F8C39366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276" y="3408240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Image result for banana clipart">
            <a:extLst>
              <a:ext uri="{FF2B5EF4-FFF2-40B4-BE49-F238E27FC236}">
                <a16:creationId xmlns:a16="http://schemas.microsoft.com/office/drawing/2014/main" id="{5105C835-2601-4AE2-8842-AEE5456C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241" y="4148204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Image result for banana clipart">
            <a:extLst>
              <a:ext uri="{FF2B5EF4-FFF2-40B4-BE49-F238E27FC236}">
                <a16:creationId xmlns:a16="http://schemas.microsoft.com/office/drawing/2014/main" id="{A9016D74-F922-47F1-8727-951F6346F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765" y="3400560"/>
            <a:ext cx="1097445" cy="81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box clipart">
            <a:extLst>
              <a:ext uri="{FF2B5EF4-FFF2-40B4-BE49-F238E27FC236}">
                <a16:creationId xmlns:a16="http://schemas.microsoft.com/office/drawing/2014/main" id="{CB47E12A-DF24-4E4C-8DD8-2291044F0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971"/>
            <a:ext cx="260032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Image result for box clipart">
            <a:extLst>
              <a:ext uri="{FF2B5EF4-FFF2-40B4-BE49-F238E27FC236}">
                <a16:creationId xmlns:a16="http://schemas.microsoft.com/office/drawing/2014/main" id="{114A2700-4B9C-4613-9E2D-99CD1D97F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947" y="2935061"/>
            <a:ext cx="260032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701F517-47BB-43F9-AA5F-39BC712B22AF}"/>
              </a:ext>
            </a:extLst>
          </p:cNvPr>
          <p:cNvSpPr/>
          <p:nvPr/>
        </p:nvSpPr>
        <p:spPr>
          <a:xfrm>
            <a:off x="1234316" y="1854498"/>
            <a:ext cx="3278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16 ÷ 2 = 8</a:t>
            </a:r>
          </a:p>
        </p:txBody>
      </p:sp>
    </p:spTree>
    <p:extLst>
      <p:ext uri="{BB962C8B-B14F-4D97-AF65-F5344CB8AC3E}">
        <p14:creationId xmlns:p14="http://schemas.microsoft.com/office/powerpoint/2010/main" val="375928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B84A37-B59B-4207-858B-6DA3D4ECA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DF9E69-FEB0-435D-978B-9D1366C4F5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19" t="26172" r="31141" b="11382"/>
          <a:stretch/>
        </p:blipFill>
        <p:spPr>
          <a:xfrm>
            <a:off x="1577008" y="0"/>
            <a:ext cx="9037983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60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E18449-2FCC-4708-92DD-8AB1B17784EB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85C064-971C-4E43-B597-F143EF6018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076" t="28105" r="36903" b="18572"/>
          <a:stretch/>
        </p:blipFill>
        <p:spPr>
          <a:xfrm>
            <a:off x="145775" y="861516"/>
            <a:ext cx="5844209" cy="42008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ACC490-AE31-4BF1-90E1-FB045048C6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837" t="27966" r="36794" b="17033"/>
          <a:stretch/>
        </p:blipFill>
        <p:spPr>
          <a:xfrm>
            <a:off x="6195391" y="861516"/>
            <a:ext cx="5844209" cy="420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46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9/2/2021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3371537" y="2316163"/>
            <a:ext cx="54489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To divide by 5</a:t>
            </a:r>
          </a:p>
        </p:txBody>
      </p:sp>
    </p:spTree>
    <p:extLst>
      <p:ext uri="{BB962C8B-B14F-4D97-AF65-F5344CB8AC3E}">
        <p14:creationId xmlns:p14="http://schemas.microsoft.com/office/powerpoint/2010/main" val="205786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90B5CB8-DEEF-4ED6-AC45-501F6E77DCB4}"/>
              </a:ext>
            </a:extLst>
          </p:cNvPr>
          <p:cNvSpPr/>
          <p:nvPr/>
        </p:nvSpPr>
        <p:spPr>
          <a:xfrm>
            <a:off x="397565" y="97591"/>
            <a:ext cx="1139686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When you divide by 5 your are putting the total number into 5 equal groups e.g.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A384B6-9A69-4D3F-92C0-42AD70952093}"/>
              </a:ext>
            </a:extLst>
          </p:cNvPr>
          <p:cNvSpPr/>
          <p:nvPr/>
        </p:nvSpPr>
        <p:spPr>
          <a:xfrm>
            <a:off x="126669" y="2211664"/>
            <a:ext cx="3278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10 ÷ 5 = 2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F142689-5FAF-4279-B4D4-DD43044D557E}"/>
              </a:ext>
            </a:extLst>
          </p:cNvPr>
          <p:cNvSpPr/>
          <p:nvPr/>
        </p:nvSpPr>
        <p:spPr>
          <a:xfrm>
            <a:off x="1226807" y="3134994"/>
            <a:ext cx="1802296" cy="1917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B0FDD7D-83FF-4C73-ADFC-9E2D44477D4A}"/>
              </a:ext>
            </a:extLst>
          </p:cNvPr>
          <p:cNvSpPr/>
          <p:nvPr/>
        </p:nvSpPr>
        <p:spPr>
          <a:xfrm>
            <a:off x="3288684" y="3134026"/>
            <a:ext cx="1802296" cy="1917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B01AF28-D5A2-4320-A917-387EB29666AB}"/>
              </a:ext>
            </a:extLst>
          </p:cNvPr>
          <p:cNvSpPr/>
          <p:nvPr/>
        </p:nvSpPr>
        <p:spPr>
          <a:xfrm>
            <a:off x="5347064" y="3134026"/>
            <a:ext cx="1802296" cy="1917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A25086D-9BE1-406F-B36F-270B8E65948F}"/>
              </a:ext>
            </a:extLst>
          </p:cNvPr>
          <p:cNvSpPr/>
          <p:nvPr/>
        </p:nvSpPr>
        <p:spPr>
          <a:xfrm>
            <a:off x="9430544" y="3134026"/>
            <a:ext cx="1802296" cy="1917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8D4EE12-E3AA-496C-9A47-93A8EFAA70F1}"/>
              </a:ext>
            </a:extLst>
          </p:cNvPr>
          <p:cNvSpPr/>
          <p:nvPr/>
        </p:nvSpPr>
        <p:spPr>
          <a:xfrm>
            <a:off x="7384246" y="3134026"/>
            <a:ext cx="1802296" cy="19176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392F973-288B-4C10-9518-35097C83F19F}"/>
              </a:ext>
            </a:extLst>
          </p:cNvPr>
          <p:cNvSpPr/>
          <p:nvPr/>
        </p:nvSpPr>
        <p:spPr>
          <a:xfrm>
            <a:off x="1491850" y="3371970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CDCA125-2D75-4D3F-8B96-D23327D8CB49}"/>
              </a:ext>
            </a:extLst>
          </p:cNvPr>
          <p:cNvSpPr/>
          <p:nvPr/>
        </p:nvSpPr>
        <p:spPr>
          <a:xfrm>
            <a:off x="2202988" y="4204252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4B234B1-0142-4751-A549-AF36A6FAF799}"/>
              </a:ext>
            </a:extLst>
          </p:cNvPr>
          <p:cNvSpPr/>
          <p:nvPr/>
        </p:nvSpPr>
        <p:spPr>
          <a:xfrm>
            <a:off x="3549250" y="3371970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43E211-001C-4813-8502-B5D11B41161F}"/>
              </a:ext>
            </a:extLst>
          </p:cNvPr>
          <p:cNvSpPr/>
          <p:nvPr/>
        </p:nvSpPr>
        <p:spPr>
          <a:xfrm>
            <a:off x="4263649" y="4204252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A2B3344-4F72-4D31-99D2-AB6D9F7742A1}"/>
              </a:ext>
            </a:extLst>
          </p:cNvPr>
          <p:cNvSpPr/>
          <p:nvPr/>
        </p:nvSpPr>
        <p:spPr>
          <a:xfrm>
            <a:off x="5487835" y="3371970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3D585EF-D876-4B10-8EE4-0C69AA6A38DE}"/>
              </a:ext>
            </a:extLst>
          </p:cNvPr>
          <p:cNvSpPr/>
          <p:nvPr/>
        </p:nvSpPr>
        <p:spPr>
          <a:xfrm>
            <a:off x="6317204" y="4204252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8430BC9-B09E-4321-9EE6-3E5DBA7D0370}"/>
              </a:ext>
            </a:extLst>
          </p:cNvPr>
          <p:cNvSpPr/>
          <p:nvPr/>
        </p:nvSpPr>
        <p:spPr>
          <a:xfrm>
            <a:off x="8333740" y="4204252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AC7E173-BAFB-4859-9558-6A3B4C186D57}"/>
              </a:ext>
            </a:extLst>
          </p:cNvPr>
          <p:cNvSpPr/>
          <p:nvPr/>
        </p:nvSpPr>
        <p:spPr>
          <a:xfrm>
            <a:off x="7549071" y="3371970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3A97E6D-7CA5-4E9B-804E-3F2A67BF8D1E}"/>
              </a:ext>
            </a:extLst>
          </p:cNvPr>
          <p:cNvSpPr/>
          <p:nvPr/>
        </p:nvSpPr>
        <p:spPr>
          <a:xfrm>
            <a:off x="9580020" y="3364214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7CAAD8A-E2AD-4817-8FBC-2AE78188B161}"/>
              </a:ext>
            </a:extLst>
          </p:cNvPr>
          <p:cNvSpPr/>
          <p:nvPr/>
        </p:nvSpPr>
        <p:spPr>
          <a:xfrm>
            <a:off x="10329088" y="4204252"/>
            <a:ext cx="636105" cy="62932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69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55BE5-40CB-468A-AAF4-A469ADC78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3A4C8-86AF-4570-939B-248B6491B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C9EF29-E3E8-4370-9019-076DF82CB4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673A91-A3F6-4D9A-9129-9B61B8658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403" y="0"/>
            <a:ext cx="9522102" cy="536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242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204CF-0983-4D9B-B49A-33B265D9C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DB318-3A0C-412F-9020-0D047AB43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045A12-DC79-480F-9268-B704D728D5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DB6E71-6E08-4C8D-9B38-15FA45FA14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54" t="16699" r="9185" b="7526"/>
          <a:stretch/>
        </p:blipFill>
        <p:spPr>
          <a:xfrm>
            <a:off x="1676400" y="-1"/>
            <a:ext cx="8839199" cy="538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485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594AE3-3389-49B7-B50E-1525BDB68D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37" t="18826" r="9076" b="5969"/>
          <a:stretch/>
        </p:blipFill>
        <p:spPr>
          <a:xfrm>
            <a:off x="1524000" y="-1"/>
            <a:ext cx="9144000" cy="539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39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31E4E-D233-4695-B3EC-7EDA4119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FE757-122C-4764-90CC-3BD20F14C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E6CE2-407A-4594-9AE1-E1DF8BC38B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7248CE-5728-4D3A-BAA1-197091C60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11" y="169206"/>
            <a:ext cx="9582977" cy="501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40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31E4E-D233-4695-B3EC-7EDA4119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FE757-122C-4764-90CC-3BD20F14C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E6CE2-407A-4594-9AE1-E1DF8BC38B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85442F-981F-44FB-92DC-C9AB6B1D8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309" y="0"/>
            <a:ext cx="8809382" cy="532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27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FE780D-E1FB-4ECA-8911-A73BE401C5F8}"/>
              </a:ext>
            </a:extLst>
          </p:cNvPr>
          <p:cNvSpPr/>
          <p:nvPr/>
        </p:nvSpPr>
        <p:spPr>
          <a:xfrm>
            <a:off x="3330660" y="0"/>
            <a:ext cx="55306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Your set task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BA3DAF-D462-40DB-8F53-E145547A6D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10" t="28760" r="37066" b="17483"/>
          <a:stretch/>
        </p:blipFill>
        <p:spPr>
          <a:xfrm>
            <a:off x="139150" y="861516"/>
            <a:ext cx="5877338" cy="42935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52D6C7-F977-4BB2-B8AD-2BAFBA5523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511" t="28299" r="37229" b="16795"/>
          <a:stretch/>
        </p:blipFill>
        <p:spPr>
          <a:xfrm>
            <a:off x="6139071" y="861516"/>
            <a:ext cx="5877338" cy="429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69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13CA8AE-F6A4-4251-B0CF-B1E26AF7EC79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10/2/2021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8DBECE-AD37-423F-B216-C95C2FCA88AF}"/>
              </a:ext>
            </a:extLst>
          </p:cNvPr>
          <p:cNvSpPr/>
          <p:nvPr/>
        </p:nvSpPr>
        <p:spPr>
          <a:xfrm>
            <a:off x="4047213" y="2546588"/>
            <a:ext cx="40975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Divide by 10</a:t>
            </a:r>
          </a:p>
        </p:txBody>
      </p:sp>
    </p:spTree>
    <p:extLst>
      <p:ext uri="{BB962C8B-B14F-4D97-AF65-F5344CB8AC3E}">
        <p14:creationId xmlns:p14="http://schemas.microsoft.com/office/powerpoint/2010/main" val="1302519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1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C55C33-E157-4CAC-82C1-2180C2283DF1}"/>
              </a:ext>
            </a:extLst>
          </p:cNvPr>
          <p:cNvSpPr/>
          <p:nvPr/>
        </p:nvSpPr>
        <p:spPr>
          <a:xfrm>
            <a:off x="397565" y="97591"/>
            <a:ext cx="1139686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When you divide by 10 your are putting the total number into 10 equal groups e.g.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492E2D-DABD-4D2E-B350-79B4EB8BF0F8}"/>
              </a:ext>
            </a:extLst>
          </p:cNvPr>
          <p:cNvSpPr/>
          <p:nvPr/>
        </p:nvSpPr>
        <p:spPr>
          <a:xfrm>
            <a:off x="159805" y="1854498"/>
            <a:ext cx="3477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10 ÷ 10 = 1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4BBB2A-F628-46FE-ADE9-93CCEDE0A505}"/>
              </a:ext>
            </a:extLst>
          </p:cNvPr>
          <p:cNvSpPr/>
          <p:nvPr/>
        </p:nvSpPr>
        <p:spPr>
          <a:xfrm>
            <a:off x="331307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E06ACAA-66DF-44DB-A5BD-643F0F23CA53}"/>
              </a:ext>
            </a:extLst>
          </p:cNvPr>
          <p:cNvSpPr/>
          <p:nvPr/>
        </p:nvSpPr>
        <p:spPr>
          <a:xfrm>
            <a:off x="1496815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B79F308-EED0-4132-8A3F-2E5438EA7256}"/>
              </a:ext>
            </a:extLst>
          </p:cNvPr>
          <p:cNvSpPr/>
          <p:nvPr/>
        </p:nvSpPr>
        <p:spPr>
          <a:xfrm>
            <a:off x="2663004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9A4EDD-CAF6-4070-B37B-1A333C3CE20E}"/>
              </a:ext>
            </a:extLst>
          </p:cNvPr>
          <p:cNvSpPr/>
          <p:nvPr/>
        </p:nvSpPr>
        <p:spPr>
          <a:xfrm>
            <a:off x="3829193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5C3A76-9E69-4ECB-B3F8-539ABDCB5113}"/>
              </a:ext>
            </a:extLst>
          </p:cNvPr>
          <p:cNvSpPr/>
          <p:nvPr/>
        </p:nvSpPr>
        <p:spPr>
          <a:xfrm>
            <a:off x="5002010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D88785-081B-4E94-B99E-A8999FBB8F17}"/>
              </a:ext>
            </a:extLst>
          </p:cNvPr>
          <p:cNvSpPr/>
          <p:nvPr/>
        </p:nvSpPr>
        <p:spPr>
          <a:xfrm>
            <a:off x="6145010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037DB0-E9BD-4A3D-B5E7-2DDCC9426580}"/>
              </a:ext>
            </a:extLst>
          </p:cNvPr>
          <p:cNvSpPr/>
          <p:nvPr/>
        </p:nvSpPr>
        <p:spPr>
          <a:xfrm>
            <a:off x="7301258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2BE34A-3F24-46D9-873F-0FD6F1E32427}"/>
              </a:ext>
            </a:extLst>
          </p:cNvPr>
          <p:cNvSpPr/>
          <p:nvPr/>
        </p:nvSpPr>
        <p:spPr>
          <a:xfrm>
            <a:off x="8457514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DA0F8-E744-4467-ACE5-E10B98BE0526}"/>
              </a:ext>
            </a:extLst>
          </p:cNvPr>
          <p:cNvSpPr/>
          <p:nvPr/>
        </p:nvSpPr>
        <p:spPr>
          <a:xfrm>
            <a:off x="9603825" y="3088185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2A57DB-F2AC-4FB2-8296-1424831A2E07}"/>
              </a:ext>
            </a:extLst>
          </p:cNvPr>
          <p:cNvSpPr/>
          <p:nvPr/>
        </p:nvSpPr>
        <p:spPr>
          <a:xfrm>
            <a:off x="10760764" y="3070042"/>
            <a:ext cx="1099929" cy="20832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miley Face 17">
            <a:extLst>
              <a:ext uri="{FF2B5EF4-FFF2-40B4-BE49-F238E27FC236}">
                <a16:creationId xmlns:a16="http://schemas.microsoft.com/office/drawing/2014/main" id="{40389A6C-CD13-45C2-ADBA-3A2864EE3362}"/>
              </a:ext>
            </a:extLst>
          </p:cNvPr>
          <p:cNvSpPr/>
          <p:nvPr/>
        </p:nvSpPr>
        <p:spPr>
          <a:xfrm>
            <a:off x="556593" y="3740657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miley Face 18">
            <a:extLst>
              <a:ext uri="{FF2B5EF4-FFF2-40B4-BE49-F238E27FC236}">
                <a16:creationId xmlns:a16="http://schemas.microsoft.com/office/drawing/2014/main" id="{81CBD62D-9A63-457B-B4B1-27DD83C0913D}"/>
              </a:ext>
            </a:extLst>
          </p:cNvPr>
          <p:cNvSpPr/>
          <p:nvPr/>
        </p:nvSpPr>
        <p:spPr>
          <a:xfrm>
            <a:off x="1735356" y="3740656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miley Face 19">
            <a:extLst>
              <a:ext uri="{FF2B5EF4-FFF2-40B4-BE49-F238E27FC236}">
                <a16:creationId xmlns:a16="http://schemas.microsoft.com/office/drawing/2014/main" id="{B9FB02C8-8FC6-4B0E-BB09-26ECA0ADB2C1}"/>
              </a:ext>
            </a:extLst>
          </p:cNvPr>
          <p:cNvSpPr/>
          <p:nvPr/>
        </p:nvSpPr>
        <p:spPr>
          <a:xfrm>
            <a:off x="2888290" y="3740655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miley Face 20">
            <a:extLst>
              <a:ext uri="{FF2B5EF4-FFF2-40B4-BE49-F238E27FC236}">
                <a16:creationId xmlns:a16="http://schemas.microsoft.com/office/drawing/2014/main" id="{EDEBF135-48BF-497C-BA5A-4AC78EFECDA8}"/>
              </a:ext>
            </a:extLst>
          </p:cNvPr>
          <p:cNvSpPr/>
          <p:nvPr/>
        </p:nvSpPr>
        <p:spPr>
          <a:xfrm>
            <a:off x="4054479" y="3752558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miley Face 21">
            <a:extLst>
              <a:ext uri="{FF2B5EF4-FFF2-40B4-BE49-F238E27FC236}">
                <a16:creationId xmlns:a16="http://schemas.microsoft.com/office/drawing/2014/main" id="{E97EF928-F49A-4D5F-B7A5-87EC79C8A542}"/>
              </a:ext>
            </a:extLst>
          </p:cNvPr>
          <p:cNvSpPr/>
          <p:nvPr/>
        </p:nvSpPr>
        <p:spPr>
          <a:xfrm>
            <a:off x="5227296" y="3752557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miley Face 22">
            <a:extLst>
              <a:ext uri="{FF2B5EF4-FFF2-40B4-BE49-F238E27FC236}">
                <a16:creationId xmlns:a16="http://schemas.microsoft.com/office/drawing/2014/main" id="{A73E2DB4-9586-4127-BECD-389EEEFC9A71}"/>
              </a:ext>
            </a:extLst>
          </p:cNvPr>
          <p:cNvSpPr/>
          <p:nvPr/>
        </p:nvSpPr>
        <p:spPr>
          <a:xfrm>
            <a:off x="6370296" y="3752557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miley Face 23">
            <a:extLst>
              <a:ext uri="{FF2B5EF4-FFF2-40B4-BE49-F238E27FC236}">
                <a16:creationId xmlns:a16="http://schemas.microsoft.com/office/drawing/2014/main" id="{F832EBB1-F88D-48A7-B070-BCCEBAD7A502}"/>
              </a:ext>
            </a:extLst>
          </p:cNvPr>
          <p:cNvSpPr/>
          <p:nvPr/>
        </p:nvSpPr>
        <p:spPr>
          <a:xfrm>
            <a:off x="7579557" y="3752556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miley Face 24">
            <a:extLst>
              <a:ext uri="{FF2B5EF4-FFF2-40B4-BE49-F238E27FC236}">
                <a16:creationId xmlns:a16="http://schemas.microsoft.com/office/drawing/2014/main" id="{43125314-0F64-44D9-B182-DBBA5FAE5520}"/>
              </a:ext>
            </a:extLst>
          </p:cNvPr>
          <p:cNvSpPr/>
          <p:nvPr/>
        </p:nvSpPr>
        <p:spPr>
          <a:xfrm>
            <a:off x="8690738" y="3752556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miley Face 25">
            <a:extLst>
              <a:ext uri="{FF2B5EF4-FFF2-40B4-BE49-F238E27FC236}">
                <a16:creationId xmlns:a16="http://schemas.microsoft.com/office/drawing/2014/main" id="{77FEBD89-2637-4566-A2A8-A5524E6F02D5}"/>
              </a:ext>
            </a:extLst>
          </p:cNvPr>
          <p:cNvSpPr/>
          <p:nvPr/>
        </p:nvSpPr>
        <p:spPr>
          <a:xfrm>
            <a:off x="9836429" y="3740654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E3A3224B-2942-4E6B-85E6-72758D9B1C34}"/>
              </a:ext>
            </a:extLst>
          </p:cNvPr>
          <p:cNvSpPr/>
          <p:nvPr/>
        </p:nvSpPr>
        <p:spPr>
          <a:xfrm>
            <a:off x="10985369" y="3711748"/>
            <a:ext cx="649356" cy="718171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537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3F9F41-0F8A-4A28-9317-B8F64818F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978" y="0"/>
            <a:ext cx="8688043" cy="492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520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2AF9D-7DD8-4D70-BFF5-2386E87AA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FCF3D-28FC-4ACC-8B5F-27A7DDD21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89171-E7E0-4968-AEAD-6505E51CDD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417799-A9DF-48C8-93C1-731A625F3B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228" t="16699" r="11033" b="13702"/>
          <a:stretch/>
        </p:blipFill>
        <p:spPr>
          <a:xfrm>
            <a:off x="2110082" y="0"/>
            <a:ext cx="7971835" cy="536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539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DE8640-906F-41AE-9B94-FB2F33B17F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10" t="24386" r="11033" b="5969"/>
          <a:stretch/>
        </p:blipFill>
        <p:spPr>
          <a:xfrm>
            <a:off x="1871870" y="0"/>
            <a:ext cx="8448260" cy="527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352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73441F-EB1D-4929-9F7A-A9256E0AB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532" y="0"/>
            <a:ext cx="9276936" cy="542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283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86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4BBB3B-5519-40EC-8CFE-173F97D22B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1" t="4522" r="11699" b="6678"/>
          <a:stretch/>
        </p:blipFill>
        <p:spPr>
          <a:xfrm>
            <a:off x="1628048" y="-1"/>
            <a:ext cx="8935903" cy="540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57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013423-804F-4363-B496-DBCAFAD46734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8ABC80-7D93-4ABF-A1E9-8E592A646B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73" t="17065" r="10802" b="10462"/>
          <a:stretch/>
        </p:blipFill>
        <p:spPr>
          <a:xfrm>
            <a:off x="163824" y="904378"/>
            <a:ext cx="5863936" cy="43513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A16622-8D44-47B6-910E-A9A0D3D1FF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772" t="22170" r="10802" b="7526"/>
          <a:stretch/>
        </p:blipFill>
        <p:spPr>
          <a:xfrm>
            <a:off x="6143792" y="904378"/>
            <a:ext cx="586393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7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212CE5B-0F09-4839-B43E-8E325242110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11/2/2021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72F7E9-FCD9-415F-B46D-B47A6367E7D0}"/>
              </a:ext>
            </a:extLst>
          </p:cNvPr>
          <p:cNvSpPr/>
          <p:nvPr/>
        </p:nvSpPr>
        <p:spPr>
          <a:xfrm>
            <a:off x="3020481" y="2721114"/>
            <a:ext cx="61510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Multiplication Recap </a:t>
            </a:r>
          </a:p>
        </p:txBody>
      </p:sp>
    </p:spTree>
    <p:extLst>
      <p:ext uri="{BB962C8B-B14F-4D97-AF65-F5344CB8AC3E}">
        <p14:creationId xmlns:p14="http://schemas.microsoft.com/office/powerpoint/2010/main" val="684837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3E03F2-83C2-4BAC-83E7-1EED0A14B8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63" t="7688" r="9571" b="2638"/>
          <a:stretch/>
        </p:blipFill>
        <p:spPr>
          <a:xfrm>
            <a:off x="1646244" y="0"/>
            <a:ext cx="8899512" cy="536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2741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F5E7B1-BF58-429F-9D84-2F85230B0D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0" t="13481" r="5093" b="7525"/>
          <a:stretch/>
        </p:blipFill>
        <p:spPr>
          <a:xfrm>
            <a:off x="514065" y="0"/>
            <a:ext cx="11163869" cy="541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534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1E7BC3-4856-48BC-A6FB-8021226A7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2" t="12287" r="3304" b="4090"/>
          <a:stretch/>
        </p:blipFill>
        <p:spPr>
          <a:xfrm>
            <a:off x="617397" y="0"/>
            <a:ext cx="10957205" cy="545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7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1B23BE-B406-4805-AD20-DD44775964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5" t="7688" r="8125" b="9665"/>
          <a:stretch/>
        </p:blipFill>
        <p:spPr>
          <a:xfrm>
            <a:off x="1444256" y="0"/>
            <a:ext cx="9303488" cy="543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614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D1C1AC-D490-450F-A945-B1ED51C3A9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4" t="4122" r="12257" b="7276"/>
          <a:stretch/>
        </p:blipFill>
        <p:spPr>
          <a:xfrm>
            <a:off x="1623916" y="-1"/>
            <a:ext cx="8944167" cy="541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572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F80B8-AA0B-4E6F-BA59-044E64A5C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98CC9-9449-4EE8-A886-5A56B3507F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825E11-5A9D-4B8C-9EF2-F562870DC0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D54AA5-FF49-41B7-8B2F-F13A47594A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51" t="24386" r="20205" b="18227"/>
          <a:stretch/>
        </p:blipFill>
        <p:spPr>
          <a:xfrm>
            <a:off x="1599062" y="0"/>
            <a:ext cx="8993875" cy="538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1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9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695658C-21F2-4C34-B655-465A0A4E0099}"/>
              </a:ext>
            </a:extLst>
          </p:cNvPr>
          <p:cNvSpPr/>
          <p:nvPr/>
        </p:nvSpPr>
        <p:spPr>
          <a:xfrm>
            <a:off x="4531056" y="35315"/>
            <a:ext cx="7789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9BC15B-C58F-49C3-83D5-42174EE68E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2" t="16866" r="27593" b="6679"/>
          <a:stretch/>
        </p:blipFill>
        <p:spPr>
          <a:xfrm>
            <a:off x="5861712" y="810953"/>
            <a:ext cx="6064156" cy="45662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91A684-90E9-4D1E-A383-637714CBA6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675" t="25351" r="32631" b="11971"/>
          <a:stretch/>
        </p:blipFill>
        <p:spPr>
          <a:xfrm>
            <a:off x="241110" y="68312"/>
            <a:ext cx="4362734" cy="530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315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F483F9-C339-4E8B-831E-93156BC60615}"/>
              </a:ext>
            </a:extLst>
          </p:cNvPr>
          <p:cNvSpPr/>
          <p:nvPr/>
        </p:nvSpPr>
        <p:spPr>
          <a:xfrm>
            <a:off x="3651264" y="2721114"/>
            <a:ext cx="48894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Division Recap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77C67A9-9952-4AE6-82A3-165DB00B9CD2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12/2/2021</a:t>
            </a:r>
          </a:p>
        </p:txBody>
      </p:sp>
    </p:spTree>
    <p:extLst>
      <p:ext uri="{BB962C8B-B14F-4D97-AF65-F5344CB8AC3E}">
        <p14:creationId xmlns:p14="http://schemas.microsoft.com/office/powerpoint/2010/main" val="30910078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02BF9-4A46-4A4A-A4C4-3FC885F73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FA5B7-D8C0-4B09-AD69-F76FA13D5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10285-89BA-4C1B-A809-BC5FA53C9E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5EB9CC-CA51-4A1F-9126-72E6A8947A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4" t="4720" r="12257" b="13648"/>
          <a:stretch/>
        </p:blipFill>
        <p:spPr>
          <a:xfrm>
            <a:off x="1503528" y="121290"/>
            <a:ext cx="9184943" cy="494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710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859E-4121-44CB-805E-A63F9039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973F-2E8C-4FBD-BF3E-CC174F610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419CB-67AA-4AC5-A97A-88AD17BDB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F89D6E-B7CF-4FC9-B18D-091236654B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89" t="27744" r="33975" b="12135"/>
          <a:stretch/>
        </p:blipFill>
        <p:spPr>
          <a:xfrm>
            <a:off x="1787573" y="0"/>
            <a:ext cx="8616854" cy="541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565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859E-4121-44CB-805E-A63F9039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973F-2E8C-4FBD-BF3E-CC174F610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419CB-67AA-4AC5-A97A-88AD17BDB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A31B85-08C2-43EA-A8B2-5FA1CE0E5B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13" t="3079" r="11137" b="3692"/>
          <a:stretch/>
        </p:blipFill>
        <p:spPr>
          <a:xfrm>
            <a:off x="1830516" y="-1"/>
            <a:ext cx="8530967" cy="543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382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859E-4121-44CB-805E-A63F9039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973F-2E8C-4FBD-BF3E-CC174F610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419CB-67AA-4AC5-A97A-88AD17BDB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ACAD14-6DAE-4265-A986-C7C63A0A49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54768F"/>
              </a:clrFrom>
              <a:clrTo>
                <a:srgbClr val="54768F">
                  <a:alpha val="0"/>
                </a:srgbClr>
              </a:clrTo>
            </a:clrChange>
          </a:blip>
          <a:srcRect l="2557" t="4522" r="5877" b="5086"/>
          <a:stretch/>
        </p:blipFill>
        <p:spPr>
          <a:xfrm>
            <a:off x="1362421" y="0"/>
            <a:ext cx="9467157" cy="54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573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859E-4121-44CB-805E-A63F90397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973F-2E8C-4FBD-BF3E-CC174F610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419CB-67AA-4AC5-A97A-88AD17BDB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1B9CE1-CE56-4823-AC8B-C09070BF06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07" t="27744" r="30280" b="12135"/>
          <a:stretch/>
        </p:blipFill>
        <p:spPr>
          <a:xfrm>
            <a:off x="1837897" y="0"/>
            <a:ext cx="8516205" cy="532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75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5F290-E8E8-4796-BAE3-B15206B78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39DF1-532F-4E1E-A6F3-4101754DA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CCAF7A-E1FB-41D9-A5EB-86AA828A85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A95786-D7C6-40B3-8B6A-96079F4040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19" t="27744" r="31175" b="12135"/>
          <a:stretch/>
        </p:blipFill>
        <p:spPr>
          <a:xfrm>
            <a:off x="1841879" y="0"/>
            <a:ext cx="8508242" cy="54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338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8F8D9-1931-440F-B346-E39572908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D61C7-18C2-4D9B-9319-D064EA97C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81EA3C-60A1-4FF1-9715-5F485E110A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FF1DE6-29B4-4669-AAFF-EF78C0137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683" y="910562"/>
            <a:ext cx="8574633" cy="448030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D1D658-246C-42D9-9E8B-C9770283A503}"/>
              </a:ext>
            </a:extLst>
          </p:cNvPr>
          <p:cNvSpPr/>
          <p:nvPr/>
        </p:nvSpPr>
        <p:spPr>
          <a:xfrm>
            <a:off x="3107039" y="-96540"/>
            <a:ext cx="5977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Two part question</a:t>
            </a:r>
          </a:p>
        </p:txBody>
      </p:sp>
    </p:spTree>
    <p:extLst>
      <p:ext uri="{BB962C8B-B14F-4D97-AF65-F5344CB8AC3E}">
        <p14:creationId xmlns:p14="http://schemas.microsoft.com/office/powerpoint/2010/main" val="36324926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99ACD-8B98-4050-BA62-5444D5B9E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1E2A6-02E5-41D0-B410-3AD33A658F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DBACBD-7E44-4856-8D44-214AFF8C09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BCDA14F-B6D5-47D6-931D-D347A3E6872C}"/>
              </a:ext>
            </a:extLst>
          </p:cNvPr>
          <p:cNvSpPr/>
          <p:nvPr/>
        </p:nvSpPr>
        <p:spPr>
          <a:xfrm>
            <a:off x="5011829" y="14083"/>
            <a:ext cx="7180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36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54C2CB-C1F6-40F9-A247-AB61EEC4C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00" t="25671" r="29832" b="7526"/>
          <a:stretch/>
        </p:blipFill>
        <p:spPr>
          <a:xfrm>
            <a:off x="248760" y="14083"/>
            <a:ext cx="4763069" cy="53085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5B6C15-7387-4C5E-9903-22FCD65CBC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19" t="20151" r="30168" b="10263"/>
          <a:stretch/>
        </p:blipFill>
        <p:spPr>
          <a:xfrm>
            <a:off x="5353196" y="824149"/>
            <a:ext cx="6590044" cy="449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53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170</Words>
  <Application>Microsoft Office PowerPoint</Application>
  <PresentationFormat>Widescreen</PresentationFormat>
  <Paragraphs>26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26</cp:revision>
  <dcterms:created xsi:type="dcterms:W3CDTF">2021-01-30T17:36:06Z</dcterms:created>
  <dcterms:modified xsi:type="dcterms:W3CDTF">2021-02-04T13:21:27Z</dcterms:modified>
</cp:coreProperties>
</file>