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48" r:id="rId2"/>
  </p:sldMasterIdLst>
  <p:sldIdLst>
    <p:sldId id="256" r:id="rId3"/>
    <p:sldId id="257" r:id="rId4"/>
    <p:sldId id="268" r:id="rId5"/>
    <p:sldId id="267" r:id="rId6"/>
    <p:sldId id="266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445702-A9FC-48C7-B52D-76001B0DABDB}" v="787" dt="2021-01-07T20:56:27.157"/>
    <p1510:client id="{68DBCD13-8FE8-C43C-D351-BDEBD135C313}" v="1677" dt="2021-01-07T21:30:06.009"/>
    <p1510:client id="{7F9B18CD-CC25-CD2F-48A2-148B47687187}" v="225" dt="2021-01-07T21:18:42.8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3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microsoft.com/office/2015/10/relationships/revisionInfo" Target="revisionInfo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339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34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8221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423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093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942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783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440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510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0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330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3914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289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374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538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3879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03756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26A72-6838-4644-9858-121E9B54C4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10F2B0-3DDF-47F8-83F7-080CEC810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FDA07-D38C-4885-8DF6-A99F19A8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381A8-12A0-4009-B989-659F96369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2BE5F2-6758-4D6A-BE7F-A9D384ACC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2405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F630-B355-4BD2-BCF2-9AE8FDE23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FA1C5-EF60-4F4B-9453-3C599BE62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F7680-3CDB-4E42-B6D6-86C50C6C2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B434AC-D4C1-4327-AA1D-39D3E0834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B134-6634-463D-A5D5-8DCA78A02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974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972CB-3DC3-455A-962A-8154C5274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89AED8-0E99-4112-8674-E43F086F8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0A2C6-94EA-448F-BD1E-AFF7E8409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39786-9CEE-413D-8BCB-61895CD64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DF450-46BD-471A-811F-240D10305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550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17495-DBED-4A85-BE1C-3A7C46FCC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E6E3F-6404-4EAD-8569-6339BA84F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B69C8-C4F7-4161-A536-BE1982B862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66559-8F72-49F4-9548-D11B4189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115C7-AABA-4C7D-BD74-6C12B5A2E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64E67B-00B5-4912-ACDF-476F391B6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791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64BDD-CA1A-4C53-ADAE-C9C21090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705E6B-96DF-4C90-9647-C28A6DE65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AD2A40-9EE6-4233-B53C-ECE2E1499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9738C9-A773-4B11-9579-637194899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0417D1-F0B5-4275-9E2E-66048A2EB5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88E8D0-7EFF-4839-A75A-BFB45C91E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4CEE43-F9F6-4CF7-9E81-9A0B4D8D6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4F8B29-353A-48A2-9E02-7B09CF89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884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5AF6E-837A-4293-AACE-9C647008C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FF9E1D-C962-4EAB-AADE-428DA516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B26197-817C-41EB-B60C-77A33F33A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20363A-3266-404F-8EEA-EF0D257B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846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C4CC19-3FDA-4069-9213-951D70B0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C0F34F-1345-497E-9538-AC6F554EA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C87FE-23C1-4603-A489-0689A549E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2014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AEA66-6409-489C-B514-BFB745276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CE19E-E7CB-4C0F-A79C-65738A83B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28ABE-FFA7-4C6C-A5E0-2A7AAF5289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2F4494-54FC-4A0A-9E57-9790CC2F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B7979-93ED-4BC7-9455-A7CAFD853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FF32A-2420-43CD-9B36-F74E7C268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5398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F85CF-1756-4919-AE8B-F248C704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59444C-29B5-4460-A806-7A5A34B57D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B8FD75-6A10-4C48-9B7F-CF555317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47D26A-EA6F-4F21-A9F0-51CB9344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0DF294-70DC-44FD-904D-6B924C418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9BF665-90D4-4E11-BF61-E5E1DF25A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6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95B38-869D-4D92-9DE3-6749C4CE3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C2EBC-300B-48EA-B22F-6D4228E04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4099B-9DF3-418C-A127-660303A8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7DE3E8-0288-44A6-B4EB-C373C764E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EFC8E-8948-407B-8CC1-5C9F151D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2543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E56F9B-FDE7-452F-A2B2-3CC952D3D1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116B52-E306-4A8B-AA40-CC92D642A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EE018E-A78B-4509-B3CE-56EF45833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E7B92-544D-4A15-AC5C-119A60C2C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CC687-8507-4179-A079-D026A4716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032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08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B6A51F-8743-4D8D-A889-1C2AB604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AA1764-669B-4A19-A395-0D18EE568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ED811-8CB1-4B94-8A8A-4167C27B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CD258-7CC0-4C0B-BDAD-BEBEDF8A8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85635-DC7B-42C5-9321-E370FB7F74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16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Maiandra GD"/>
                <a:cs typeface="Calibri Light"/>
              </a:rPr>
              <a:t>Tuesday</a:t>
            </a:r>
            <a:r>
              <a:rPr lang="en-US" dirty="0" smtClean="0">
                <a:latin typeface="Maiandra GD"/>
                <a:cs typeface="Calibri Light"/>
              </a:rPr>
              <a:t> 12th </a:t>
            </a:r>
            <a:r>
              <a:rPr lang="en-US" dirty="0">
                <a:latin typeface="Maiandra GD"/>
                <a:cs typeface="Calibri Light"/>
              </a:rPr>
              <a:t>January 2021</a:t>
            </a:r>
            <a:endParaRPr lang="en-US" dirty="0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Maiandra GD"/>
                <a:ea typeface="+mn-lt"/>
                <a:cs typeface="+mn-lt"/>
              </a:rPr>
              <a:t>LO: </a:t>
            </a:r>
            <a:r>
              <a:rPr lang="en-GB" b="1" dirty="0" smtClean="0">
                <a:latin typeface="Maiandra GD"/>
                <a:ea typeface="+mn-lt"/>
                <a:cs typeface="+mn-lt"/>
              </a:rPr>
              <a:t>To imagine what a character is like based on </a:t>
            </a:r>
            <a:r>
              <a:rPr lang="en-GB" b="1" dirty="0" smtClean="0">
                <a:latin typeface="Maiandra GD"/>
                <a:ea typeface="+mn-lt"/>
                <a:cs typeface="+mn-lt"/>
              </a:rPr>
              <a:t>the words used </a:t>
            </a:r>
            <a:r>
              <a:rPr lang="en-GB" b="1" smtClean="0">
                <a:latin typeface="Maiandra GD"/>
                <a:ea typeface="+mn-lt"/>
                <a:cs typeface="+mn-lt"/>
              </a:rPr>
              <a:t>to describe them </a:t>
            </a:r>
            <a:r>
              <a:rPr lang="en-GB" b="1" dirty="0" smtClean="0">
                <a:latin typeface="Maiandra GD"/>
                <a:ea typeface="+mn-lt"/>
                <a:cs typeface="+mn-lt"/>
              </a:rPr>
              <a:t>by the author.</a:t>
            </a:r>
            <a:endParaRPr lang="en-US" dirty="0">
              <a:latin typeface="Maiandra GD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Maiandra GD"/>
              </a:rPr>
              <a:t>Read </a:t>
            </a:r>
            <a:r>
              <a:rPr lang="en-US" dirty="0">
                <a:latin typeface="Maiandra GD"/>
              </a:rPr>
              <a:t>pages </a:t>
            </a:r>
            <a:r>
              <a:rPr lang="en-US" dirty="0" smtClean="0">
                <a:latin typeface="Maiandra GD"/>
              </a:rPr>
              <a:t>13 to 17.</a:t>
            </a:r>
            <a:endParaRPr lang="en-US" dirty="0">
              <a:latin typeface="Maiandra GD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SzPct val="114999"/>
            </a:pPr>
            <a:r>
              <a:rPr lang="en-GB" dirty="0">
                <a:latin typeface="Maiandra GD"/>
                <a:ea typeface="+mn-lt"/>
                <a:cs typeface="+mn-lt"/>
              </a:rPr>
              <a:t>Think about the descriptions of the </a:t>
            </a:r>
            <a:r>
              <a:rPr lang="en-GB" dirty="0">
                <a:latin typeface="Maiandra GD"/>
                <a:ea typeface="+mn-lt"/>
                <a:cs typeface="+mn-lt"/>
              </a:rPr>
              <a:t>o</a:t>
            </a:r>
            <a:r>
              <a:rPr lang="en-GB" dirty="0" smtClean="0">
                <a:latin typeface="Maiandra GD"/>
                <a:ea typeface="+mn-lt"/>
                <a:cs typeface="+mn-lt"/>
              </a:rPr>
              <a:t>gre</a:t>
            </a:r>
            <a:r>
              <a:rPr lang="en-GB" dirty="0" smtClean="0">
                <a:latin typeface="Maiandra GD"/>
                <a:ea typeface="+mn-lt"/>
                <a:cs typeface="+mn-lt"/>
              </a:rPr>
              <a:t>.</a:t>
            </a:r>
          </a:p>
          <a:p>
            <a:pPr>
              <a:buSzPct val="114999"/>
            </a:pPr>
            <a:r>
              <a:rPr lang="en-GB" dirty="0">
                <a:latin typeface="Maiandra GD"/>
                <a:ea typeface="+mn-lt"/>
                <a:cs typeface="+mn-lt"/>
              </a:rPr>
              <a:t>Q. Can you remember what an adjective is?</a:t>
            </a:r>
            <a:endParaRPr lang="en-GB" dirty="0">
              <a:latin typeface="Maiandra GD"/>
              <a:ea typeface="+mn-lt"/>
              <a:cs typeface="+mn-lt"/>
            </a:endParaRPr>
          </a:p>
          <a:p>
            <a:pPr>
              <a:buSzPct val="114999"/>
            </a:pPr>
            <a:r>
              <a:rPr lang="en-GB" dirty="0">
                <a:latin typeface="Maiandra GD"/>
                <a:ea typeface="+mn-lt"/>
                <a:cs typeface="+mn-lt"/>
              </a:rPr>
              <a:t>Q. What adjectives (describing words) </a:t>
            </a:r>
            <a:r>
              <a:rPr lang="en-GB" dirty="0" smtClean="0">
                <a:latin typeface="Maiandra GD"/>
                <a:ea typeface="+mn-lt"/>
                <a:cs typeface="+mn-lt"/>
              </a:rPr>
              <a:t>do</a:t>
            </a:r>
            <a:r>
              <a:rPr lang="en-GB" dirty="0" smtClean="0">
                <a:latin typeface="Maiandra GD"/>
                <a:ea typeface="+mn-lt"/>
                <a:cs typeface="+mn-lt"/>
              </a:rPr>
              <a:t> </a:t>
            </a:r>
            <a:r>
              <a:rPr lang="en-GB" dirty="0">
                <a:latin typeface="Maiandra GD"/>
                <a:ea typeface="+mn-lt"/>
                <a:cs typeface="+mn-lt"/>
              </a:rPr>
              <a:t>you recognise</a:t>
            </a:r>
            <a:r>
              <a:rPr lang="en-GB" dirty="0" smtClean="0">
                <a:latin typeface="Maiandra GD"/>
                <a:ea typeface="+mn-lt"/>
                <a:cs typeface="+mn-lt"/>
              </a:rPr>
              <a:t>?</a:t>
            </a:r>
            <a:r>
              <a:rPr lang="en-GB" dirty="0">
                <a:latin typeface="Maiandra GD"/>
                <a:ea typeface="+mn-lt"/>
                <a:cs typeface="+mn-lt"/>
              </a:rPr>
              <a:t> </a:t>
            </a:r>
          </a:p>
          <a:p>
            <a:pPr marL="0" indent="0">
              <a:buSzPct val="114999"/>
              <a:buNone/>
            </a:pP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id="{8217A8D0-5BDC-4300-AB1B-A5CEAFF43E3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02145" y="3004674"/>
            <a:ext cx="5275981" cy="1055118"/>
          </a:xfrm>
        </p:spPr>
      </p:pic>
    </p:spTree>
    <p:extLst>
      <p:ext uri="{BB962C8B-B14F-4D97-AF65-F5344CB8AC3E}">
        <p14:creationId xmlns:p14="http://schemas.microsoft.com/office/powerpoint/2010/main" val="4246034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7FB5D-FFFE-4E8F-A115-0D16B497E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633832-2DC9-4E3D-B12C-1013668766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id="{D4992078-D89D-4114-94C8-19014B2609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71" t="5324" r="12383"/>
          <a:stretch/>
        </p:blipFill>
        <p:spPr bwMode="auto">
          <a:xfrm rot="5400000">
            <a:off x="2666998" y="-2666998"/>
            <a:ext cx="6858001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63B57E-2517-43CC-8844-F19FB2AD863D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9A7EEA-1133-45B3-94A1-10CF10813BE8}"/>
              </a:ext>
            </a:extLst>
          </p:cNvPr>
          <p:cNvSpPr txBox="1"/>
          <p:nvPr/>
        </p:nvSpPr>
        <p:spPr>
          <a:xfrm>
            <a:off x="7608498" y="630015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27880086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y8BcwhcFB0umYPfqOnKZ2Q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E6AA53BC-50DB-4FF0-B277-AD6CC56DAF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30" r="5217" b="10217"/>
          <a:stretch/>
        </p:blipFill>
        <p:spPr bwMode="auto">
          <a:xfrm>
            <a:off x="43132" y="80211"/>
            <a:ext cx="12192000" cy="687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2BC0C44-6A90-4194-8F76-E60B13EBB484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2355C8B-092D-495A-9145-1379AE243D75}"/>
              </a:ext>
            </a:extLst>
          </p:cNvPr>
          <p:cNvSpPr txBox="1"/>
          <p:nvPr/>
        </p:nvSpPr>
        <p:spPr>
          <a:xfrm>
            <a:off x="8629291" y="64008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954619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%2FF3zmWmyrkOQeKJo4R0CYw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6B678C9E-B550-46DF-9778-D39118B6B3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79" r="50646" b="15724"/>
          <a:stretch/>
        </p:blipFill>
        <p:spPr bwMode="auto">
          <a:xfrm>
            <a:off x="2499012" y="70283"/>
            <a:ext cx="620625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94C3CBD-D44E-4A93-9AF1-027847C81CB1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2706324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49D61-DE19-44DC-99B4-1DE1AA27B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Maiandra GD"/>
              </a:rPr>
              <a:t>Your Task Today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046A65-8DDE-4E4B-9175-698F171F5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85687"/>
            <a:ext cx="9601196" cy="331893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>
                <a:latin typeface="Maiandra GD"/>
              </a:rPr>
              <a:t>First read pages 13 to 17 of ‘</a:t>
            </a:r>
            <a:r>
              <a:rPr lang="en-US" dirty="0" err="1" smtClean="0">
                <a:latin typeface="Maiandra GD"/>
              </a:rPr>
              <a:t>Ossiri</a:t>
            </a:r>
            <a:r>
              <a:rPr lang="en-US" dirty="0" smtClean="0">
                <a:latin typeface="Maiandra GD"/>
              </a:rPr>
              <a:t> and the </a:t>
            </a:r>
            <a:r>
              <a:rPr lang="en-US" dirty="0" err="1" smtClean="0">
                <a:latin typeface="Maiandra GD"/>
              </a:rPr>
              <a:t>Bala</a:t>
            </a:r>
            <a:r>
              <a:rPr lang="en-US" dirty="0" smtClean="0">
                <a:latin typeface="Maiandra GD"/>
              </a:rPr>
              <a:t> </a:t>
            </a:r>
            <a:r>
              <a:rPr lang="en-US" dirty="0" err="1" smtClean="0">
                <a:latin typeface="Maiandra GD"/>
              </a:rPr>
              <a:t>Mengro</a:t>
            </a:r>
            <a:r>
              <a:rPr lang="en-US" dirty="0" smtClean="0">
                <a:latin typeface="Maiandra GD"/>
              </a:rPr>
              <a:t>’</a:t>
            </a:r>
            <a:r>
              <a:rPr lang="en-US" dirty="0" smtClean="0">
                <a:latin typeface="Maiandra GD"/>
              </a:rPr>
              <a:t>.</a:t>
            </a:r>
            <a:r>
              <a:rPr lang="en-US" dirty="0">
                <a:latin typeface="Maiandra GD"/>
              </a:rPr>
              <a:t> </a:t>
            </a:r>
            <a:endParaRPr lang="en-US" dirty="0">
              <a:latin typeface="Maiandra GD"/>
            </a:endParaRPr>
          </a:p>
          <a:p>
            <a:r>
              <a:rPr lang="en-US" dirty="0" smtClean="0">
                <a:latin typeface="Maiandra GD"/>
              </a:rPr>
              <a:t>Think about the adjectives used to describe the ogre. </a:t>
            </a:r>
          </a:p>
          <a:p>
            <a:r>
              <a:rPr lang="en-US" dirty="0" smtClean="0">
                <a:latin typeface="Maiandra GD"/>
              </a:rPr>
              <a:t>Using the words the local people use to describe the ogre draw and label what you think the ogre is like.</a:t>
            </a:r>
          </a:p>
          <a:p>
            <a:r>
              <a:rPr lang="en-US" dirty="0" smtClean="0">
                <a:latin typeface="Maiandra GD"/>
              </a:rPr>
              <a:t>Afterwards use adjectives and similes to write your own description of the ogre. </a:t>
            </a:r>
          </a:p>
          <a:p>
            <a:r>
              <a:rPr lang="en-US" dirty="0" smtClean="0">
                <a:latin typeface="Maiandra GD"/>
              </a:rPr>
              <a:t>E.g. The ogre is </a:t>
            </a:r>
            <a:r>
              <a:rPr lang="en-US" dirty="0" smtClean="0">
                <a:solidFill>
                  <a:srgbClr val="FF0000"/>
                </a:solidFill>
                <a:latin typeface="Maiandra GD"/>
              </a:rPr>
              <a:t>as</a:t>
            </a:r>
            <a:r>
              <a:rPr lang="en-US" dirty="0" smtClean="0">
                <a:latin typeface="Maiandra GD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Maiandra GD"/>
              </a:rPr>
              <a:t>wide as a mountain (simile) </a:t>
            </a:r>
            <a:r>
              <a:rPr lang="en-US" dirty="0" smtClean="0">
                <a:latin typeface="Maiandra GD"/>
              </a:rPr>
              <a:t>and has a </a:t>
            </a:r>
            <a:r>
              <a:rPr lang="en-US" dirty="0" smtClean="0">
                <a:solidFill>
                  <a:srgbClr val="0070C0"/>
                </a:solidFill>
                <a:latin typeface="Maiandra GD"/>
              </a:rPr>
              <a:t>menacing (adjective)</a:t>
            </a:r>
            <a:r>
              <a:rPr lang="en-US" dirty="0" smtClean="0">
                <a:latin typeface="Maiandra GD"/>
              </a:rPr>
              <a:t> stare. </a:t>
            </a:r>
            <a:endParaRPr lang="en-US" dirty="0">
              <a:latin typeface="Maiandra GD"/>
            </a:endParaRPr>
          </a:p>
        </p:txBody>
      </p:sp>
    </p:spTree>
    <p:extLst>
      <p:ext uri="{BB962C8B-B14F-4D97-AF65-F5344CB8AC3E}">
        <p14:creationId xmlns:p14="http://schemas.microsoft.com/office/powerpoint/2010/main" val="36511749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</TotalTime>
  <Words>155</Words>
  <Application>Microsoft Office PowerPoint</Application>
  <PresentationFormat>Widescreen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Garamond</vt:lpstr>
      <vt:lpstr>Maiandra GD</vt:lpstr>
      <vt:lpstr>Organic</vt:lpstr>
      <vt:lpstr>Office Theme</vt:lpstr>
      <vt:lpstr>Tuesday 12th January 2021</vt:lpstr>
      <vt:lpstr>Read pages 13 to 17.</vt:lpstr>
      <vt:lpstr>PowerPoint Presentation</vt:lpstr>
      <vt:lpstr>PowerPoint Presentation</vt:lpstr>
      <vt:lpstr>PowerPoint Presentation</vt:lpstr>
      <vt:lpstr>Your Task Today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</dc:title>
  <dc:creator>E King BTP</dc:creator>
  <cp:lastModifiedBy>E King BTP</cp:lastModifiedBy>
  <cp:revision>7</cp:revision>
  <dcterms:created xsi:type="dcterms:W3CDTF">2021-01-07T20:41:15Z</dcterms:created>
  <dcterms:modified xsi:type="dcterms:W3CDTF">2021-01-08T13:29:22Z</dcterms:modified>
</cp:coreProperties>
</file>