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93" r:id="rId2"/>
    <p:sldId id="294" r:id="rId3"/>
    <p:sldId id="264" r:id="rId4"/>
    <p:sldId id="288" r:id="rId5"/>
    <p:sldId id="275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B7BC"/>
    <a:srgbClr val="18A0DB"/>
    <a:srgbClr val="BF0A2A"/>
    <a:srgbClr val="C21132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57"/>
        <p:guide pos="317"/>
        <p:guide orient="horz" pos="3952"/>
        <p:guide pos="5420"/>
        <p:guide orient="horz" pos="346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4283" y="1661011"/>
            <a:ext cx="6995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‘The Runaway Iceberg’ 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book, click this button: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13436" y="622379"/>
            <a:ext cx="47307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The Runaway Iceberg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513" y="3567064"/>
            <a:ext cx="2781044" cy="259456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190435" y="2976642"/>
            <a:ext cx="763130" cy="763130"/>
            <a:chOff x="4060519" y="2969496"/>
            <a:chExt cx="959708" cy="959708"/>
          </a:xfrm>
        </p:grpSpPr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07214" y="3015048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7214" y="4810156"/>
            <a:ext cx="168463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do you think it is set?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</p:spPr>
      </p:pic>
      <p:grpSp>
        <p:nvGrpSpPr>
          <p:cNvPr id="16" name="Q1"/>
          <p:cNvGrpSpPr/>
          <p:nvPr/>
        </p:nvGrpSpPr>
        <p:grpSpPr>
          <a:xfrm>
            <a:off x="5536203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567884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534346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441369" y="4515655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5441368" y="2861310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5441369" y="1199344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6407214" y="1754654"/>
            <a:ext cx="1822386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 you think could be the ‘new friends’ that the penguins meet? Who else might live in a place like this?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1788588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1599393"/>
            <a:ext cx="2986969" cy="2162982"/>
          </a:xfrm>
          <a:prstGeom prst="roundRect">
            <a:avLst>
              <a:gd name="adj" fmla="val 9971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407214" y="4177098"/>
            <a:ext cx="18223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the word ‘courage’ means?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4211032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441368" y="4023360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doesn’t Gaspar dive into the water?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4364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460582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ice broke quickly or slowly? How do you know?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Gaspar feels?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0688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are the penguins looking for?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2308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snow petrel is being kind?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8913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‘the current’? What do you think this means?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07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5262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the blue whale will help the penguins break through the ice?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52403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243585"/>
            <a:ext cx="554513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Rossi say that she and Gaspar are ‘just like real explorers’?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will happen if the iceberg melts?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Rossi is a good friend?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448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585946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find a word that tells you how Gaspar feels about swimming?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2941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Gaspar feel proud?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998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195912"/>
            <a:ext cx="447554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are the main characters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4572001" y="5177909"/>
            <a:ext cx="3816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Gasper and Rossi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49" y="5177909"/>
            <a:ext cx="3816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Antarctic silverfish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7333" y="2338912"/>
            <a:ext cx="2845685" cy="2532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6986" y="2517486"/>
            <a:ext cx="2733676" cy="2225159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1972877" y="5084029"/>
            <a:ext cx="21970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the problem in the story?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679489" y="5082507"/>
            <a:ext cx="238436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would you feel if this happened to you?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4635" y="765175"/>
            <a:ext cx="4734730" cy="3581775"/>
          </a:xfrm>
          <a:prstGeom prst="roundRect">
            <a:avLst>
              <a:gd name="adj" fmla="val 4700"/>
            </a:avLst>
          </a:prstGeom>
          <a:ln w="28575">
            <a:solidFill>
              <a:srgbClr val="25B7BC"/>
            </a:solidFill>
          </a:ln>
        </p:spPr>
      </p:pic>
      <p:grpSp>
        <p:nvGrpSpPr>
          <p:cNvPr id="35" name="Q2"/>
          <p:cNvGrpSpPr/>
          <p:nvPr/>
        </p:nvGrpSpPr>
        <p:grpSpPr>
          <a:xfrm>
            <a:off x="4840160" y="4977941"/>
            <a:ext cx="763130" cy="763130"/>
            <a:chOff x="4060519" y="2969496"/>
            <a:chExt cx="959708" cy="959708"/>
          </a:xfrm>
        </p:grpSpPr>
        <p:sp>
          <p:nvSpPr>
            <p:cNvPr id="36" name="Oval 3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Rounded Rectangle 37"/>
          <p:cNvSpPr/>
          <p:nvPr/>
        </p:nvSpPr>
        <p:spPr>
          <a:xfrm>
            <a:off x="4713643" y="4790269"/>
            <a:ext cx="3457575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1007032" y="4790269"/>
            <a:ext cx="3439912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108390" y="4977941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3063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8" grpId="0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195912"/>
            <a:ext cx="447554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helps the penguins first?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2959101" y="5028010"/>
            <a:ext cx="3152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blue whale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9009" y="5028010"/>
            <a:ext cx="2320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Antarctic silverfish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009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  <p:sp>
        <p:nvSpPr>
          <p:cNvPr id="13" name="Rectangle 12"/>
          <p:cNvSpPr/>
          <p:nvPr/>
        </p:nvSpPr>
        <p:spPr>
          <a:xfrm>
            <a:off x="5615150" y="5028010"/>
            <a:ext cx="3152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snow petrel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5300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4441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399983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057413"/>
            <a:ext cx="419325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there is a message in this story? What do you think it might be?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1303" y="2295525"/>
            <a:ext cx="5463201" cy="3870325"/>
          </a:xfrm>
          <a:prstGeom prst="roundRect">
            <a:avLst>
              <a:gd name="adj" fmla="val 4608"/>
            </a:avLst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225025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2655170"/>
            <a:ext cx="1603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your favourite part of the story?</a:t>
            </a:r>
          </a:p>
          <a:p>
            <a:endParaRPr lang="en-GB" dirty="0"/>
          </a:p>
          <a:p>
            <a:r>
              <a:rPr lang="en-GB" dirty="0"/>
              <a:t>Why?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</p:spPr>
      </p:pic>
      <p:grpSp>
        <p:nvGrpSpPr>
          <p:cNvPr id="16" name="Q1"/>
          <p:cNvGrpSpPr/>
          <p:nvPr/>
        </p:nvGrpSpPr>
        <p:grpSpPr>
          <a:xfrm>
            <a:off x="5536203" y="2655170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2" name="Rounded Rectangle 31"/>
          <p:cNvSpPr/>
          <p:nvPr/>
        </p:nvSpPr>
        <p:spPr>
          <a:xfrm>
            <a:off x="5441369" y="2499909"/>
            <a:ext cx="2986969" cy="1858181"/>
          </a:xfrm>
          <a:prstGeom prst="roundRect">
            <a:avLst>
              <a:gd name="adj" fmla="val 10516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0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1771</TotalTime>
  <Words>329</Words>
  <Application>Microsoft Office PowerPoint</Application>
  <PresentationFormat>On-screen Show (4:3)</PresentationFormat>
  <Paragraphs>58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 Geals BTP</cp:lastModifiedBy>
  <cp:revision>33</cp:revision>
  <dcterms:created xsi:type="dcterms:W3CDTF">2019-10-29T15:21:24Z</dcterms:created>
  <dcterms:modified xsi:type="dcterms:W3CDTF">2021-01-12T12:05:00Z</dcterms:modified>
</cp:coreProperties>
</file>