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6" r:id="rId4"/>
    <p:sldId id="277" r:id="rId5"/>
    <p:sldId id="278" r:id="rId6"/>
    <p:sldId id="27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>
        <p:scale>
          <a:sx n="81" d="100"/>
          <a:sy n="81" d="100"/>
        </p:scale>
        <p:origin x="-294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29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5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557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840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94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5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092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685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826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339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767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0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0671" y="2012389"/>
            <a:ext cx="10508566" cy="1655762"/>
          </a:xfrm>
        </p:spPr>
        <p:txBody>
          <a:bodyPr>
            <a:no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L.O. To create a story plan for your own magical creature.</a:t>
            </a:r>
            <a:endParaRPr lang="en-GB" sz="4000" dirty="0"/>
          </a:p>
        </p:txBody>
      </p:sp>
      <p:sp>
        <p:nvSpPr>
          <p:cNvPr id="4" name="Title 3"/>
          <p:cNvSpPr txBox="1">
            <a:spLocks noGrp="1"/>
          </p:cNvSpPr>
          <p:nvPr>
            <p:ph type="ctrTitle"/>
          </p:nvPr>
        </p:nvSpPr>
        <p:spPr>
          <a:xfrm>
            <a:off x="1399735" y="745072"/>
            <a:ext cx="9144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Thursday 11</a:t>
            </a:r>
            <a:r>
              <a:rPr lang="en-GB" sz="6600" baseline="30000" dirty="0">
                <a:latin typeface="Comic Sans MS" panose="030F0702030302020204" pitchFamily="66" charset="0"/>
              </a:rPr>
              <a:t>th</a:t>
            </a:r>
            <a:r>
              <a:rPr lang="en-GB" sz="6600" dirty="0">
                <a:latin typeface="Comic Sans MS" panose="030F0702030302020204" pitchFamily="66" charset="0"/>
              </a:rPr>
              <a:t> March</a:t>
            </a:r>
          </a:p>
        </p:txBody>
      </p:sp>
      <p:pic>
        <p:nvPicPr>
          <p:cNvPr id="2" name="Picture 1" descr="Free illustration: Unicorn, Mythical Creatures - Fre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46" y="2840270"/>
            <a:ext cx="3213295" cy="3213295"/>
          </a:xfrm>
          <a:prstGeom prst="rect">
            <a:avLst/>
          </a:prstGeom>
        </p:spPr>
      </p:pic>
      <p:pic>
        <p:nvPicPr>
          <p:cNvPr id="6" name="Picture 5" descr="Mythological creature sculpture against cloudy sky · Free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156" y="3929039"/>
            <a:ext cx="4202137" cy="2801425"/>
          </a:xfrm>
          <a:prstGeom prst="rect">
            <a:avLst/>
          </a:prstGeom>
        </p:spPr>
      </p:pic>
      <p:pic>
        <p:nvPicPr>
          <p:cNvPr id="7" name="Picture 6" descr="the beasts and the birds will teach thee - petri dish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090" y="2909594"/>
            <a:ext cx="3353972" cy="312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80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59779" y="4563223"/>
            <a:ext cx="1469572" cy="20669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1445" y="278373"/>
            <a:ext cx="1035666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The story ‘</a:t>
            </a:r>
            <a:r>
              <a:rPr lang="en-GB" sz="3600" dirty="0" err="1">
                <a:latin typeface="Comic Sans MS" panose="030F0702030302020204" pitchFamily="66" charset="0"/>
              </a:rPr>
              <a:t>Zog</a:t>
            </a:r>
            <a:r>
              <a:rPr lang="en-GB" sz="3600" dirty="0">
                <a:latin typeface="Comic Sans MS" panose="030F0702030302020204" pitchFamily="66" charset="0"/>
              </a:rPr>
              <a:t>’ is about a dragon who learns his  dragon skills at Dragon School.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Dragons are magical creatures.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We will use the story ‘</a:t>
            </a:r>
            <a:r>
              <a:rPr lang="en-GB" sz="3600" dirty="0" err="1">
                <a:latin typeface="Comic Sans MS" panose="030F0702030302020204" pitchFamily="66" charset="0"/>
              </a:rPr>
              <a:t>Zog</a:t>
            </a:r>
            <a:r>
              <a:rPr lang="en-GB" sz="3600" dirty="0">
                <a:latin typeface="Comic Sans MS" panose="030F0702030302020204" pitchFamily="66" charset="0"/>
              </a:rPr>
              <a:t>’ to create your own story about a different magical creature.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697" y="4710053"/>
            <a:ext cx="1707257" cy="1458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0816" y="4710053"/>
            <a:ext cx="1326424" cy="17600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5637" y="4248691"/>
            <a:ext cx="2151667" cy="238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6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566" y="168177"/>
            <a:ext cx="11821885" cy="1027577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magical creatures could you choose?</a:t>
            </a:r>
          </a:p>
        </p:txBody>
      </p:sp>
      <p:sp>
        <p:nvSpPr>
          <p:cNvPr id="4" name="Rectangle 3"/>
          <p:cNvSpPr/>
          <p:nvPr/>
        </p:nvSpPr>
        <p:spPr>
          <a:xfrm>
            <a:off x="328582" y="1101104"/>
            <a:ext cx="107054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Let’s think of different magical creatures that you could have as your main character.</a:t>
            </a:r>
          </a:p>
        </p:txBody>
      </p:sp>
      <p:pic>
        <p:nvPicPr>
          <p:cNvPr id="5" name="Picture 4" descr="Mermaid PNG Transparent Images | PNG Al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38" y="2055211"/>
            <a:ext cx="1861774" cy="180592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8582" y="4219764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mermaid</a:t>
            </a:r>
          </a:p>
        </p:txBody>
      </p:sp>
      <p:pic>
        <p:nvPicPr>
          <p:cNvPr id="7" name="Picture 6" descr="Merenneito Fantasia Siren · Ilmainen kuva Pixabayss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075" y="2128681"/>
            <a:ext cx="3172222" cy="18957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73695" y="4219764"/>
            <a:ext cx="194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merman</a:t>
            </a:r>
          </a:p>
        </p:txBody>
      </p:sp>
      <p:pic>
        <p:nvPicPr>
          <p:cNvPr id="9" name="Picture 8" descr="Rainbow Unicorn by AtLastISeeTheLight on DeviantAr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508" y="2128681"/>
            <a:ext cx="2610372" cy="16836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99179" y="4219764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unicorn</a:t>
            </a:r>
          </a:p>
        </p:txBody>
      </p:sp>
      <p:pic>
        <p:nvPicPr>
          <p:cNvPr id="11" name="Picture 10" descr="Phoenix - MTG Wiki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449" y="2146305"/>
            <a:ext cx="2331720" cy="188402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444293" y="4219764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phoenix</a:t>
            </a:r>
          </a:p>
        </p:txBody>
      </p:sp>
      <p:pic>
        <p:nvPicPr>
          <p:cNvPr id="13" name="Picture 12" descr="Fairy 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2743199" y="4742984"/>
            <a:ext cx="2270717" cy="174557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922033" y="5615771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fairy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810578" y="5209436"/>
            <a:ext cx="33027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can make up your own magical creature.</a:t>
            </a:r>
          </a:p>
        </p:txBody>
      </p:sp>
    </p:spTree>
    <p:extLst>
      <p:ext uri="{BB962C8B-B14F-4D97-AF65-F5344CB8AC3E}">
        <p14:creationId xmlns:p14="http://schemas.microsoft.com/office/powerpoint/2010/main" val="218839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10" grpId="0"/>
      <p:bldP spid="12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5304" y="615853"/>
            <a:ext cx="102600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After you have chosen your magical creature, think of a name for him or her.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What skills would they have to learn at their school?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Can you think of 5 skills, like </a:t>
            </a:r>
            <a:r>
              <a:rPr lang="en-GB" sz="2400" dirty="0" err="1">
                <a:latin typeface="Comic Sans MS" panose="030F0702030302020204" pitchFamily="66" charset="0"/>
              </a:rPr>
              <a:t>Zog</a:t>
            </a:r>
            <a:r>
              <a:rPr lang="en-GB" sz="2400" dirty="0">
                <a:latin typeface="Comic Sans MS" panose="030F0702030302020204" pitchFamily="66" charset="0"/>
              </a:rPr>
              <a:t> had to learn? He was at school from Year 1 to Year 5.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Put your ideas into a story plan.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We will use these plans to write our stories tomorrow.</a:t>
            </a:r>
          </a:p>
        </p:txBody>
      </p:sp>
      <p:pic>
        <p:nvPicPr>
          <p:cNvPr id="3" name="Picture 2" descr="Free photo Pony Unicorn Cute Cartoon Fantasy Fairy Tal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487" y="4573889"/>
            <a:ext cx="2738513" cy="216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15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799" y="742519"/>
            <a:ext cx="8248650" cy="52101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7053" y="275273"/>
            <a:ext cx="59073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Your Task: </a:t>
            </a:r>
            <a:r>
              <a:rPr lang="en-GB" dirty="0">
                <a:latin typeface="Comic Sans MS" panose="030F0702030302020204" pitchFamily="66" charset="0"/>
              </a:rPr>
              <a:t>Record your story ideas into the planner.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1971" y="1316282"/>
            <a:ext cx="25475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Options</a:t>
            </a:r>
          </a:p>
          <a:p>
            <a:endParaRPr lang="en-GB" u="sng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Print off the Word doc and write 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Type into the Word doc.</a:t>
            </a:r>
          </a:p>
        </p:txBody>
      </p:sp>
      <p:sp>
        <p:nvSpPr>
          <p:cNvPr id="6" name="Rectangle 5"/>
          <p:cNvSpPr/>
          <p:nvPr/>
        </p:nvSpPr>
        <p:spPr>
          <a:xfrm>
            <a:off x="477053" y="6162706"/>
            <a:ext cx="28055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Let’s look at an example.</a:t>
            </a:r>
          </a:p>
        </p:txBody>
      </p:sp>
    </p:spTree>
    <p:extLst>
      <p:ext uri="{BB962C8B-B14F-4D97-AF65-F5344CB8AC3E}">
        <p14:creationId xmlns:p14="http://schemas.microsoft.com/office/powerpoint/2010/main" val="2954283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267972"/>
              </p:ext>
            </p:extLst>
          </p:nvPr>
        </p:nvGraphicFramePr>
        <p:xfrm>
          <a:off x="505166" y="2598554"/>
          <a:ext cx="11297627" cy="16962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83377">
                  <a:extLst>
                    <a:ext uri="{9D8B030D-6E8A-4147-A177-3AD203B41FA5}">
                      <a16:colId xmlns:a16="http://schemas.microsoft.com/office/drawing/2014/main" xmlns="" val="1409148701"/>
                    </a:ext>
                  </a:extLst>
                </a:gridCol>
                <a:gridCol w="3075474">
                  <a:extLst>
                    <a:ext uri="{9D8B030D-6E8A-4147-A177-3AD203B41FA5}">
                      <a16:colId xmlns:a16="http://schemas.microsoft.com/office/drawing/2014/main" xmlns="" val="510221073"/>
                    </a:ext>
                  </a:extLst>
                </a:gridCol>
                <a:gridCol w="7238776">
                  <a:extLst>
                    <a:ext uri="{9D8B030D-6E8A-4147-A177-3AD203B41FA5}">
                      <a16:colId xmlns:a16="http://schemas.microsoft.com/office/drawing/2014/main" xmlns="" val="1525964109"/>
                    </a:ext>
                  </a:extLst>
                </a:gridCol>
              </a:tblGrid>
              <a:tr h="521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</a:rPr>
                        <a:t>School Year</a:t>
                      </a:r>
                      <a:endParaRPr lang="en-GB" sz="2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</a:rPr>
                        <a:t>What skill does your character learn?</a:t>
                      </a:r>
                      <a:endParaRPr lang="en-GB" sz="2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What happens to your character when learning this skill? Does she/she have an adventure?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55441081"/>
                  </a:ext>
                </a:extLst>
              </a:tr>
              <a:tr h="10439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Year 1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 She learns to</a:t>
                      </a:r>
                      <a:r>
                        <a:rPr lang="en-GB" sz="2000" baseline="0" dirty="0">
                          <a:effectLst/>
                          <a:latin typeface="Comic Sans MS" panose="030F0702030302020204" pitchFamily="66" charset="0"/>
                        </a:rPr>
                        <a:t> trot and gallop.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 She gallops across the fields and through</a:t>
                      </a:r>
                      <a:r>
                        <a:rPr lang="en-GB" sz="2000" baseline="0" dirty="0">
                          <a:effectLst/>
                          <a:latin typeface="Comic Sans MS" panose="030F0702030302020204" pitchFamily="66" charset="0"/>
                        </a:rPr>
                        <a:t> the woods. She has races with her unicorn class mates!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46905750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505166" y="388592"/>
            <a:ext cx="817082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Example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My character is a unicorn. 	Her name is Moonbeam.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Her school is called Young Unicorn School</a:t>
            </a:r>
          </a:p>
        </p:txBody>
      </p:sp>
      <p:pic>
        <p:nvPicPr>
          <p:cNvPr id="4" name="Picture 3" descr="Unicorn (Diablo III) - Diablo Wiki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138" y="4597886"/>
            <a:ext cx="2760324" cy="2310014"/>
          </a:xfrm>
          <a:prstGeom prst="rect">
            <a:avLst/>
          </a:prstGeom>
        </p:spPr>
      </p:pic>
      <p:pic>
        <p:nvPicPr>
          <p:cNvPr id="5" name="Picture 4" descr="Rainbow Unicorn Promenade by Lynx-Catgirl on Deviant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753" y="4547986"/>
            <a:ext cx="3157075" cy="235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860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232</Words>
  <Application>Microsoft Office PowerPoint</Application>
  <PresentationFormat>Custom</PresentationFormat>
  <Paragraphs>42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Thursday 11th March</vt:lpstr>
      <vt:lpstr>PowerPoint Presentation</vt:lpstr>
      <vt:lpstr>What magical creatures could you choose?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Liz King</cp:lastModifiedBy>
  <cp:revision>21</cp:revision>
  <dcterms:created xsi:type="dcterms:W3CDTF">2021-03-06T15:29:32Z</dcterms:created>
  <dcterms:modified xsi:type="dcterms:W3CDTF">2021-03-07T17:18:05Z</dcterms:modified>
</cp:coreProperties>
</file>