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62" r:id="rId11"/>
    <p:sldId id="27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973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807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70460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5691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5526" y="-322848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Literacy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Friday 5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March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5526" y="2181463"/>
            <a:ext cx="9144000" cy="1007734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L.O. To write questions to ask King Arthur.</a:t>
            </a:r>
          </a:p>
          <a:p>
            <a:r>
              <a:rPr lang="en-GB" dirty="0">
                <a:latin typeface="Comic Sans MS" panose="030F0702030302020204" pitchFamily="66" charset="0"/>
              </a:rPr>
              <a:t>To think of responses to those questions.</a:t>
            </a:r>
          </a:p>
        </p:txBody>
      </p:sp>
      <p:pic>
        <p:nvPicPr>
          <p:cNvPr id="4" name="Picture 3" descr="The Legend of King Arthur | WebEnglish.s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128" y="3070833"/>
            <a:ext cx="6725090" cy="378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600891"/>
            <a:ext cx="6842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Comic Sans MS" panose="030F0702030302020204" pitchFamily="66" charset="0"/>
              </a:rPr>
              <a:t>What are Questions?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32411" y="1685109"/>
            <a:ext cx="753727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A question is a type of sentence.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We ask a question to find out about something.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Questions begin with a </a:t>
            </a:r>
            <a:r>
              <a:rPr lang="en-GB" sz="3600" b="1" dirty="0">
                <a:latin typeface="Comic Sans MS" panose="030F0702030302020204" pitchFamily="66" charset="0"/>
              </a:rPr>
              <a:t>capital letter </a:t>
            </a:r>
            <a:r>
              <a:rPr lang="en-GB" sz="3600" dirty="0">
                <a:latin typeface="Comic Sans MS" panose="030F0702030302020204" pitchFamily="66" charset="0"/>
              </a:rPr>
              <a:t>and end with a </a:t>
            </a:r>
            <a:r>
              <a:rPr lang="en-GB" sz="3600" b="1" dirty="0">
                <a:latin typeface="Comic Sans MS" panose="030F0702030302020204" pitchFamily="66" charset="0"/>
              </a:rPr>
              <a:t>question mark</a:t>
            </a: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3" name="Picture 2" descr="Life of an Educator: Top 10 questions to ask yourself in 20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681" y="1476104"/>
            <a:ext cx="3132909" cy="3132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71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199" y="600891"/>
            <a:ext cx="10330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We use different question words to find out different information.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3199" y="2495099"/>
            <a:ext cx="89088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Can you think of any question words?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33198" y="3189404"/>
            <a:ext cx="89088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A lot of question words begin with the same letter.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Do you know what letter this is?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33197" y="4776261"/>
            <a:ext cx="89088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Let’s have a look at some different question words.</a:t>
            </a:r>
          </a:p>
        </p:txBody>
      </p:sp>
    </p:spTree>
    <p:extLst>
      <p:ext uri="{BB962C8B-B14F-4D97-AF65-F5344CB8AC3E}">
        <p14:creationId xmlns:p14="http://schemas.microsoft.com/office/powerpoint/2010/main" val="425229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054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Let’s play a game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30146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Is a question or not?</a:t>
            </a:r>
          </a:p>
          <a:p>
            <a:r>
              <a:rPr lang="en-GB" dirty="0">
                <a:latin typeface="Comic Sans MS" panose="030F0702030302020204" pitchFamily="66" charset="0"/>
              </a:rPr>
              <a:t>If the sentence is a </a:t>
            </a:r>
            <a:r>
              <a:rPr lang="en-GB" u="sng" dirty="0">
                <a:latin typeface="Comic Sans MS" panose="030F0702030302020204" pitchFamily="66" charset="0"/>
              </a:rPr>
              <a:t>question</a:t>
            </a:r>
            <a:r>
              <a:rPr lang="en-GB" dirty="0">
                <a:latin typeface="Comic Sans MS" panose="030F0702030302020204" pitchFamily="66" charset="0"/>
              </a:rPr>
              <a:t> it will need a </a:t>
            </a:r>
            <a:r>
              <a:rPr lang="en-GB" b="1" dirty="0">
                <a:latin typeface="Comic Sans MS" panose="030F0702030302020204" pitchFamily="66" charset="0"/>
              </a:rPr>
              <a:t>question mark </a:t>
            </a:r>
            <a:r>
              <a:rPr lang="en-GB" dirty="0">
                <a:latin typeface="Comic Sans MS" panose="030F0702030302020204" pitchFamily="66" charset="0"/>
              </a:rPr>
              <a:t>at the end.</a:t>
            </a:r>
          </a:p>
          <a:p>
            <a:r>
              <a:rPr lang="en-GB" dirty="0">
                <a:latin typeface="Comic Sans MS" panose="030F0702030302020204" pitchFamily="66" charset="0"/>
              </a:rPr>
              <a:t>If the sentence is </a:t>
            </a:r>
            <a:r>
              <a:rPr lang="en-GB" u="sng" dirty="0">
                <a:latin typeface="Comic Sans MS" panose="030F0702030302020204" pitchFamily="66" charset="0"/>
              </a:rPr>
              <a:t>not a question </a:t>
            </a:r>
            <a:r>
              <a:rPr lang="en-GB" dirty="0">
                <a:latin typeface="Comic Sans MS" panose="030F0702030302020204" pitchFamily="66" charset="0"/>
              </a:rPr>
              <a:t>it will need a </a:t>
            </a:r>
            <a:r>
              <a:rPr lang="en-GB" b="1" dirty="0">
                <a:latin typeface="Comic Sans MS" panose="030F0702030302020204" pitchFamily="66" charset="0"/>
              </a:rPr>
              <a:t>full stop </a:t>
            </a:r>
            <a:r>
              <a:rPr lang="en-GB" dirty="0">
                <a:latin typeface="Comic Sans MS" panose="030F0702030302020204" pitchFamily="66" charset="0"/>
              </a:rPr>
              <a:t>at the end.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Can we decide?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8785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063750" y="558801"/>
            <a:ext cx="8064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These superheroes are here to help make these sentences super!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full stop adding, you need Full Stop Girl!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question mark adding, you need Captain Question Mark!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Click on the superhero needed for each sentence.</a:t>
            </a:r>
          </a:p>
        </p:txBody>
      </p:sp>
      <p:grpSp>
        <p:nvGrpSpPr>
          <p:cNvPr id="4" name="full stop"/>
          <p:cNvGrpSpPr>
            <a:grpSpLocks/>
          </p:cNvGrpSpPr>
          <p:nvPr/>
        </p:nvGrpSpPr>
        <p:grpSpPr bwMode="auto">
          <a:xfrm>
            <a:off x="2405064" y="2805113"/>
            <a:ext cx="1552575" cy="2506662"/>
            <a:chOff x="669710" y="3621863"/>
            <a:chExt cx="1552028" cy="2507475"/>
          </a:xfrm>
        </p:grpSpPr>
        <p:pic>
          <p:nvPicPr>
            <p:cNvPr id="13323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135" y="3621863"/>
              <a:ext cx="999178" cy="2078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4" name="Rectangle 8"/>
            <p:cNvSpPr>
              <a:spLocks noChangeArrowheads="1"/>
            </p:cNvSpPr>
            <p:nvPr/>
          </p:nvSpPr>
          <p:spPr bwMode="auto">
            <a:xfrm>
              <a:off x="669710" y="5760006"/>
              <a:ext cx="15520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Full Stop Girl</a:t>
              </a:r>
              <a:endParaRPr lang="en-US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7" name="question"/>
          <p:cNvGrpSpPr>
            <a:grpSpLocks/>
          </p:cNvGrpSpPr>
          <p:nvPr/>
        </p:nvGrpSpPr>
        <p:grpSpPr bwMode="auto">
          <a:xfrm>
            <a:off x="7583488" y="2800351"/>
            <a:ext cx="2544762" cy="2511425"/>
            <a:chOff x="6212424" y="3616542"/>
            <a:chExt cx="2544579" cy="2512998"/>
          </a:xfrm>
        </p:grpSpPr>
        <p:pic>
          <p:nvPicPr>
            <p:cNvPr id="13321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5164" y="3616542"/>
              <a:ext cx="1563186" cy="2143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2" name="Rectangle 9"/>
            <p:cNvSpPr>
              <a:spLocks noChangeArrowheads="1"/>
            </p:cNvSpPr>
            <p:nvPr/>
          </p:nvSpPr>
          <p:spPr bwMode="auto">
            <a:xfrm>
              <a:off x="6212424" y="5760006"/>
              <a:ext cx="2544579" cy="369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Captain Question Mark</a:t>
              </a: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3830639" y="2065338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5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/>
              <a:t>Where did mum put the cheese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830639" y="2786063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/>
              <a:t>Where did mum put the cheese?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796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Correct!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1089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rgbClr val="C00000"/>
          </a:solidFill>
          <a:ln w="28575">
            <a:solidFill>
              <a:srgbClr val="D439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Try again!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87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2063750" y="558801"/>
            <a:ext cx="8064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These superheroes are here to help make these sentences super!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full stop adding, you need Full Stop Girl!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question mark adding, you need Captain Question Mark!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Click on the superhero needed for each sentence.</a:t>
            </a:r>
          </a:p>
        </p:txBody>
      </p:sp>
      <p:grpSp>
        <p:nvGrpSpPr>
          <p:cNvPr id="4" name="full stop"/>
          <p:cNvGrpSpPr>
            <a:grpSpLocks/>
          </p:cNvGrpSpPr>
          <p:nvPr/>
        </p:nvGrpSpPr>
        <p:grpSpPr bwMode="auto">
          <a:xfrm>
            <a:off x="2405064" y="2805113"/>
            <a:ext cx="1552575" cy="2506662"/>
            <a:chOff x="669710" y="3621863"/>
            <a:chExt cx="1552028" cy="2507475"/>
          </a:xfrm>
        </p:grpSpPr>
        <p:pic>
          <p:nvPicPr>
            <p:cNvPr id="14347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135" y="3621863"/>
              <a:ext cx="999178" cy="2078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8" name="Rectangle 8"/>
            <p:cNvSpPr>
              <a:spLocks noChangeArrowheads="1"/>
            </p:cNvSpPr>
            <p:nvPr/>
          </p:nvSpPr>
          <p:spPr bwMode="auto">
            <a:xfrm>
              <a:off x="669710" y="5760006"/>
              <a:ext cx="15520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Full Stop Girl</a:t>
              </a:r>
              <a:endParaRPr lang="en-US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7" name="capital"/>
          <p:cNvGrpSpPr>
            <a:grpSpLocks/>
          </p:cNvGrpSpPr>
          <p:nvPr/>
        </p:nvGrpSpPr>
        <p:grpSpPr bwMode="auto">
          <a:xfrm>
            <a:off x="7583488" y="2800351"/>
            <a:ext cx="2544762" cy="2511425"/>
            <a:chOff x="6212424" y="3616542"/>
            <a:chExt cx="2544579" cy="2512998"/>
          </a:xfrm>
        </p:grpSpPr>
        <p:pic>
          <p:nvPicPr>
            <p:cNvPr id="14345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5164" y="3616542"/>
              <a:ext cx="1563186" cy="2143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6" name="Rectangle 9"/>
            <p:cNvSpPr>
              <a:spLocks noChangeArrowheads="1"/>
            </p:cNvSpPr>
            <p:nvPr/>
          </p:nvSpPr>
          <p:spPr bwMode="auto">
            <a:xfrm>
              <a:off x="6212424" y="5760006"/>
              <a:ext cx="2544579" cy="369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Captain Question Mark</a:t>
              </a: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3794125" y="2065338"/>
            <a:ext cx="4603750" cy="563562"/>
          </a:xfrm>
          <a:prstGeom prst="roundRect">
            <a:avLst>
              <a:gd name="adj" fmla="val 27833"/>
            </a:avLst>
          </a:prstGeom>
          <a:solidFill>
            <a:schemeClr val="accent5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ro-RO" sz="2000" dirty="0"/>
              <a:t>I like to play football with my friends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794125" y="2786063"/>
            <a:ext cx="4603750" cy="563562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ro-RO" sz="2000" dirty="0"/>
              <a:t>I like to play football with my friends.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796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Correct!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1089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rgbClr val="C00000"/>
          </a:solidFill>
          <a:ln w="28575">
            <a:solidFill>
              <a:srgbClr val="D439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Try again!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706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063750" y="558801"/>
            <a:ext cx="8064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These superheroes are here to help make these sentences super!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full stop adding, you need Full Stop Girl!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question mark adding, you need Captain Question Mark!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Click on the superhero needed for each sentence.</a:t>
            </a:r>
          </a:p>
        </p:txBody>
      </p:sp>
      <p:grpSp>
        <p:nvGrpSpPr>
          <p:cNvPr id="4" name="full stop"/>
          <p:cNvGrpSpPr>
            <a:grpSpLocks/>
          </p:cNvGrpSpPr>
          <p:nvPr/>
        </p:nvGrpSpPr>
        <p:grpSpPr bwMode="auto">
          <a:xfrm>
            <a:off x="2405064" y="2805113"/>
            <a:ext cx="1552575" cy="2506662"/>
            <a:chOff x="669710" y="3621863"/>
            <a:chExt cx="1552028" cy="2507475"/>
          </a:xfrm>
        </p:grpSpPr>
        <p:pic>
          <p:nvPicPr>
            <p:cNvPr id="15371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135" y="3621863"/>
              <a:ext cx="999178" cy="2078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2" name="Rectangle 8"/>
            <p:cNvSpPr>
              <a:spLocks noChangeArrowheads="1"/>
            </p:cNvSpPr>
            <p:nvPr/>
          </p:nvSpPr>
          <p:spPr bwMode="auto">
            <a:xfrm>
              <a:off x="669710" y="5760006"/>
              <a:ext cx="15520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Full Stop Girl</a:t>
              </a:r>
              <a:endParaRPr lang="en-US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7" name="question"/>
          <p:cNvGrpSpPr>
            <a:grpSpLocks/>
          </p:cNvGrpSpPr>
          <p:nvPr/>
        </p:nvGrpSpPr>
        <p:grpSpPr bwMode="auto">
          <a:xfrm>
            <a:off x="7583488" y="2800351"/>
            <a:ext cx="2544762" cy="2511425"/>
            <a:chOff x="6212424" y="3616542"/>
            <a:chExt cx="2544579" cy="2512998"/>
          </a:xfrm>
        </p:grpSpPr>
        <p:pic>
          <p:nvPicPr>
            <p:cNvPr id="15369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5164" y="3616542"/>
              <a:ext cx="1563186" cy="2143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0" name="Rectangle 9"/>
            <p:cNvSpPr>
              <a:spLocks noChangeArrowheads="1"/>
            </p:cNvSpPr>
            <p:nvPr/>
          </p:nvSpPr>
          <p:spPr bwMode="auto">
            <a:xfrm>
              <a:off x="6212424" y="5760006"/>
              <a:ext cx="2544579" cy="369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Captain Question Mark</a:t>
              </a: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3830639" y="2065338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5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/>
              <a:t>I can</a:t>
            </a:r>
            <a:r>
              <a:rPr lang="en-US" altLang="en-US" sz="2000" dirty="0"/>
              <a:t>’</a:t>
            </a:r>
            <a:r>
              <a:rPr lang="en-US" altLang="ro-RO" sz="2000" dirty="0"/>
              <a:t>t decide what to wear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830639" y="2786063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/>
              <a:t>I can</a:t>
            </a:r>
            <a:r>
              <a:rPr lang="en-US" altLang="en-US" sz="2000" dirty="0"/>
              <a:t>’</a:t>
            </a:r>
            <a:r>
              <a:rPr lang="en-US" altLang="ro-RO" sz="2000" dirty="0"/>
              <a:t>t decide what to wear.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796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Correct!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1089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rgbClr val="C00000"/>
          </a:solidFill>
          <a:ln w="28575">
            <a:solidFill>
              <a:srgbClr val="D439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Try again!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27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2063750" y="558801"/>
            <a:ext cx="8064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These superheroes are here to help make these sentences super!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full stop adding, you need Full Stop Girl!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question mark adding, you need Captain Question Mark!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Click on the superhero needed for each sentence.</a:t>
            </a:r>
          </a:p>
        </p:txBody>
      </p:sp>
      <p:grpSp>
        <p:nvGrpSpPr>
          <p:cNvPr id="4" name="full stop"/>
          <p:cNvGrpSpPr>
            <a:grpSpLocks/>
          </p:cNvGrpSpPr>
          <p:nvPr/>
        </p:nvGrpSpPr>
        <p:grpSpPr bwMode="auto">
          <a:xfrm>
            <a:off x="2405064" y="2805113"/>
            <a:ext cx="1552575" cy="2506662"/>
            <a:chOff x="669710" y="3621863"/>
            <a:chExt cx="1552028" cy="2507475"/>
          </a:xfrm>
        </p:grpSpPr>
        <p:pic>
          <p:nvPicPr>
            <p:cNvPr id="16395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135" y="3621863"/>
              <a:ext cx="999178" cy="2078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6" name="Rectangle 8"/>
            <p:cNvSpPr>
              <a:spLocks noChangeArrowheads="1"/>
            </p:cNvSpPr>
            <p:nvPr/>
          </p:nvSpPr>
          <p:spPr bwMode="auto">
            <a:xfrm>
              <a:off x="669710" y="5760006"/>
              <a:ext cx="15520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Full Stop Girl</a:t>
              </a:r>
              <a:endParaRPr lang="en-US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7" name="question"/>
          <p:cNvGrpSpPr>
            <a:grpSpLocks/>
          </p:cNvGrpSpPr>
          <p:nvPr/>
        </p:nvGrpSpPr>
        <p:grpSpPr bwMode="auto">
          <a:xfrm>
            <a:off x="7583488" y="2800351"/>
            <a:ext cx="2544762" cy="2511425"/>
            <a:chOff x="6212424" y="3616542"/>
            <a:chExt cx="2544579" cy="2512998"/>
          </a:xfrm>
        </p:grpSpPr>
        <p:pic>
          <p:nvPicPr>
            <p:cNvPr id="16393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5164" y="3616542"/>
              <a:ext cx="1563186" cy="2143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4" name="Rectangle 9"/>
            <p:cNvSpPr>
              <a:spLocks noChangeArrowheads="1"/>
            </p:cNvSpPr>
            <p:nvPr/>
          </p:nvSpPr>
          <p:spPr bwMode="auto">
            <a:xfrm>
              <a:off x="6212424" y="5760006"/>
              <a:ext cx="2544579" cy="369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Captain Question Mark</a:t>
              </a: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3830639" y="2065338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5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>
                <a:solidFill>
                  <a:schemeClr val="bg1"/>
                </a:solidFill>
              </a:rPr>
              <a:t>Who is going to wash the dishes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830639" y="2786063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>
                <a:solidFill>
                  <a:schemeClr val="bg1"/>
                </a:solidFill>
              </a:rPr>
              <a:t>Who is going to wash the dishes?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796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Correct!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1089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rgbClr val="C00000"/>
          </a:solidFill>
          <a:ln w="28575">
            <a:solidFill>
              <a:srgbClr val="D439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Try again!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65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9451" y="418011"/>
            <a:ext cx="7654835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Your Task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Imagine that you have met King Arthur. Think of a few questions to ask him.</a:t>
            </a:r>
          </a:p>
          <a:p>
            <a:r>
              <a:rPr lang="en-GB" dirty="0">
                <a:latin typeface="Comic Sans MS" panose="030F0702030302020204" pitchFamily="66" charset="0"/>
              </a:rPr>
              <a:t>These questions can link with our story or they can be your own ideas.</a:t>
            </a:r>
          </a:p>
          <a:p>
            <a:r>
              <a:rPr lang="en-GB" dirty="0">
                <a:latin typeface="Comic Sans MS" panose="030F0702030302020204" pitchFamily="66" charset="0"/>
              </a:rPr>
              <a:t>Can you also think of how King Arthur would answer your questions?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Remember to use: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Capital letters for all of your sentences.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Question marks at the end of your question sentences.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Full stops at the end of your answer sentences.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Can you use a different sentence word for each of your questions?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u="sng" dirty="0">
                <a:latin typeface="Comic Sans MS" panose="030F0702030302020204" pitchFamily="66" charset="0"/>
              </a:rPr>
              <a:t>Options for recording the task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Handwrite your questions and responses. This is always helpful handwriting practice.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Type up your questions and responses into Word or on a </a:t>
            </a:r>
            <a:r>
              <a:rPr lang="en-GB" dirty="0" err="1">
                <a:latin typeface="Comic Sans MS" panose="030F0702030302020204" pitchFamily="66" charset="0"/>
              </a:rPr>
              <a:t>ppt</a:t>
            </a:r>
            <a:r>
              <a:rPr lang="en-GB" dirty="0">
                <a:latin typeface="Comic Sans MS" panose="030F0702030302020204" pitchFamily="66" charset="0"/>
              </a:rPr>
              <a:t> slide.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latin typeface="Comic Sans MS" panose="030F0702030302020204" pitchFamily="66" charset="0"/>
              </a:rPr>
              <a:t>Here are some examples on the next slide.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King Arthur's family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844" y="875075"/>
            <a:ext cx="2907030" cy="5853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203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9451" y="418011"/>
            <a:ext cx="7520243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Comic Sans MS" panose="030F0702030302020204" pitchFamily="66" charset="0"/>
              </a:rPr>
              <a:t>Examples of Questions for King Arthur and his Responses</a:t>
            </a:r>
          </a:p>
          <a:p>
            <a:endParaRPr lang="en-GB" b="1" u="sng" dirty="0">
              <a:latin typeface="Comic Sans MS" panose="030F0702030302020204" pitchFamily="66" charset="0"/>
            </a:endParaRPr>
          </a:p>
          <a:p>
            <a:endParaRPr lang="en-GB" b="1" u="sng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Do you remember being taken away by Merlin when you were a baby?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I have a faint memory of being carried in a cloak on a winding mountain path.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How did you pull the sword from the stone?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The sword came out of the stone very easily in my hand.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What did it feel like to become the King of England?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I felt so excited and also full of hope to rule my country the best that I can.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King Arthur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4460" y="1732858"/>
            <a:ext cx="3387243" cy="461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93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688</Words>
  <Application>Microsoft Office PowerPoint</Application>
  <PresentationFormat>Widescreen</PresentationFormat>
  <Paragraphs>90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Sassoon Infant Rg</vt:lpstr>
      <vt:lpstr>Twinkl</vt:lpstr>
      <vt:lpstr>Twinkl SemiBold</vt:lpstr>
      <vt:lpstr>Office Theme</vt:lpstr>
      <vt:lpstr>Literacy Friday 5th March</vt:lpstr>
      <vt:lpstr>  </vt:lpstr>
      <vt:lpstr>  </vt:lpstr>
      <vt:lpstr>PowerPoint Presentation</vt:lpstr>
      <vt:lpstr>Let’s play a game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C Coles BTP</cp:lastModifiedBy>
  <cp:revision>38</cp:revision>
  <dcterms:created xsi:type="dcterms:W3CDTF">2021-02-18T10:04:39Z</dcterms:created>
  <dcterms:modified xsi:type="dcterms:W3CDTF">2021-02-28T13:56:27Z</dcterms:modified>
</cp:coreProperties>
</file>