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2" r:id="rId4"/>
    <p:sldId id="263" r:id="rId5"/>
    <p:sldId id="264" r:id="rId6"/>
    <p:sldId id="265" r:id="rId7"/>
    <p:sldId id="260" r:id="rId8"/>
    <p:sldId id="257" r:id="rId9"/>
    <p:sldId id="259" r:id="rId10"/>
    <p:sldId id="26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5972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903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1347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8246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5014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550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347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67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5528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764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479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4EABE04A-7C3E-4143-8BED-C757884615A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5A9E36D0-2A2B-4EE3-A2E1-CB2AFBCC2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045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https://i.pinimg.com/originals/36/64/6c/36646cc5103037b7fd8061633ce7503c.png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715B95-FBB7-4BD9-A777-BBF58F8A62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3407" y="450573"/>
            <a:ext cx="10565185" cy="1012247"/>
          </a:xfrm>
        </p:spPr>
        <p:txBody>
          <a:bodyPr>
            <a:normAutofit/>
          </a:bodyPr>
          <a:lstStyle/>
          <a:p>
            <a:r>
              <a:rPr lang="en-GB" sz="5400" b="0" cap="none" dirty="0">
                <a:latin typeface="Comic Sans MS" panose="030F0702030302020204" pitchFamily="66" charset="0"/>
              </a:rPr>
              <a:t>Wednesday 10</a:t>
            </a:r>
            <a:r>
              <a:rPr lang="en-GB" sz="5400" b="0" cap="none" baseline="30000" dirty="0">
                <a:latin typeface="Comic Sans MS" panose="030F0702030302020204" pitchFamily="66" charset="0"/>
              </a:rPr>
              <a:t>th</a:t>
            </a:r>
            <a:r>
              <a:rPr lang="en-GB" sz="5400" b="0" cap="none" dirty="0">
                <a:latin typeface="Comic Sans MS" panose="030F0702030302020204" pitchFamily="66" charset="0"/>
              </a:rPr>
              <a:t> February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091AF44-6384-4869-BA13-7772E67F153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4763" y="2835965"/>
            <a:ext cx="10482471" cy="1388165"/>
          </a:xfrm>
        </p:spPr>
        <p:txBody>
          <a:bodyPr>
            <a:norm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To write a postcard to someone telling them all about your adventure in the Amazon Rainforest.</a:t>
            </a:r>
          </a:p>
        </p:txBody>
      </p:sp>
      <p:pic>
        <p:nvPicPr>
          <p:cNvPr id="1026" name="Picture 2" descr="Image result for amazon rainforest">
            <a:extLst>
              <a:ext uri="{FF2B5EF4-FFF2-40B4-BE49-F238E27FC236}">
                <a16:creationId xmlns:a16="http://schemas.microsoft.com/office/drawing/2014/main" id="{81C41A59-A299-496B-99AB-172CC85B5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4428" y="3758688"/>
            <a:ext cx="4283144" cy="2847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22389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FAFB2-5595-475B-9D41-9B0382853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265" y="503583"/>
            <a:ext cx="10863470" cy="1356360"/>
          </a:xfrm>
        </p:spPr>
        <p:txBody>
          <a:bodyPr>
            <a:normAutofit fontScale="90000"/>
          </a:bodyPr>
          <a:lstStyle/>
          <a:p>
            <a:pPr algn="just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The past few days you have planned what you would take to the Amazon Rainforest as well as describing what you could do there.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14B922-8FC1-40B0-AEC4-D29D3F5A78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3632" y="2557669"/>
            <a:ext cx="10384735" cy="404191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Your task today is to imagine you have been there on an amazing adventure. Think about what you saw and what you did?</a:t>
            </a:r>
          </a:p>
          <a:p>
            <a:pPr marL="4572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You are then going to write a postcard home to someone telling them all about your amazing adventure.</a:t>
            </a:r>
          </a:p>
          <a:p>
            <a:pPr marL="4572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Here are some ideas of what Max and Rosie did on their adventure.</a:t>
            </a:r>
          </a:p>
        </p:txBody>
      </p:sp>
    </p:spTree>
    <p:extLst>
      <p:ext uri="{BB962C8B-B14F-4D97-AF65-F5344CB8AC3E}">
        <p14:creationId xmlns:p14="http://schemas.microsoft.com/office/powerpoint/2010/main" val="9607663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84B2C-607A-4648-BEDA-293FC9DA8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216A28-AAB7-4789-9C6F-66080D310B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5023EB-D4A8-4C90-AFE2-8E756EDD74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1857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7FE91-3C12-4C25-9EA1-E521A24FE3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88A83F-41F7-40B8-8629-82448AA874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19687F-F39B-4511-A1C7-1C7AEF4BB2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10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A3DE0-B2C4-4658-8F4A-6CA8899B42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22F8F-AF01-42F8-B7E1-3321C33FD3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99ACB8E-625C-41C2-B923-5CEA845AA7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03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33A8D5-D44B-49F0-83A9-E757FCD4F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64958-C0ED-4711-9BAC-4ADA4DE36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233777-6547-4217-AF3F-BA499DD7F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66999" y="-2667001"/>
            <a:ext cx="6858001" cy="12192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876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A96B85-080D-409A-A948-BE54B4772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Lets think of ideas of what you saw and did.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490586-2630-4D99-9CCC-B3F1BBB7D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2057400"/>
            <a:ext cx="3985591" cy="4038600"/>
          </a:xfrm>
        </p:spPr>
        <p:txBody>
          <a:bodyPr/>
          <a:lstStyle/>
          <a:p>
            <a:pPr marL="45720" indent="0"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What I saw…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The tallest trees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The world’s largest bird the Harpy eagle.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Jaguars relaxing by the river.</a:t>
            </a:r>
          </a:p>
          <a:p>
            <a:r>
              <a:rPr lang="en-GB" dirty="0">
                <a:solidFill>
                  <a:srgbClr val="92D050"/>
                </a:solidFill>
                <a:latin typeface="Comic Sans MS" panose="030F0702030302020204" pitchFamily="66" charset="0"/>
              </a:rPr>
              <a:t>Snakes slithering along tree branches.</a:t>
            </a: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3574507-9786-480B-A22E-5AA80960AF84}"/>
              </a:ext>
            </a:extLst>
          </p:cNvPr>
          <p:cNvSpPr txBox="1">
            <a:spLocks/>
          </p:cNvSpPr>
          <p:nvPr/>
        </p:nvSpPr>
        <p:spPr>
          <a:xfrm>
            <a:off x="6675782" y="2057400"/>
            <a:ext cx="398559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lnSpc>
                <a:spcPct val="90000"/>
              </a:lnSpc>
              <a:spcBef>
                <a:spcPts val="1400"/>
              </a:spcBef>
              <a:buClr>
                <a:schemeClr val="accent1"/>
              </a:buClr>
              <a:buSzPct val="80000"/>
              <a:buFont typeface="Corbel" pitchFamily="34" charset="0"/>
              <a:buChar char="•"/>
              <a:defRPr sz="22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16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6pPr>
            <a:lvl7pPr marL="19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7pPr>
            <a:lvl8pPr marL="22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8pPr>
            <a:lvl9pPr marL="2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SzPct val="80000"/>
              <a:buFont typeface="Corbel" pitchFamily="34" charset="0"/>
              <a:buChar char="•"/>
              <a:defRPr sz="16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Corbel" pitchFamily="34" charset="0"/>
              <a:buNone/>
            </a:pPr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What I did…</a:t>
            </a:r>
          </a:p>
          <a:p>
            <a:r>
              <a:rPr lang="en-GB" dirty="0">
                <a:latin typeface="Comic Sans MS" panose="030F0702030302020204" pitchFamily="66" charset="0"/>
              </a:rPr>
              <a:t>Went kayaking down the Amazon River</a:t>
            </a:r>
          </a:p>
          <a:p>
            <a:r>
              <a:rPr lang="en-GB" dirty="0">
                <a:latin typeface="Comic Sans MS" panose="030F0702030302020204" pitchFamily="66" charset="0"/>
              </a:rPr>
              <a:t>Climbed a tall tree</a:t>
            </a:r>
          </a:p>
          <a:p>
            <a:r>
              <a:rPr lang="en-GB" dirty="0">
                <a:latin typeface="Comic Sans MS" panose="030F0702030302020204" pitchFamily="66" charset="0"/>
              </a:rPr>
              <a:t>Camped out under the stars.</a:t>
            </a:r>
          </a:p>
          <a:p>
            <a:r>
              <a:rPr lang="en-GB" dirty="0">
                <a:latin typeface="Comic Sans MS" panose="030F0702030302020204" pitchFamily="66" charset="0"/>
              </a:rPr>
              <a:t>Meet people from Amazon tribes.</a:t>
            </a:r>
          </a:p>
        </p:txBody>
      </p:sp>
    </p:spTree>
    <p:extLst>
      <p:ext uri="{BB962C8B-B14F-4D97-AF65-F5344CB8AC3E}">
        <p14:creationId xmlns:p14="http://schemas.microsoft.com/office/powerpoint/2010/main" val="8944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136D9F8-20F0-4CFC-993E-06AA45495BD0}"/>
              </a:ext>
            </a:extLst>
          </p:cNvPr>
          <p:cNvSpPr txBox="1"/>
          <p:nvPr/>
        </p:nvSpPr>
        <p:spPr>
          <a:xfrm>
            <a:off x="5095317" y="3680752"/>
            <a:ext cx="1913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postcard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9C1D3E6D-365C-4E70-8AF8-A915BF8B2111}"/>
              </a:ext>
            </a:extLst>
          </p:cNvPr>
          <p:cNvGrpSpPr/>
          <p:nvPr/>
        </p:nvGrpSpPr>
        <p:grpSpPr>
          <a:xfrm>
            <a:off x="2410425" y="1377441"/>
            <a:ext cx="2907134" cy="2445218"/>
            <a:chOff x="1520975" y="1479198"/>
            <a:chExt cx="2907134" cy="2445218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04B4066F-8AF1-4362-9ED8-D4C2D3C24FBC}"/>
                </a:ext>
              </a:extLst>
            </p:cNvPr>
            <p:cNvSpPr/>
            <p:nvPr/>
          </p:nvSpPr>
          <p:spPr>
            <a:xfrm>
              <a:off x="1520975" y="1479198"/>
              <a:ext cx="1889185" cy="188918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Space for a picture (on the front)</a:t>
              </a:r>
            </a:p>
          </p:txBody>
        </p:sp>
        <p:cxnSp>
          <p:nvCxnSpPr>
            <p:cNvPr id="7" name="Straight Arrow Connector 6">
              <a:extLst>
                <a:ext uri="{FF2B5EF4-FFF2-40B4-BE49-F238E27FC236}">
                  <a16:creationId xmlns:a16="http://schemas.microsoft.com/office/drawing/2014/main" id="{CDB3AD71-8410-4765-80CD-63E861BDD38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3186627" y="3057584"/>
              <a:ext cx="1241482" cy="866832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B3404CF-ACCD-47DD-A3F8-43171D31DDD7}"/>
              </a:ext>
            </a:extLst>
          </p:cNvPr>
          <p:cNvGrpSpPr/>
          <p:nvPr/>
        </p:nvGrpSpPr>
        <p:grpSpPr>
          <a:xfrm>
            <a:off x="6796470" y="1435542"/>
            <a:ext cx="2669705" cy="2533344"/>
            <a:chOff x="5934545" y="1664898"/>
            <a:chExt cx="2669705" cy="2533344"/>
          </a:xfrm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337743AA-5BC6-4511-9B3F-770588030E3E}"/>
                </a:ext>
              </a:extLst>
            </p:cNvPr>
            <p:cNvSpPr/>
            <p:nvPr/>
          </p:nvSpPr>
          <p:spPr>
            <a:xfrm>
              <a:off x="6715065" y="1664898"/>
              <a:ext cx="1889185" cy="1889185"/>
            </a:xfrm>
            <a:prstGeom prst="ellipse">
              <a:avLst/>
            </a:prstGeom>
            <a:solidFill>
              <a:srgbClr val="00B05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Space to write about your holiday.</a:t>
              </a:r>
            </a:p>
          </p:txBody>
        </p: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id="{D0BFC640-AD9A-45D5-A8D5-EDF6263DBBE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934545" y="3446337"/>
              <a:ext cx="1250351" cy="751905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4AE85F6-0E47-4CB6-A15E-806C221072DF}"/>
              </a:ext>
            </a:extLst>
          </p:cNvPr>
          <p:cNvGrpSpPr/>
          <p:nvPr/>
        </p:nvGrpSpPr>
        <p:grpSpPr>
          <a:xfrm>
            <a:off x="2068184" y="4037542"/>
            <a:ext cx="3124140" cy="2231426"/>
            <a:chOff x="539750" y="4077299"/>
            <a:chExt cx="3124140" cy="2231426"/>
          </a:xfrm>
          <a:solidFill>
            <a:srgbClr val="92D050"/>
          </a:solidFill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40903609-02A9-4337-B9B8-5A5D0F530C2B}"/>
                </a:ext>
              </a:extLst>
            </p:cNvPr>
            <p:cNvSpPr/>
            <p:nvPr/>
          </p:nvSpPr>
          <p:spPr>
            <a:xfrm>
              <a:off x="539750" y="4077299"/>
              <a:ext cx="2231426" cy="2231426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The name and address of who you’re sending it to.</a:t>
              </a:r>
            </a:p>
          </p:txBody>
        </p: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id="{896D7C12-767D-404A-BEA5-51BFFC68B980}"/>
                </a:ext>
              </a:extLst>
            </p:cNvPr>
            <p:cNvCxnSpPr/>
            <p:nvPr/>
          </p:nvCxnSpPr>
          <p:spPr>
            <a:xfrm flipH="1">
              <a:off x="2771176" y="4259967"/>
              <a:ext cx="892714" cy="43280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C5AEADC-C3AC-4E50-BC23-1ACF3A840546}"/>
              </a:ext>
            </a:extLst>
          </p:cNvPr>
          <p:cNvGrpSpPr/>
          <p:nvPr/>
        </p:nvGrpSpPr>
        <p:grpSpPr>
          <a:xfrm>
            <a:off x="5259358" y="4215898"/>
            <a:ext cx="1936569" cy="2053070"/>
            <a:chOff x="3730924" y="4255655"/>
            <a:chExt cx="1794293" cy="2053070"/>
          </a:xfrm>
          <a:solidFill>
            <a:srgbClr val="00B050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7A0FEB5-5BCC-4422-8917-309A51ED3B48}"/>
                </a:ext>
              </a:extLst>
            </p:cNvPr>
            <p:cNvSpPr/>
            <p:nvPr/>
          </p:nvSpPr>
          <p:spPr>
            <a:xfrm>
              <a:off x="3730924" y="4626574"/>
              <a:ext cx="1794293" cy="1682151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Space in the top right corner for a stamp.</a:t>
              </a:r>
            </a:p>
          </p:txBody>
        </p:sp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85149295-C4CF-4F3B-8575-F1EE3410FC7D}"/>
                </a:ext>
              </a:extLst>
            </p:cNvPr>
            <p:cNvCxnSpPr/>
            <p:nvPr/>
          </p:nvCxnSpPr>
          <p:spPr>
            <a:xfrm>
              <a:off x="4563132" y="4255655"/>
              <a:ext cx="0" cy="30838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ED6698D-6026-4F31-A27B-E74A22DDD346}"/>
              </a:ext>
            </a:extLst>
          </p:cNvPr>
          <p:cNvGrpSpPr/>
          <p:nvPr/>
        </p:nvGrpSpPr>
        <p:grpSpPr>
          <a:xfrm>
            <a:off x="6893477" y="3930790"/>
            <a:ext cx="3146064" cy="2231426"/>
            <a:chOff x="5458186" y="4077299"/>
            <a:chExt cx="3146064" cy="2231426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C54DD80C-6680-4020-8E97-F842CCA024D4}"/>
                </a:ext>
              </a:extLst>
            </p:cNvPr>
            <p:cNvSpPr/>
            <p:nvPr/>
          </p:nvSpPr>
          <p:spPr>
            <a:xfrm>
              <a:off x="6372824" y="4077299"/>
              <a:ext cx="2231426" cy="223142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tx1"/>
                  </a:solidFill>
                  <a:latin typeface="Comic Sans MS" panose="030F0702030302020204" pitchFamily="66" charset="0"/>
                </a:rPr>
                <a:t>Some writing to say what you’ve been doing on your holiday.</a:t>
              </a:r>
            </a:p>
          </p:txBody>
        </p: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0CC80E8D-714B-4662-996F-F98A6433983E}"/>
                </a:ext>
              </a:extLst>
            </p:cNvPr>
            <p:cNvCxnSpPr/>
            <p:nvPr/>
          </p:nvCxnSpPr>
          <p:spPr>
            <a:xfrm>
              <a:off x="5458186" y="4267875"/>
              <a:ext cx="905770" cy="358698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FD0609F-CCCA-4658-B869-90AAC8703E30}"/>
              </a:ext>
            </a:extLst>
          </p:cNvPr>
          <p:cNvGrpSpPr/>
          <p:nvPr/>
        </p:nvGrpSpPr>
        <p:grpSpPr>
          <a:xfrm>
            <a:off x="5254925" y="1630708"/>
            <a:ext cx="1682151" cy="2089774"/>
            <a:chOff x="3726491" y="1670465"/>
            <a:chExt cx="1682151" cy="2089774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F0D7845-5E48-4C89-9521-6F4FE468B49C}"/>
                </a:ext>
              </a:extLst>
            </p:cNvPr>
            <p:cNvSpPr/>
            <p:nvPr/>
          </p:nvSpPr>
          <p:spPr>
            <a:xfrm>
              <a:off x="3726491" y="1670465"/>
              <a:ext cx="1682151" cy="1682151"/>
            </a:xfrm>
            <a:prstGeom prst="ellipse">
              <a:avLst/>
            </a:prstGeom>
            <a:solidFill>
              <a:srgbClr val="92D05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Blank lines for an address</a:t>
              </a:r>
              <a:r>
                <a:rPr lang="en-GB" dirty="0">
                  <a:solidFill>
                    <a:schemeClr val="bg1"/>
                  </a:solidFill>
                </a:rPr>
                <a:t>.</a:t>
              </a: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713E5705-77CD-4715-853E-7FB8C6CE6685}"/>
                </a:ext>
              </a:extLst>
            </p:cNvPr>
            <p:cNvCxnSpPr/>
            <p:nvPr/>
          </p:nvCxnSpPr>
          <p:spPr>
            <a:xfrm flipV="1">
              <a:off x="4563132" y="3429000"/>
              <a:ext cx="0" cy="331239"/>
            </a:xfrm>
            <a:prstGeom prst="straightConnector1">
              <a:avLst/>
            </a:prstGeom>
            <a:ln w="19050">
              <a:solidFill>
                <a:srgbClr val="92D05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DA5E5733-D4AF-48CC-84EC-38CD66C301B4}"/>
              </a:ext>
            </a:extLst>
          </p:cNvPr>
          <p:cNvSpPr/>
          <p:nvPr/>
        </p:nvSpPr>
        <p:spPr>
          <a:xfrm>
            <a:off x="3905710" y="556569"/>
            <a:ext cx="437171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000" dirty="0">
                <a:solidFill>
                  <a:sysClr val="windowText" lastClr="000000"/>
                </a:solidFill>
                <a:latin typeface="Comic Sans MS" panose="030F0702030302020204" pitchFamily="66" charset="0"/>
              </a:rPr>
              <a:t>What to be included in a postcard?</a:t>
            </a:r>
          </a:p>
        </p:txBody>
      </p:sp>
    </p:spTree>
    <p:extLst>
      <p:ext uri="{BB962C8B-B14F-4D97-AF65-F5344CB8AC3E}">
        <p14:creationId xmlns:p14="http://schemas.microsoft.com/office/powerpoint/2010/main" val="3921101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D081568-1A75-44F7-B7B1-EA3F9F8210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331" t="29362" r="38821" b="13992"/>
          <a:stretch/>
        </p:blipFill>
        <p:spPr>
          <a:xfrm>
            <a:off x="4272214" y="1004748"/>
            <a:ext cx="3680129" cy="5350060"/>
          </a:xfrm>
          <a:prstGeom prst="rect">
            <a:avLst/>
          </a:prstGeom>
        </p:spPr>
      </p:pic>
      <p:sp>
        <p:nvSpPr>
          <p:cNvPr id="4" name="Right Arrow 6">
            <a:extLst>
              <a:ext uri="{FF2B5EF4-FFF2-40B4-BE49-F238E27FC236}">
                <a16:creationId xmlns:a16="http://schemas.microsoft.com/office/drawing/2014/main" id="{A42AAD2E-3ADF-4D86-A598-03B5A50C47DC}"/>
              </a:ext>
            </a:extLst>
          </p:cNvPr>
          <p:cNvSpPr/>
          <p:nvPr/>
        </p:nvSpPr>
        <p:spPr>
          <a:xfrm>
            <a:off x="3448593" y="2760728"/>
            <a:ext cx="1018903" cy="3200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C3CB859-97C5-4454-ADD4-336FE23D8635}"/>
              </a:ext>
            </a:extLst>
          </p:cNvPr>
          <p:cNvSpPr txBox="1"/>
          <p:nvPr/>
        </p:nvSpPr>
        <p:spPr>
          <a:xfrm>
            <a:off x="914401" y="2597581"/>
            <a:ext cx="26636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Draw a picture of part of your adventure in the amazon rainforest.</a:t>
            </a:r>
          </a:p>
        </p:txBody>
      </p:sp>
      <p:sp>
        <p:nvSpPr>
          <p:cNvPr id="6" name="Right Arrow 8">
            <a:extLst>
              <a:ext uri="{FF2B5EF4-FFF2-40B4-BE49-F238E27FC236}">
                <a16:creationId xmlns:a16="http://schemas.microsoft.com/office/drawing/2014/main" id="{0059B5DC-209C-41C8-9C95-C8118362A81D}"/>
              </a:ext>
            </a:extLst>
          </p:cNvPr>
          <p:cNvSpPr/>
          <p:nvPr/>
        </p:nvSpPr>
        <p:spPr>
          <a:xfrm>
            <a:off x="3448593" y="4929162"/>
            <a:ext cx="1018903" cy="35269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B38FB9-6879-48A0-91E6-B2AA64DB816E}"/>
              </a:ext>
            </a:extLst>
          </p:cNvPr>
          <p:cNvSpPr txBox="1"/>
          <p:nvPr/>
        </p:nvSpPr>
        <p:spPr>
          <a:xfrm>
            <a:off x="1649049" y="4782344"/>
            <a:ext cx="19290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Tell your chosen person all about your adventure.</a:t>
            </a:r>
          </a:p>
        </p:txBody>
      </p:sp>
      <p:sp>
        <p:nvSpPr>
          <p:cNvPr id="8" name="Right Arrow 10">
            <a:extLst>
              <a:ext uri="{FF2B5EF4-FFF2-40B4-BE49-F238E27FC236}">
                <a16:creationId xmlns:a16="http://schemas.microsoft.com/office/drawing/2014/main" id="{C2EB0160-AE60-4DA5-95DB-20F2EB832720}"/>
              </a:ext>
            </a:extLst>
          </p:cNvPr>
          <p:cNvSpPr/>
          <p:nvPr/>
        </p:nvSpPr>
        <p:spPr>
          <a:xfrm rot="10800000">
            <a:off x="7680960" y="4637314"/>
            <a:ext cx="1319349" cy="326572"/>
          </a:xfrm>
          <a:prstGeom prst="rightArrow">
            <a:avLst>
              <a:gd name="adj1" fmla="val 50000"/>
              <a:gd name="adj2" fmla="val 9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827266-4DC5-4CB6-A12F-C64C310DA3AA}"/>
              </a:ext>
            </a:extLst>
          </p:cNvPr>
          <p:cNvSpPr txBox="1"/>
          <p:nvPr/>
        </p:nvSpPr>
        <p:spPr>
          <a:xfrm>
            <a:off x="9245567" y="4467497"/>
            <a:ext cx="19202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Who are you sending your postcard to?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D2355F4-221C-4DE5-87F0-2678378010B1}"/>
              </a:ext>
            </a:extLst>
          </p:cNvPr>
          <p:cNvSpPr/>
          <p:nvPr/>
        </p:nvSpPr>
        <p:spPr>
          <a:xfrm>
            <a:off x="1525292" y="295757"/>
            <a:ext cx="90909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How to write your postcard. This template below  is available on the  class pages of the school website. You can also just create your own to avoid printing.</a:t>
            </a:r>
          </a:p>
        </p:txBody>
      </p:sp>
    </p:spTree>
    <p:extLst>
      <p:ext uri="{BB962C8B-B14F-4D97-AF65-F5344CB8AC3E}">
        <p14:creationId xmlns:p14="http://schemas.microsoft.com/office/powerpoint/2010/main" val="895534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Image result for stamp brazil">
            <a:extLst>
              <a:ext uri="{FF2B5EF4-FFF2-40B4-BE49-F238E27FC236}">
                <a16:creationId xmlns:a16="http://schemas.microsoft.com/office/drawing/2014/main" id="{EF2B90AA-3811-46CC-B93E-38C0A479CB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8681" y="519907"/>
            <a:ext cx="742950" cy="1065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7">
            <a:extLst>
              <a:ext uri="{FF2B5EF4-FFF2-40B4-BE49-F238E27FC236}">
                <a16:creationId xmlns:a16="http://schemas.microsoft.com/office/drawing/2014/main" id="{9173A2B8-42C8-4452-A18F-5E7A12AF56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266" y="352441"/>
            <a:ext cx="10869467" cy="6153118"/>
          </a:xfrm>
          <a:prstGeom prst="rect">
            <a:avLst/>
          </a:prstGeom>
          <a:noFill/>
          <a:ln w="57150" algn="in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3B2EE357-9DC0-40DF-8730-E9A5CD349B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07950" y="457200"/>
            <a:ext cx="6259513" cy="59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A5B699DD-7105-4495-A21E-9755A19F21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66177" y="1661019"/>
            <a:ext cx="4620245" cy="5021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__________________________________________________________________________________________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Line 4">
            <a:extLst>
              <a:ext uri="{FF2B5EF4-FFF2-40B4-BE49-F238E27FC236}">
                <a16:creationId xmlns:a16="http://schemas.microsoft.com/office/drawing/2014/main" id="{4DFC381D-ECEF-4ED8-9886-F87DBF0B9B7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751677" y="352441"/>
            <a:ext cx="17601" cy="582433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3D1DA8D2-738E-492E-8D95-B39FB29BA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467" y="482600"/>
            <a:ext cx="6026812" cy="4227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mic Sans MS" panose="030F0702030302020204" pitchFamily="66" charset="0"/>
                <a:ea typeface="Times New Roman" panose="02020603050405020304" pitchFamily="18" charset="0"/>
              </a:rPr>
              <a:t>___________,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B0CFF2-8F33-45A4-B669-C6D69F16E5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12725" y="-509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496D846-5D2A-46F9-BB2E-01B402E8F636}"/>
              </a:ext>
            </a:extLst>
          </p:cNvPr>
          <p:cNvSpPr/>
          <p:nvPr/>
        </p:nvSpPr>
        <p:spPr>
          <a:xfrm>
            <a:off x="672563" y="478173"/>
            <a:ext cx="19944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Dear Rosie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D2C4DAD-8434-42C3-9364-F60E88E06D60}"/>
              </a:ext>
            </a:extLst>
          </p:cNvPr>
          <p:cNvSpPr/>
          <p:nvPr/>
        </p:nvSpPr>
        <p:spPr>
          <a:xfrm>
            <a:off x="7011326" y="1643939"/>
            <a:ext cx="273183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Rosie Jones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0959692-9576-49B7-85E7-D4AA3496F2A3}"/>
              </a:ext>
            </a:extLst>
          </p:cNvPr>
          <p:cNvSpPr/>
          <p:nvPr/>
        </p:nvSpPr>
        <p:spPr>
          <a:xfrm>
            <a:off x="6938380" y="2223874"/>
            <a:ext cx="33522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11 Pig Pen Lane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D9BC152-98D6-480A-9A2A-F4AA1CA2E0E2}"/>
              </a:ext>
            </a:extLst>
          </p:cNvPr>
          <p:cNvSpPr/>
          <p:nvPr/>
        </p:nvSpPr>
        <p:spPr>
          <a:xfrm>
            <a:off x="6898856" y="2744143"/>
            <a:ext cx="381707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Hogshill, England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4E1788D-E2CC-4CA0-87DF-2CAE3920F5C9}"/>
              </a:ext>
            </a:extLst>
          </p:cNvPr>
          <p:cNvSpPr/>
          <p:nvPr/>
        </p:nvSpPr>
        <p:spPr>
          <a:xfrm>
            <a:off x="6891527" y="3306998"/>
            <a:ext cx="20233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HH92IG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C79D0A6-AC91-425B-9922-607D922E6175}"/>
              </a:ext>
            </a:extLst>
          </p:cNvPr>
          <p:cNvSpPr/>
          <p:nvPr/>
        </p:nvSpPr>
        <p:spPr>
          <a:xfrm>
            <a:off x="649328" y="950385"/>
            <a:ext cx="55867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I am having so much fun here in 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7B015F1-0B11-4ECA-86BF-EA97FFC78A87}"/>
              </a:ext>
            </a:extLst>
          </p:cNvPr>
          <p:cNvSpPr/>
          <p:nvPr/>
        </p:nvSpPr>
        <p:spPr>
          <a:xfrm>
            <a:off x="594446" y="1473718"/>
            <a:ext cx="63914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the Amazon Rainforest. Today I saw 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D6114A5-B891-4E9F-8445-6B795D899CA7}"/>
              </a:ext>
            </a:extLst>
          </p:cNvPr>
          <p:cNvSpPr/>
          <p:nvPr/>
        </p:nvSpPr>
        <p:spPr>
          <a:xfrm>
            <a:off x="649328" y="2026411"/>
            <a:ext cx="582563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a jaguar laying by the river, I was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B70D18D5-162F-480E-9E58-A6023ACB0D35}"/>
              </a:ext>
            </a:extLst>
          </p:cNvPr>
          <p:cNvSpPr/>
          <p:nvPr/>
        </p:nvSpPr>
        <p:spPr>
          <a:xfrm>
            <a:off x="648692" y="2498130"/>
            <a:ext cx="612058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a little bit scared but very excited.</a:t>
            </a:r>
            <a:endParaRPr lang="en-US" sz="2800" b="0" cap="none" spc="0" dirty="0">
              <a:ln w="0"/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5F1E1FF-269A-4661-8CF7-447F82C7FF7C}"/>
              </a:ext>
            </a:extLst>
          </p:cNvPr>
          <p:cNvSpPr/>
          <p:nvPr/>
        </p:nvSpPr>
        <p:spPr>
          <a:xfrm>
            <a:off x="661265" y="2999322"/>
            <a:ext cx="60099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I made some new friends, they are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43FA0DB8-0018-43B6-882A-46FD1FCFF6A9}"/>
              </a:ext>
            </a:extLst>
          </p:cNvPr>
          <p:cNvSpPr/>
          <p:nvPr/>
        </p:nvSpPr>
        <p:spPr>
          <a:xfrm>
            <a:off x="590500" y="3534924"/>
            <a:ext cx="66014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part of the Yanomami tribe, we even  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26136B2-CE9E-4A51-9CF1-66536D58FDA7}"/>
              </a:ext>
            </a:extLst>
          </p:cNvPr>
          <p:cNvSpPr/>
          <p:nvPr/>
        </p:nvSpPr>
        <p:spPr>
          <a:xfrm>
            <a:off x="580549" y="4017703"/>
            <a:ext cx="635783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w</a:t>
            </a:r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ent out looking for sloths together.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9361223-D206-4A89-A8C2-B86314995116}"/>
              </a:ext>
            </a:extLst>
          </p:cNvPr>
          <p:cNvSpPr/>
          <p:nvPr/>
        </p:nvSpPr>
        <p:spPr>
          <a:xfrm>
            <a:off x="575050" y="4524403"/>
            <a:ext cx="64379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Later we are going kayaking down the</a:t>
            </a:r>
            <a:endParaRPr lang="en-GB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A451484-6355-432C-B138-80F07E0E5311}"/>
              </a:ext>
            </a:extLst>
          </p:cNvPr>
          <p:cNvSpPr/>
          <p:nvPr/>
        </p:nvSpPr>
        <p:spPr>
          <a:xfrm>
            <a:off x="664565" y="5002226"/>
            <a:ext cx="5917004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r</a:t>
            </a:r>
            <a:r>
              <a:rPr lang="en-US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iver. Did you know it’s the second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E6BCB41-CB62-4A6F-B13C-99F0D1EA05A9}"/>
              </a:ext>
            </a:extLst>
          </p:cNvPr>
          <p:cNvSpPr/>
          <p:nvPr/>
        </p:nvSpPr>
        <p:spPr>
          <a:xfrm>
            <a:off x="648692" y="5517007"/>
            <a:ext cx="36808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dirty="0">
                <a:ln w="0"/>
                <a:latin typeface="Comic Sans MS" panose="030F0702030302020204" pitchFamily="66" charset="0"/>
              </a:rPr>
              <a:t>l</a:t>
            </a:r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ongest in the world?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4CC0286-EC75-4C4E-B809-481562529FBA}"/>
              </a:ext>
            </a:extLst>
          </p:cNvPr>
          <p:cNvSpPr/>
          <p:nvPr/>
        </p:nvSpPr>
        <p:spPr>
          <a:xfrm>
            <a:off x="661265" y="5986540"/>
            <a:ext cx="854753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 b="0" cap="none" spc="0" dirty="0">
                <a:ln w="0"/>
                <a:solidFill>
                  <a:schemeClr val="tx1"/>
                </a:solidFill>
                <a:latin typeface="Comic Sans MS" panose="030F0702030302020204" pitchFamily="66" charset="0"/>
              </a:rPr>
              <a:t>See you soon, Max p.s. I hope you like my drawing.</a:t>
            </a:r>
          </a:p>
        </p:txBody>
      </p:sp>
    </p:spTree>
    <p:extLst>
      <p:ext uri="{BB962C8B-B14F-4D97-AF65-F5344CB8AC3E}">
        <p14:creationId xmlns:p14="http://schemas.microsoft.com/office/powerpoint/2010/main" val="4016647328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61</TotalTime>
  <Words>398</Words>
  <Application>Microsoft Office PowerPoint</Application>
  <PresentationFormat>Widescreen</PresentationFormat>
  <Paragraphs>49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Comic Sans MS</vt:lpstr>
      <vt:lpstr>Corbel</vt:lpstr>
      <vt:lpstr>Times New Roman</vt:lpstr>
      <vt:lpstr>Basis</vt:lpstr>
      <vt:lpstr>Wednesday 10th February 2021</vt:lpstr>
      <vt:lpstr>The past few days you have planned what you would take to the Amazon Rainforest as well as describing what you could do there.</vt:lpstr>
      <vt:lpstr>PowerPoint Presentation</vt:lpstr>
      <vt:lpstr>PowerPoint Presentation</vt:lpstr>
      <vt:lpstr>PowerPoint Presentation</vt:lpstr>
      <vt:lpstr>PowerPoint Presentation</vt:lpstr>
      <vt:lpstr>Lets think of ideas of what you saw and did.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Wednesday 10th February 2021</dc:title>
  <dc:creator>C Coles BTP</dc:creator>
  <cp:lastModifiedBy>C Coles BTP</cp:lastModifiedBy>
  <cp:revision>7</cp:revision>
  <dcterms:created xsi:type="dcterms:W3CDTF">2021-02-04T14:24:56Z</dcterms:created>
  <dcterms:modified xsi:type="dcterms:W3CDTF">2021-02-04T15:26:51Z</dcterms:modified>
</cp:coreProperties>
</file>