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72" r:id="rId1"/>
  </p:sldMasterIdLst>
  <p:sldIdLst>
    <p:sldId id="261" r:id="rId2"/>
    <p:sldId id="262" r:id="rId3"/>
    <p:sldId id="490" r:id="rId4"/>
    <p:sldId id="505" r:id="rId5"/>
    <p:sldId id="552" r:id="rId6"/>
    <p:sldId id="553" r:id="rId7"/>
    <p:sldId id="554" r:id="rId8"/>
    <p:sldId id="555" r:id="rId9"/>
    <p:sldId id="556" r:id="rId10"/>
    <p:sldId id="557" r:id="rId11"/>
    <p:sldId id="558" r:id="rId12"/>
    <p:sldId id="559" r:id="rId13"/>
    <p:sldId id="560" r:id="rId14"/>
    <p:sldId id="561" r:id="rId15"/>
    <p:sldId id="562" r:id="rId16"/>
    <p:sldId id="563" r:id="rId17"/>
    <p:sldId id="564" r:id="rId18"/>
    <p:sldId id="527" r:id="rId19"/>
    <p:sldId id="565" r:id="rId20"/>
    <p:sldId id="515" r:id="rId21"/>
    <p:sldId id="504" r:id="rId22"/>
  </p:sldIdLst>
  <p:sldSz cx="9144000" cy="6858000" type="screen4x3"/>
  <p:notesSz cx="6858000" cy="9144000"/>
  <p:embeddedFontLst>
    <p:embeddedFont>
      <p:font typeface="Twinkl" panose="020B0604020202020204" charset="0"/>
      <p:regular r:id="rId23"/>
      <p:bold r:id="rId24"/>
    </p:embeddedFont>
    <p:embeddedFont>
      <p:font typeface="Tuffy" panose="020B0603060100000000" charset="0"/>
      <p:regular r:id="rId25"/>
      <p:bold r:id="rId26"/>
      <p:italic r:id="rId27"/>
      <p:boldItalic r:id="rId28"/>
    </p:embeddedFont>
    <p:embeddedFont>
      <p:font typeface="Sassoon Infant Md" panose="02000603050000020003" charset="0"/>
      <p:regular r:id="rId29"/>
    </p:embeddedFont>
    <p:embeddedFont>
      <p:font typeface="Twinkl SemiBold" charset="0"/>
      <p:bold r:id="rId30"/>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432" userDrawn="1">
          <p15:clr>
            <a:srgbClr val="A4A3A4"/>
          </p15:clr>
        </p15:guide>
        <p15:guide id="2" pos="2857" userDrawn="1">
          <p15:clr>
            <a:srgbClr val="A4A3A4"/>
          </p15:clr>
        </p15:guide>
        <p15:guide id="3" pos="476" userDrawn="1">
          <p15:clr>
            <a:srgbClr val="A4A3A4"/>
          </p15:clr>
        </p15:guide>
        <p15:guide id="4" pos="5193" userDrawn="1">
          <p15:clr>
            <a:srgbClr val="A4A3A4"/>
          </p15:clr>
        </p15:guide>
        <p15:guide id="5" pos="5284" userDrawn="1">
          <p15:clr>
            <a:srgbClr val="A4A3A4"/>
          </p15:clr>
        </p15:guide>
        <p15:guide id="7" orient="horz" pos="323">
          <p15:clr>
            <a:srgbClr val="A4A3A4"/>
          </p15:clr>
        </p15:guide>
        <p15:guide id="8" orient="horz" pos="482">
          <p15:clr>
            <a:srgbClr val="A4A3A4"/>
          </p15:clr>
        </p15:guide>
        <p15:guide id="9" orient="horz" pos="3974" userDrawn="1">
          <p15:clr>
            <a:srgbClr val="A4A3A4"/>
          </p15:clr>
        </p15:guide>
        <p15:guide id="10" orient="horz" pos="3838">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9B000"/>
    <a:srgbClr val="EE3531"/>
    <a:srgbClr val="32B3A2"/>
    <a:srgbClr val="E61F67"/>
    <a:srgbClr val="4DB1E4"/>
    <a:srgbClr val="FFC000"/>
    <a:srgbClr val="00B050"/>
    <a:srgbClr val="AFDEF8"/>
    <a:srgbClr val="4DB1E5"/>
    <a:srgbClr val="00A7E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849" autoAdjust="0"/>
    <p:restoredTop sz="95226" autoAdjust="0"/>
  </p:normalViewPr>
  <p:slideViewPr>
    <p:cSldViewPr snapToGrid="0">
      <p:cViewPr varScale="1">
        <p:scale>
          <a:sx n="70" d="100"/>
          <a:sy n="70" d="100"/>
        </p:scale>
        <p:origin x="1290" y="54"/>
      </p:cViewPr>
      <p:guideLst>
        <p:guide orient="horz" pos="2432"/>
        <p:guide pos="2857"/>
        <p:guide pos="476"/>
        <p:guide pos="5193"/>
        <p:guide pos="5284"/>
        <p:guide orient="horz" pos="323"/>
        <p:guide orient="horz" pos="482"/>
        <p:guide orient="horz" pos="3974"/>
        <p:guide orient="horz" pos="3838"/>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4.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3.fntdata"/><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2.fntdata"/><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1.fntdata"/><Relationship Id="rId28" Type="http://schemas.openxmlformats.org/officeDocument/2006/relationships/font" Target="fonts/font6.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5.fntdata"/><Relationship Id="rId30" Type="http://schemas.openxmlformats.org/officeDocument/2006/relationships/font" Target="fonts/font8.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330AF162-5993-4A93-8342-1BBAAA7DE1DC}"/>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solidFill>
                  <a:srgbClr val="FFFFFF"/>
                </a:solidFill>
              </a:rPr>
              <a:t> </a:t>
            </a:r>
          </a:p>
        </p:txBody>
      </p:sp>
      <p:sp>
        <p:nvSpPr>
          <p:cNvPr id="2" name="Title 1"/>
          <p:cNvSpPr>
            <a:spLocks noGrp="1"/>
          </p:cNvSpPr>
          <p:nvPr>
            <p:ph type="ctrTitle"/>
          </p:nvPr>
        </p:nvSpPr>
        <p:spPr>
          <a:xfrm>
            <a:off x="466725" y="1122363"/>
            <a:ext cx="8201025" cy="2387600"/>
          </a:xfrm>
        </p:spPr>
        <p:txBody>
          <a:bodyPr>
            <a:normAutofit/>
          </a:bodyPr>
          <a:lstStyle>
            <a:lvl1pPr algn="ctr">
              <a:defRPr sz="4000">
                <a:latin typeface="Twinkl SemiBold" pitchFamily="2" charset="0"/>
              </a:defRPr>
            </a:lvl1pPr>
          </a:lstStyle>
          <a:p>
            <a:r>
              <a:rPr lang="en-US"/>
              <a:t>Click to edit Master title style</a:t>
            </a:r>
            <a:endParaRPr lang="en-US" dirty="0"/>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Twinkl" pitchFamily="2"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13907279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8BD48972-65A5-431F-8E33-9EC952A2A885}"/>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solidFill>
                  <a:srgbClr val="FFFFFF"/>
                </a:solidFill>
              </a:rPr>
              <a:t> </a:t>
            </a:r>
          </a:p>
        </p:txBody>
      </p:sp>
    </p:spTree>
    <p:extLst>
      <p:ext uri="{BB962C8B-B14F-4D97-AF65-F5344CB8AC3E}">
        <p14:creationId xmlns:p14="http://schemas.microsoft.com/office/powerpoint/2010/main" val="22291832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Whole Class Icon">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D2F7529F-B8FE-4172-85B2-705D2673E974}"/>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pic>
        <p:nvPicPr>
          <p:cNvPr id="3" name="Whole Class">
            <a:extLst>
              <a:ext uri="{FF2B5EF4-FFF2-40B4-BE49-F238E27FC236}">
                <a16:creationId xmlns:a16="http://schemas.microsoft.com/office/drawing/2014/main" id="{03286D33-C98F-404A-AFFE-09D10E67C608}"/>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441427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Individual Icon">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4FDC231F-F5BF-4268-BDB5-C803AC93F8CA}"/>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pic>
        <p:nvPicPr>
          <p:cNvPr id="3" name="Individual Work">
            <a:extLst>
              <a:ext uri="{FF2B5EF4-FFF2-40B4-BE49-F238E27FC236}">
                <a16:creationId xmlns:a16="http://schemas.microsoft.com/office/drawing/2014/main" id="{BBA209F3-14EE-496C-B910-B1A7BF5BD17E}"/>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37149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Pairs Icon">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E412F82F-1321-4066-89D9-70609F1BB20D}"/>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pic>
        <p:nvPicPr>
          <p:cNvPr id="3" name="Pairs">
            <a:extLst>
              <a:ext uri="{FF2B5EF4-FFF2-40B4-BE49-F238E27FC236}">
                <a16:creationId xmlns:a16="http://schemas.microsoft.com/office/drawing/2014/main" id="{BA777357-75AA-4347-BCE7-20CFA8EC8E35}"/>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634148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alking Partners Icon">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DE4270B3-B406-4C5E-AF4B-7608AD2C7412}"/>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pic>
        <p:nvPicPr>
          <p:cNvPr id="3" name="Talking Partners">
            <a:extLst>
              <a:ext uri="{FF2B5EF4-FFF2-40B4-BE49-F238E27FC236}">
                <a16:creationId xmlns:a16="http://schemas.microsoft.com/office/drawing/2014/main" id="{9F681FF5-139D-42D2-B93B-68FAEAA410E7}"/>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840112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Groups Icon">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0F3AA686-753A-4E7C-8242-2384CA7D8C7A}"/>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pic>
        <p:nvPicPr>
          <p:cNvPr id="3" name="Group Work">
            <a:extLst>
              <a:ext uri="{FF2B5EF4-FFF2-40B4-BE49-F238E27FC236}">
                <a16:creationId xmlns:a16="http://schemas.microsoft.com/office/drawing/2014/main" id="{338EDAD7-BB1E-4D98-A09A-6C7953C853B6}"/>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108940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Mental and Oral Starter Icon">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16D15B9C-883B-4221-BD48-C9028D41784D}"/>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pic>
        <p:nvPicPr>
          <p:cNvPr id="3" name="Picture 12">
            <a:extLst>
              <a:ext uri="{FF2B5EF4-FFF2-40B4-BE49-F238E27FC236}">
                <a16:creationId xmlns:a16="http://schemas.microsoft.com/office/drawing/2014/main" id="{22D414EC-6ADC-43F6-9144-46EB30A207A9}"/>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7696200" y="612775"/>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0882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Assesment Icon">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B5379F79-E44A-4FC8-A710-6D10E8807A8C}"/>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pic>
        <p:nvPicPr>
          <p:cNvPr id="5" name="Picture 4">
            <a:extLst>
              <a:ext uri="{FF2B5EF4-FFF2-40B4-BE49-F238E27FC236}">
                <a16:creationId xmlns:a16="http://schemas.microsoft.com/office/drawing/2014/main" id="{EAC5F5B7-21B8-411F-8CB1-9C725B6038FB}"/>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Content Placeholder 2"/>
          <p:cNvSpPr>
            <a:spLocks noGrp="1"/>
          </p:cNvSpPr>
          <p:nvPr>
            <p:ph idx="1"/>
          </p:nvPr>
        </p:nvSpPr>
        <p:spPr>
          <a:xfrm>
            <a:off x="457197" y="2153354"/>
            <a:ext cx="8220075" cy="4242683"/>
          </a:xfrm>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itle 1"/>
          <p:cNvSpPr>
            <a:spLocks noGrp="1"/>
          </p:cNvSpPr>
          <p:nvPr>
            <p:ph type="title"/>
          </p:nvPr>
        </p:nvSpPr>
        <p:spPr>
          <a:xfrm>
            <a:off x="457198" y="485773"/>
            <a:ext cx="8220075" cy="1595581"/>
          </a:xfrm>
        </p:spPr>
        <p:txBody>
          <a:bodyPr>
            <a:normAutofit/>
          </a:bodyPr>
          <a:lstStyle>
            <a:lvl1pPr>
              <a:defRPr sz="3600" b="0">
                <a:latin typeface="Twinkl SemiBold" pitchFamily="2" charset="0"/>
              </a:defRPr>
            </a:lvl1pPr>
          </a:lstStyle>
          <a:p>
            <a:r>
              <a:rPr lang="en-US"/>
              <a:t>Click to edit Master title style</a:t>
            </a:r>
            <a:endParaRPr lang="en-US" dirty="0"/>
          </a:p>
        </p:txBody>
      </p:sp>
    </p:spTree>
    <p:extLst>
      <p:ext uri="{BB962C8B-B14F-4D97-AF65-F5344CB8AC3E}">
        <p14:creationId xmlns:p14="http://schemas.microsoft.com/office/powerpoint/2010/main" val="37663053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Twinkl SemiBold" pitchFamily="2" charset="0"/>
              </a:defRPr>
            </a:lvl1pPr>
          </a:lstStyle>
          <a:p>
            <a:r>
              <a:rPr lang="en-US"/>
              <a:t>Click to edit Master title style</a:t>
            </a:r>
            <a:endParaRPr lang="en-US" dirty="0"/>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4374559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Tuffy" panose="020B0603060100000000" pitchFamily="34" charset="0"/>
              </a:defRPr>
            </a:lvl1pPr>
          </a:lstStyle>
          <a:p>
            <a:r>
              <a:rPr lang="en-US"/>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Tuffy" panose="020B0603060100000000" pitchFamily="34" charset="0"/>
              </a:defRPr>
            </a:lvl1pPr>
          </a:lstStyle>
          <a:p>
            <a:pPr lvl="0"/>
            <a:r>
              <a:rPr lang="en-US"/>
              <a:t>Click to edit Master text styles</a:t>
            </a:r>
          </a:p>
        </p:txBody>
      </p:sp>
    </p:spTree>
    <p:extLst>
      <p:ext uri="{BB962C8B-B14F-4D97-AF65-F5344CB8AC3E}">
        <p14:creationId xmlns:p14="http://schemas.microsoft.com/office/powerpoint/2010/main" val="12668684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lank Slide">
    <p:bg>
      <p:bgPr>
        <a:blipFill dpi="0" rotWithShape="0">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60524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900632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5"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7E0D7465-CCF3-4496-847D-C9936D849D34}"/>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9D118F33-76A0-498C-9519-274318E2C3B8}"/>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 id="2147483728" r:id="rId6"/>
    <p:sldLayoutId id="2147483729" r:id="rId7"/>
    <p:sldLayoutId id="2147483730" r:id="rId8"/>
    <p:sldLayoutId id="2147483731" r:id="rId9"/>
    <p:sldLayoutId id="2147483721" r:id="rId10"/>
    <p:sldLayoutId id="2147483722" r:id="rId11"/>
    <p:sldLayoutId id="2147483732" r:id="rId12"/>
    <p:sldLayoutId id="2147483733" r:id="rId13"/>
  </p:sldLayoutIdLst>
  <p:txStyles>
    <p:titleStyle>
      <a:lvl1pPr algn="l" rtl="0" eaLnBrk="0" fontAlgn="base" hangingPunct="0">
        <a:lnSpc>
          <a:spcPct val="90000"/>
        </a:lnSpc>
        <a:spcBef>
          <a:spcPct val="0"/>
        </a:spcBef>
        <a:spcAft>
          <a:spcPct val="0"/>
        </a:spcAft>
        <a:defRPr sz="3600" kern="1200">
          <a:solidFill>
            <a:srgbClr val="1C1C1C"/>
          </a:solidFill>
          <a:latin typeface="Twinkl SemiBold" pitchFamily="2" charset="0"/>
          <a:ea typeface="+mj-ea"/>
          <a:cs typeface="+mj-cs"/>
        </a:defRPr>
      </a:lvl1pPr>
      <a:lvl2pPr algn="l" rtl="0" eaLnBrk="0" fontAlgn="base" hangingPunct="0">
        <a:lnSpc>
          <a:spcPct val="90000"/>
        </a:lnSpc>
        <a:spcBef>
          <a:spcPct val="0"/>
        </a:spcBef>
        <a:spcAft>
          <a:spcPct val="0"/>
        </a:spcAft>
        <a:defRPr sz="3600">
          <a:solidFill>
            <a:srgbClr val="1C1C1C"/>
          </a:solidFill>
          <a:latin typeface="Twinkl SemiBold" pitchFamily="2" charset="0"/>
        </a:defRPr>
      </a:lvl2pPr>
      <a:lvl3pPr algn="l" rtl="0" eaLnBrk="0" fontAlgn="base" hangingPunct="0">
        <a:lnSpc>
          <a:spcPct val="90000"/>
        </a:lnSpc>
        <a:spcBef>
          <a:spcPct val="0"/>
        </a:spcBef>
        <a:spcAft>
          <a:spcPct val="0"/>
        </a:spcAft>
        <a:defRPr sz="3600">
          <a:solidFill>
            <a:srgbClr val="1C1C1C"/>
          </a:solidFill>
          <a:latin typeface="Twinkl SemiBold" pitchFamily="2" charset="0"/>
        </a:defRPr>
      </a:lvl3pPr>
      <a:lvl4pPr algn="l" rtl="0" eaLnBrk="0" fontAlgn="base" hangingPunct="0">
        <a:lnSpc>
          <a:spcPct val="90000"/>
        </a:lnSpc>
        <a:spcBef>
          <a:spcPct val="0"/>
        </a:spcBef>
        <a:spcAft>
          <a:spcPct val="0"/>
        </a:spcAft>
        <a:defRPr sz="3600">
          <a:solidFill>
            <a:srgbClr val="1C1C1C"/>
          </a:solidFill>
          <a:latin typeface="Twinkl SemiBold" pitchFamily="2" charset="0"/>
        </a:defRPr>
      </a:lvl4pPr>
      <a:lvl5pPr algn="l" rtl="0" eaLnBrk="0" fontAlgn="base" hangingPunct="0">
        <a:lnSpc>
          <a:spcPct val="90000"/>
        </a:lnSpc>
        <a:spcBef>
          <a:spcPct val="0"/>
        </a:spcBef>
        <a:spcAft>
          <a:spcPct val="0"/>
        </a:spcAft>
        <a:defRPr sz="3600">
          <a:solidFill>
            <a:srgbClr val="1C1C1C"/>
          </a:solidFill>
          <a:latin typeface="Twinkl SemiBold" pitchFamily="2" charset="0"/>
        </a:defRPr>
      </a:lvl5pPr>
      <a:lvl6pPr marL="457200" algn="l" rtl="0" eaLnBrk="1" fontAlgn="base" hangingPunct="1">
        <a:lnSpc>
          <a:spcPct val="90000"/>
        </a:lnSpc>
        <a:spcBef>
          <a:spcPct val="0"/>
        </a:spcBef>
        <a:spcAft>
          <a:spcPct val="0"/>
        </a:spcAft>
        <a:defRPr sz="4000">
          <a:solidFill>
            <a:srgbClr val="1C1C1C"/>
          </a:solidFill>
          <a:latin typeface="Sassoon Infant Md" panose="02000603050000020003" pitchFamily="50" charset="0"/>
        </a:defRPr>
      </a:lvl6pPr>
      <a:lvl7pPr marL="914400" algn="l" rtl="0" eaLnBrk="1" fontAlgn="base" hangingPunct="1">
        <a:lnSpc>
          <a:spcPct val="90000"/>
        </a:lnSpc>
        <a:spcBef>
          <a:spcPct val="0"/>
        </a:spcBef>
        <a:spcAft>
          <a:spcPct val="0"/>
        </a:spcAft>
        <a:defRPr sz="4000">
          <a:solidFill>
            <a:srgbClr val="1C1C1C"/>
          </a:solidFill>
          <a:latin typeface="Sassoon Infant Md" panose="02000603050000020003" pitchFamily="50" charset="0"/>
        </a:defRPr>
      </a:lvl7pPr>
      <a:lvl8pPr marL="1371600" algn="l" rtl="0" eaLnBrk="1" fontAlgn="base" hangingPunct="1">
        <a:lnSpc>
          <a:spcPct val="90000"/>
        </a:lnSpc>
        <a:spcBef>
          <a:spcPct val="0"/>
        </a:spcBef>
        <a:spcAft>
          <a:spcPct val="0"/>
        </a:spcAft>
        <a:defRPr sz="4000">
          <a:solidFill>
            <a:srgbClr val="1C1C1C"/>
          </a:solidFill>
          <a:latin typeface="Sassoon Infant Md" panose="02000603050000020003" pitchFamily="50" charset="0"/>
        </a:defRPr>
      </a:lvl8pPr>
      <a:lvl9pPr marL="1828800" algn="l" rtl="0" eaLnBrk="1" fontAlgn="base" hangingPunct="1">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2" charset="0"/>
          <a:ea typeface="Sassoon Infant Rg" panose="02000503030000020003" pitchFamily="50" charset="0"/>
          <a:cs typeface="Twinkl" pitchFamily="2"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2" charset="0"/>
          <a:ea typeface="Sassoon Infant Rg" panose="02000503030000020003" pitchFamily="50" charset="0"/>
          <a:cs typeface="Twinkl" pitchFamily="2"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2" charset="0"/>
          <a:ea typeface="Sassoon Infant Rg" panose="02000503030000020003" pitchFamily="50" charset="0"/>
          <a:cs typeface="Twinkl" pitchFamily="2"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2" charset="0"/>
          <a:ea typeface="Sassoon Infant Rg" panose="02000503030000020003" pitchFamily="50" charset="0"/>
          <a:cs typeface="Twinkl" pitchFamily="2"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2" charset="0"/>
          <a:ea typeface="Sassoon Infant Rg" panose="02000503030000020003" pitchFamily="50" charset="0"/>
          <a:cs typeface="Twinkl"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planit-maths-primary-teaching-resources-year-4/planit-maths-primary-teaching-resources-year-4-number-addition-and-subtraction/planit-maths-primary-teaching-resources-year-4-number---addition-and-subtraction-add-and-subtract-numbers-with-up-to-4-digits-using-the-formal-written-methods-of-columnar-addition-and-subtraction-where-appropriate" TargetMode="Externa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8" Type="http://schemas.openxmlformats.org/officeDocument/2006/relationships/image" Target="../media/image3.png"/><Relationship Id="rId13" Type="http://schemas.openxmlformats.org/officeDocument/2006/relationships/image" Target="../media/image15.png"/><Relationship Id="rId18" Type="http://schemas.openxmlformats.org/officeDocument/2006/relationships/image" Target="../media/image20.png"/><Relationship Id="rId3" Type="http://schemas.openxmlformats.org/officeDocument/2006/relationships/image" Target="../media/image8.png"/><Relationship Id="rId7" Type="http://schemas.openxmlformats.org/officeDocument/2006/relationships/image" Target="../media/image4.png"/><Relationship Id="rId12" Type="http://schemas.openxmlformats.org/officeDocument/2006/relationships/image" Target="../media/image14.png"/><Relationship Id="rId17" Type="http://schemas.openxmlformats.org/officeDocument/2006/relationships/image" Target="../media/image19.png"/><Relationship Id="rId2" Type="http://schemas.openxmlformats.org/officeDocument/2006/relationships/image" Target="../media/image11.jpeg"/><Relationship Id="rId16"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image" Target="../media/image5.png"/><Relationship Id="rId11" Type="http://schemas.openxmlformats.org/officeDocument/2006/relationships/image" Target="../media/image13.png"/><Relationship Id="rId5" Type="http://schemas.openxmlformats.org/officeDocument/2006/relationships/image" Target="../media/image6.png"/><Relationship Id="rId15" Type="http://schemas.openxmlformats.org/officeDocument/2006/relationships/image" Target="../media/image17.png"/><Relationship Id="rId10" Type="http://schemas.openxmlformats.org/officeDocument/2006/relationships/image" Target="../media/image12.png"/><Relationship Id="rId19" Type="http://schemas.openxmlformats.org/officeDocument/2006/relationships/image" Target="../media/image21.png"/><Relationship Id="rId4" Type="http://schemas.openxmlformats.org/officeDocument/2006/relationships/image" Target="../media/image7.png"/><Relationship Id="rId9" Type="http://schemas.openxmlformats.org/officeDocument/2006/relationships/image" Target="../media/image2.png"/><Relationship Id="rId14" Type="http://schemas.openxmlformats.org/officeDocument/2006/relationships/image" Target="../media/image16.png"/></Relationships>
</file>

<file path=ppt/slides/_rels/slide4.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8.png"/><Relationship Id="rId7" Type="http://schemas.openxmlformats.org/officeDocument/2006/relationships/image" Target="../media/image4.png"/><Relationship Id="rId2" Type="http://schemas.openxmlformats.org/officeDocument/2006/relationships/image" Target="../media/image11.jpe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6.png"/><Relationship Id="rId10" Type="http://schemas.openxmlformats.org/officeDocument/2006/relationships/image" Target="../media/image22.png"/><Relationship Id="rId4" Type="http://schemas.openxmlformats.org/officeDocument/2006/relationships/image" Target="../media/image7.png"/><Relationship Id="rId9" Type="http://schemas.openxmlformats.org/officeDocument/2006/relationships/image" Target="../media/image2.png"/></Relationships>
</file>

<file path=ppt/slides/_rels/slide5.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8.png"/><Relationship Id="rId7" Type="http://schemas.openxmlformats.org/officeDocument/2006/relationships/image" Target="../media/image4.png"/><Relationship Id="rId2" Type="http://schemas.openxmlformats.org/officeDocument/2006/relationships/image" Target="../media/image11.jpe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6.png"/><Relationship Id="rId10" Type="http://schemas.openxmlformats.org/officeDocument/2006/relationships/image" Target="../media/image22.png"/><Relationship Id="rId4" Type="http://schemas.openxmlformats.org/officeDocument/2006/relationships/image" Target="../media/image7.png"/><Relationship Id="rId9" Type="http://schemas.openxmlformats.org/officeDocument/2006/relationships/image" Target="../media/image2.png"/></Relationships>
</file>

<file path=ppt/slides/_rels/slide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8.png"/><Relationship Id="rId7" Type="http://schemas.openxmlformats.org/officeDocument/2006/relationships/image" Target="../media/image4.png"/><Relationship Id="rId2" Type="http://schemas.openxmlformats.org/officeDocument/2006/relationships/image" Target="../media/image11.jpe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6.png"/><Relationship Id="rId10" Type="http://schemas.openxmlformats.org/officeDocument/2006/relationships/image" Target="../media/image22.png"/><Relationship Id="rId4" Type="http://schemas.openxmlformats.org/officeDocument/2006/relationships/image" Target="../media/image7.png"/><Relationship Id="rId9" Type="http://schemas.openxmlformats.org/officeDocument/2006/relationships/image" Target="../media/image2.png"/></Relationships>
</file>

<file path=ppt/slides/_rels/slide7.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8.png"/><Relationship Id="rId7" Type="http://schemas.openxmlformats.org/officeDocument/2006/relationships/image" Target="../media/image4.png"/><Relationship Id="rId2" Type="http://schemas.openxmlformats.org/officeDocument/2006/relationships/image" Target="../media/image11.jpe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6.png"/><Relationship Id="rId10" Type="http://schemas.openxmlformats.org/officeDocument/2006/relationships/image" Target="../media/image22.png"/><Relationship Id="rId4" Type="http://schemas.openxmlformats.org/officeDocument/2006/relationships/image" Target="../media/image7.png"/><Relationship Id="rId9" Type="http://schemas.openxmlformats.org/officeDocument/2006/relationships/image" Target="../media/image2.png"/></Relationships>
</file>

<file path=ppt/slides/_rels/slide8.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8.png"/><Relationship Id="rId7" Type="http://schemas.openxmlformats.org/officeDocument/2006/relationships/image" Target="../media/image4.png"/><Relationship Id="rId2" Type="http://schemas.openxmlformats.org/officeDocument/2006/relationships/image" Target="../media/image11.jpe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6.png"/><Relationship Id="rId10" Type="http://schemas.openxmlformats.org/officeDocument/2006/relationships/image" Target="../media/image22.png"/><Relationship Id="rId4" Type="http://schemas.openxmlformats.org/officeDocument/2006/relationships/image" Target="../media/image7.png"/><Relationship Id="rId9" Type="http://schemas.openxmlformats.org/officeDocument/2006/relationships/image" Target="../media/image2.png"/></Relationships>
</file>

<file path=ppt/slides/_rels/slide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8.png"/><Relationship Id="rId7" Type="http://schemas.openxmlformats.org/officeDocument/2006/relationships/image" Target="../media/image4.png"/><Relationship Id="rId2" Type="http://schemas.openxmlformats.org/officeDocument/2006/relationships/image" Target="../media/image11.jpe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6.png"/><Relationship Id="rId10" Type="http://schemas.openxmlformats.org/officeDocument/2006/relationships/image" Target="../media/image22.png"/><Relationship Id="rId4" Type="http://schemas.openxmlformats.org/officeDocument/2006/relationships/image" Target="../media/image7.png"/><Relationship Id="rId9" Type="http://schemas.openxmlformats.org/officeDocument/2006/relationships/image" Target="../media/image2.png"/></Relationships>
</file>

<file path=ppt/slides/_rels/slide10.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8.png"/><Relationship Id="rId7" Type="http://schemas.openxmlformats.org/officeDocument/2006/relationships/image" Target="../media/image4.png"/><Relationship Id="rId2" Type="http://schemas.openxmlformats.org/officeDocument/2006/relationships/image" Target="../media/image11.jpe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6.png"/><Relationship Id="rId10" Type="http://schemas.openxmlformats.org/officeDocument/2006/relationships/image" Target="../media/image22.png"/><Relationship Id="rId4" Type="http://schemas.openxmlformats.org/officeDocument/2006/relationships/image" Target="../media/image7.png"/><Relationship Id="rId9" Type="http://schemas.openxmlformats.org/officeDocument/2006/relationships/image" Target="../media/image2.png"/></Relationships>
</file>

<file path=ppt/slides/_rels/slide1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8.png"/><Relationship Id="rId7" Type="http://schemas.openxmlformats.org/officeDocument/2006/relationships/image" Target="../media/image4.png"/><Relationship Id="rId2" Type="http://schemas.openxmlformats.org/officeDocument/2006/relationships/image" Target="../media/image11.jpe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6.png"/><Relationship Id="rId10" Type="http://schemas.openxmlformats.org/officeDocument/2006/relationships/image" Target="../media/image22.png"/><Relationship Id="rId4" Type="http://schemas.openxmlformats.org/officeDocument/2006/relationships/image" Target="../media/image7.png"/><Relationship Id="rId9" Type="http://schemas.openxmlformats.org/officeDocument/2006/relationships/image" Target="../media/image2.png"/></Relationships>
</file>

<file path=ppt/slides/_rels/slide1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8.png"/><Relationship Id="rId7" Type="http://schemas.openxmlformats.org/officeDocument/2006/relationships/image" Target="../media/image4.png"/><Relationship Id="rId2" Type="http://schemas.openxmlformats.org/officeDocument/2006/relationships/image" Target="../media/image11.jpe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6.png"/><Relationship Id="rId10" Type="http://schemas.openxmlformats.org/officeDocument/2006/relationships/image" Target="../media/image22.png"/><Relationship Id="rId4" Type="http://schemas.openxmlformats.org/officeDocument/2006/relationships/image" Target="../media/image7.png"/><Relationship Id="rId9" Type="http://schemas.openxmlformats.org/officeDocument/2006/relationships/image" Target="../media/image2.png"/></Relationships>
</file>

<file path=ppt/slides/_rels/slide13.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8.png"/><Relationship Id="rId7" Type="http://schemas.openxmlformats.org/officeDocument/2006/relationships/image" Target="../media/image4.png"/><Relationship Id="rId2" Type="http://schemas.openxmlformats.org/officeDocument/2006/relationships/image" Target="../media/image11.jpe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6.png"/><Relationship Id="rId10" Type="http://schemas.openxmlformats.org/officeDocument/2006/relationships/image" Target="../media/image22.png"/><Relationship Id="rId4" Type="http://schemas.openxmlformats.org/officeDocument/2006/relationships/image" Target="../media/image7.png"/><Relationship Id="rId9" Type="http://schemas.openxmlformats.org/officeDocument/2006/relationships/image" Target="../media/image2.png"/></Relationships>
</file>

<file path=ppt/slides/_rels/slide14.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8.png"/><Relationship Id="rId7" Type="http://schemas.openxmlformats.org/officeDocument/2006/relationships/image" Target="../media/image4.png"/><Relationship Id="rId2" Type="http://schemas.openxmlformats.org/officeDocument/2006/relationships/image" Target="../media/image11.jpe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6.png"/><Relationship Id="rId10" Type="http://schemas.openxmlformats.org/officeDocument/2006/relationships/image" Target="../media/image22.png"/><Relationship Id="rId4" Type="http://schemas.openxmlformats.org/officeDocument/2006/relationships/image" Target="../media/image7.png"/><Relationship Id="rId9" Type="http://schemas.openxmlformats.org/officeDocument/2006/relationships/image" Target="../media/image2.png"/></Relationships>
</file>

<file path=ppt/slides/_rels/slide15.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8.png"/><Relationship Id="rId7" Type="http://schemas.openxmlformats.org/officeDocument/2006/relationships/image" Target="../media/image4.png"/><Relationship Id="rId2" Type="http://schemas.openxmlformats.org/officeDocument/2006/relationships/image" Target="../media/image11.jpe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6.png"/><Relationship Id="rId10" Type="http://schemas.openxmlformats.org/officeDocument/2006/relationships/image" Target="../media/image22.png"/><Relationship Id="rId4" Type="http://schemas.openxmlformats.org/officeDocument/2006/relationships/image" Target="../media/image7.png"/><Relationship Id="rId9" Type="http://schemas.openxmlformats.org/officeDocument/2006/relationships/image" Target="../media/image2.png"/></Relationships>
</file>

<file path=ppt/slides/_rels/slide1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8.png"/><Relationship Id="rId7" Type="http://schemas.openxmlformats.org/officeDocument/2006/relationships/image" Target="../media/image4.png"/><Relationship Id="rId2" Type="http://schemas.openxmlformats.org/officeDocument/2006/relationships/image" Target="../media/image11.jpe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6.png"/><Relationship Id="rId10" Type="http://schemas.openxmlformats.org/officeDocument/2006/relationships/image" Target="../media/image22.png"/><Relationship Id="rId4" Type="http://schemas.openxmlformats.org/officeDocument/2006/relationships/image" Target="../media/image7.png"/><Relationship Id="rId9" Type="http://schemas.openxmlformats.org/officeDocument/2006/relationships/image" Target="../media/image2.png"/></Relationships>
</file>

<file path=ppt/slides/_rels/slide17.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8.png"/><Relationship Id="rId7" Type="http://schemas.openxmlformats.org/officeDocument/2006/relationships/image" Target="../media/image4.png"/><Relationship Id="rId2" Type="http://schemas.openxmlformats.org/officeDocument/2006/relationships/image" Target="../media/image11.jpe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6.png"/><Relationship Id="rId10" Type="http://schemas.openxmlformats.org/officeDocument/2006/relationships/image" Target="../media/image22.png"/><Relationship Id="rId4" Type="http://schemas.openxmlformats.org/officeDocument/2006/relationships/image" Target="../media/image7.png"/><Relationship Id="rId9" Type="http://schemas.openxmlformats.org/officeDocument/2006/relationships/image" Target="../media/image2.png"/></Relationships>
</file>

<file path=ppt/slides/_rels/slide18.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7.png"/><Relationship Id="rId7" Type="http://schemas.openxmlformats.org/officeDocument/2006/relationships/image" Target="../media/image3.png"/><Relationship Id="rId12" Type="http://schemas.openxmlformats.org/officeDocument/2006/relationships/image" Target="../media/image26.png"/><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4.png"/><Relationship Id="rId11" Type="http://schemas.openxmlformats.org/officeDocument/2006/relationships/image" Target="../media/image25.png"/><Relationship Id="rId5" Type="http://schemas.openxmlformats.org/officeDocument/2006/relationships/image" Target="../media/image5.png"/><Relationship Id="rId10" Type="http://schemas.openxmlformats.org/officeDocument/2006/relationships/image" Target="../media/image24.png"/><Relationship Id="rId4" Type="http://schemas.openxmlformats.org/officeDocument/2006/relationships/image" Target="../media/image6.png"/><Relationship Id="rId9" Type="http://schemas.openxmlformats.org/officeDocument/2006/relationships/image" Target="../media/image23.png"/></Relationships>
</file>

<file path=ppt/slides/_rels/slide19.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7.png"/><Relationship Id="rId7" Type="http://schemas.openxmlformats.org/officeDocument/2006/relationships/image" Target="../media/image3.png"/><Relationship Id="rId12" Type="http://schemas.openxmlformats.org/officeDocument/2006/relationships/image" Target="../media/image26.png"/><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4.png"/><Relationship Id="rId11" Type="http://schemas.openxmlformats.org/officeDocument/2006/relationships/image" Target="../media/image25.png"/><Relationship Id="rId5" Type="http://schemas.openxmlformats.org/officeDocument/2006/relationships/image" Target="../media/image5.png"/><Relationship Id="rId10" Type="http://schemas.openxmlformats.org/officeDocument/2006/relationships/image" Target="../media/image24.png"/><Relationship Id="rId4" Type="http://schemas.openxmlformats.org/officeDocument/2006/relationships/image" Target="../media/image6.png"/><Relationship Id="rId9" Type="http://schemas.openxmlformats.org/officeDocument/2006/relationships/image" Target="../media/image23.png"/></Relationships>
</file>

<file path=ppt/slides/_rels/slide20.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27.png"/><Relationship Id="rId7" Type="http://schemas.openxmlformats.org/officeDocument/2006/relationships/image" Target="../media/image5.png"/><Relationship Id="rId2" Type="http://schemas.openxmlformats.org/officeDocument/2006/relationships/image" Target="../media/image11.jpeg"/><Relationship Id="rId1" Type="http://schemas.openxmlformats.org/officeDocument/2006/relationships/slideLayout" Target="../slideLayouts/slideLayout2.xml"/><Relationship Id="rId6" Type="http://schemas.openxmlformats.org/officeDocument/2006/relationships/image" Target="../media/image6.png"/><Relationship Id="rId11" Type="http://schemas.openxmlformats.org/officeDocument/2006/relationships/image" Target="../media/image24.png"/><Relationship Id="rId5" Type="http://schemas.openxmlformats.org/officeDocument/2006/relationships/image" Target="../media/image7.png"/><Relationship Id="rId10" Type="http://schemas.openxmlformats.org/officeDocument/2006/relationships/image" Target="../media/image2.png"/><Relationship Id="rId4" Type="http://schemas.openxmlformats.org/officeDocument/2006/relationships/image" Target="../media/image8.png"/><Relationship Id="rId9" Type="http://schemas.openxmlformats.org/officeDocument/2006/relationships/image" Target="../media/image3.png"/></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35DF0137-4EB2-412C-8121-190DA5D9A1A6}"/>
              </a:ext>
            </a:extLst>
          </p:cNvPr>
          <p:cNvSpPr/>
          <p:nvPr/>
        </p:nvSpPr>
        <p:spPr>
          <a:xfrm>
            <a:off x="4136994" y="5557421"/>
            <a:ext cx="870011" cy="59480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09F2B8F5-F8C3-43F0-B52D-84872CE97BAF}"/>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sp>
        <p:nvSpPr>
          <p:cNvPr id="24" name="Rounded Rectangle 23">
            <a:extLst>
              <a:ext uri="{FF2B5EF4-FFF2-40B4-BE49-F238E27FC236}">
                <a16:creationId xmlns:a16="http://schemas.microsoft.com/office/drawing/2014/main" id="{C21AC30B-AF59-48DC-B108-9ADE40735B44}"/>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sp>
        <p:nvSpPr>
          <p:cNvPr id="14340" name="Title 1">
            <a:extLst>
              <a:ext uri="{FF2B5EF4-FFF2-40B4-BE49-F238E27FC236}">
                <a16:creationId xmlns:a16="http://schemas.microsoft.com/office/drawing/2014/main" id="{094946FB-AB41-4DCB-B4EF-DE63FA524FD4}"/>
              </a:ext>
            </a:extLst>
          </p:cNvPr>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spcBef>
                <a:spcPct val="0"/>
              </a:spcBef>
              <a:buFontTx/>
              <a:buNone/>
            </a:pPr>
            <a:r>
              <a:rPr lang="en-US" altLang="en-US" sz="3600" b="1" dirty="0"/>
              <a:t>Success Criteria</a:t>
            </a:r>
          </a:p>
        </p:txBody>
      </p:sp>
      <p:sp>
        <p:nvSpPr>
          <p:cNvPr id="14341" name="Title 1">
            <a:extLst>
              <a:ext uri="{FF2B5EF4-FFF2-40B4-BE49-F238E27FC236}">
                <a16:creationId xmlns:a16="http://schemas.microsoft.com/office/drawing/2014/main" id="{158AFE11-7A2A-4D39-9FA1-F17C9296636C}"/>
              </a:ext>
            </a:extLst>
          </p:cNvPr>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spcBef>
                <a:spcPct val="0"/>
              </a:spcBef>
              <a:buFontTx/>
              <a:buNone/>
            </a:pPr>
            <a:r>
              <a:rPr lang="en-US" altLang="en-US" sz="3600" b="1" dirty="0"/>
              <a:t>Aim</a:t>
            </a:r>
          </a:p>
        </p:txBody>
      </p:sp>
      <p:sp>
        <p:nvSpPr>
          <p:cNvPr id="14342" name="Content Placeholder 15">
            <a:extLst>
              <a:ext uri="{FF2B5EF4-FFF2-40B4-BE49-F238E27FC236}">
                <a16:creationId xmlns:a16="http://schemas.microsoft.com/office/drawing/2014/main" id="{9431D307-D5EB-4139-8C2D-9D3A76C9D846}"/>
              </a:ext>
            </a:extLst>
          </p:cNvPr>
          <p:cNvSpPr>
            <a:spLocks noGrp="1"/>
          </p:cNvSpPr>
          <p:nvPr>
            <p:ph idx="1"/>
          </p:nvPr>
        </p:nvSpPr>
        <p:spPr>
          <a:xfrm>
            <a:off x="628650" y="1127125"/>
            <a:ext cx="7886700" cy="1409700"/>
          </a:xfrm>
        </p:spPr>
        <p:txBody>
          <a:bodyPr/>
          <a:lstStyle/>
          <a:p>
            <a:pPr eaLnBrk="1" hangingPunct="1"/>
            <a:r>
              <a:rPr lang="en-GB" altLang="en-US" dirty="0"/>
              <a:t>To subtract 3-digit numbers using the formal method of column subtraction with exchanging.</a:t>
            </a:r>
          </a:p>
        </p:txBody>
      </p:sp>
      <p:sp>
        <p:nvSpPr>
          <p:cNvPr id="14343" name="Content Placeholder 15">
            <a:extLst>
              <a:ext uri="{FF2B5EF4-FFF2-40B4-BE49-F238E27FC236}">
                <a16:creationId xmlns:a16="http://schemas.microsoft.com/office/drawing/2014/main" id="{BE832F60-41ED-43F6-A1A1-18D33FFB3FD0}"/>
              </a:ext>
            </a:extLst>
          </p:cNvPr>
          <p:cNvSpPr txBox="1">
            <a:spLocks/>
          </p:cNvSpPr>
          <p:nvPr/>
        </p:nvSpPr>
        <p:spPr bwMode="auto">
          <a:xfrm>
            <a:off x="628650" y="3467100"/>
            <a:ext cx="7886700" cy="240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r>
              <a:rPr lang="en-GB" altLang="en-US" dirty="0"/>
              <a:t>I can subtract 1-digit numbers using mental recall.</a:t>
            </a:r>
          </a:p>
          <a:p>
            <a:pPr eaLnBrk="1" hangingPunct="1"/>
            <a:r>
              <a:rPr lang="en-GB" altLang="en-US" dirty="0"/>
              <a:t>I can subtract the digits in the smallest place value column first.</a:t>
            </a:r>
          </a:p>
          <a:p>
            <a:pPr eaLnBrk="1" hangingPunct="1"/>
            <a:r>
              <a:rPr lang="en-GB" altLang="en-US" dirty="0"/>
              <a:t>I can use exchanging if the number being subtracted from is smaller than the number being subtracted.</a:t>
            </a:r>
          </a:p>
          <a:p>
            <a:pPr eaLnBrk="1" hangingPunct="1"/>
            <a:r>
              <a:rPr lang="en-GB" altLang="en-US" dirty="0"/>
              <a:t>I can write a single digit in the answer box of each place value column.</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 name="Picture 44" descr="A large brick building&#10;&#10;Description automatically generated">
            <a:extLst>
              <a:ext uri="{FF2B5EF4-FFF2-40B4-BE49-F238E27FC236}">
                <a16:creationId xmlns:a16="http://schemas.microsoft.com/office/drawing/2014/main" id="{7243F449-1885-474D-94BD-3E526A18BC0B}"/>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5119"/>
          <a:stretch/>
        </p:blipFill>
        <p:spPr>
          <a:xfrm flipH="1">
            <a:off x="752357" y="1539875"/>
            <a:ext cx="7632700" cy="4581221"/>
          </a:xfrm>
          <a:prstGeom prst="rect">
            <a:avLst/>
          </a:prstGeom>
        </p:spPr>
      </p:pic>
      <p:sp>
        <p:nvSpPr>
          <p:cNvPr id="106" name="Rectangle 105">
            <a:extLst>
              <a:ext uri="{FF2B5EF4-FFF2-40B4-BE49-F238E27FC236}">
                <a16:creationId xmlns:a16="http://schemas.microsoft.com/office/drawing/2014/main" id="{FF6CBD46-39C8-4C65-9E29-F245BD3F54A5}"/>
              </a:ext>
            </a:extLst>
          </p:cNvPr>
          <p:cNvSpPr/>
          <p:nvPr/>
        </p:nvSpPr>
        <p:spPr>
          <a:xfrm>
            <a:off x="4256879" y="5184609"/>
            <a:ext cx="1658206" cy="523180"/>
          </a:xfrm>
          <a:prstGeom prst="rect">
            <a:avLst/>
          </a:prstGeom>
          <a:solidFill>
            <a:schemeClr val="bg1"/>
          </a:solidFill>
          <a:ln>
            <a:solidFill>
              <a:srgbClr val="EE35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200" b="1" dirty="0">
                <a:solidFill>
                  <a:schemeClr val="tx1"/>
                </a:solidFill>
              </a:rPr>
              <a:t>17 − 9 = 8</a:t>
            </a:r>
          </a:p>
        </p:txBody>
      </p:sp>
      <p:sp>
        <p:nvSpPr>
          <p:cNvPr id="25" name="Rectangle 24">
            <a:extLst>
              <a:ext uri="{FF2B5EF4-FFF2-40B4-BE49-F238E27FC236}">
                <a16:creationId xmlns:a16="http://schemas.microsoft.com/office/drawing/2014/main" id="{9EA5C449-044E-4C31-AB5A-8A195C1E4367}"/>
              </a:ext>
            </a:extLst>
          </p:cNvPr>
          <p:cNvSpPr/>
          <p:nvPr/>
        </p:nvSpPr>
        <p:spPr>
          <a:xfrm>
            <a:off x="1413875" y="5184917"/>
            <a:ext cx="1658206" cy="523180"/>
          </a:xfrm>
          <a:prstGeom prst="rect">
            <a:avLst/>
          </a:prstGeom>
          <a:solidFill>
            <a:schemeClr val="bg1"/>
          </a:solidFill>
          <a:ln>
            <a:solidFill>
              <a:srgbClr val="EE35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200" b="1" dirty="0">
                <a:solidFill>
                  <a:schemeClr val="tx1"/>
                </a:solidFill>
              </a:rPr>
              <a:t>15 − 6 = 9</a:t>
            </a:r>
          </a:p>
        </p:txBody>
      </p:sp>
      <p:sp>
        <p:nvSpPr>
          <p:cNvPr id="8" name="Rectangle 7">
            <a:extLst>
              <a:ext uri="{FF2B5EF4-FFF2-40B4-BE49-F238E27FC236}">
                <a16:creationId xmlns:a16="http://schemas.microsoft.com/office/drawing/2014/main" id="{1FA1F660-7C1A-4126-A92A-53F447939E7C}"/>
              </a:ext>
            </a:extLst>
          </p:cNvPr>
          <p:cNvSpPr/>
          <p:nvPr/>
        </p:nvSpPr>
        <p:spPr>
          <a:xfrm>
            <a:off x="3081208" y="765175"/>
            <a:ext cx="2981585" cy="615553"/>
          </a:xfrm>
          <a:prstGeom prst="rect">
            <a:avLst/>
          </a:prstGeom>
        </p:spPr>
        <p:txBody>
          <a:bodyPr wrap="none" lIns="0" tIns="0" rIns="0" bIns="0">
            <a:spAutoFit/>
          </a:bodyPr>
          <a:lstStyle/>
          <a:p>
            <a:pPr algn="ctr" eaLnBrk="1" fontAlgn="auto" hangingPunct="1">
              <a:spcBef>
                <a:spcPts val="0"/>
              </a:spcBef>
              <a:spcAft>
                <a:spcPts val="0"/>
              </a:spcAft>
              <a:defRPr/>
            </a:pPr>
            <a:r>
              <a:rPr lang="en-GB" altLang="en-US" sz="4000" b="1" dirty="0">
                <a:latin typeface="+mn-lt"/>
              </a:rPr>
              <a:t>Remember It</a:t>
            </a:r>
            <a:endParaRPr lang="en-GB" sz="4000" b="1" dirty="0">
              <a:latin typeface="+mn-lt"/>
            </a:endParaRPr>
          </a:p>
        </p:txBody>
      </p:sp>
      <p:grpSp>
        <p:nvGrpSpPr>
          <p:cNvPr id="37" name="ICONS">
            <a:extLst>
              <a:ext uri="{FF2B5EF4-FFF2-40B4-BE49-F238E27FC236}">
                <a16:creationId xmlns:a16="http://schemas.microsoft.com/office/drawing/2014/main" id="{F0F37863-A598-465A-A5A4-21E044AD68AC}"/>
              </a:ext>
            </a:extLst>
          </p:cNvPr>
          <p:cNvGrpSpPr>
            <a:grpSpLocks/>
          </p:cNvGrpSpPr>
          <p:nvPr/>
        </p:nvGrpSpPr>
        <p:grpSpPr bwMode="auto">
          <a:xfrm>
            <a:off x="7480300" y="620713"/>
            <a:ext cx="1238250" cy="865187"/>
            <a:chOff x="7480751" y="621486"/>
            <a:chExt cx="1238498" cy="864000"/>
          </a:xfrm>
        </p:grpSpPr>
        <p:pic>
          <p:nvPicPr>
            <p:cNvPr id="38" name="Assessment" hidden="1">
              <a:extLst>
                <a:ext uri="{FF2B5EF4-FFF2-40B4-BE49-F238E27FC236}">
                  <a16:creationId xmlns:a16="http://schemas.microsoft.com/office/drawing/2014/main" id="{53125374-63D4-41D4-AE6B-0F9D2A41DA13}"/>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 name="Mental and Oral Starter">
              <a:extLst>
                <a:ext uri="{FF2B5EF4-FFF2-40B4-BE49-F238E27FC236}">
                  <a16:creationId xmlns:a16="http://schemas.microsoft.com/office/drawing/2014/main" id="{BBBEBC11-C823-4B74-9FE4-18AAA0EB6DE1}"/>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 name="Group Work" hidden="1">
              <a:extLst>
                <a:ext uri="{FF2B5EF4-FFF2-40B4-BE49-F238E27FC236}">
                  <a16:creationId xmlns:a16="http://schemas.microsoft.com/office/drawing/2014/main" id="{F64FB240-22D3-4986-BDC1-CFAC5B5635C6}"/>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 name="Talking Partners" hidden="1">
              <a:extLst>
                <a:ext uri="{FF2B5EF4-FFF2-40B4-BE49-F238E27FC236}">
                  <a16:creationId xmlns:a16="http://schemas.microsoft.com/office/drawing/2014/main" id="{CC3C2034-F473-43E3-AA7B-21FB53B51B6B}"/>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 name="Pairs" hidden="1">
              <a:extLst>
                <a:ext uri="{FF2B5EF4-FFF2-40B4-BE49-F238E27FC236}">
                  <a16:creationId xmlns:a16="http://schemas.microsoft.com/office/drawing/2014/main" id="{7A4264A5-BAB0-4A11-B93F-997862BE0C93}"/>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 name="Individual Work" hidden="1">
              <a:extLst>
                <a:ext uri="{FF2B5EF4-FFF2-40B4-BE49-F238E27FC236}">
                  <a16:creationId xmlns:a16="http://schemas.microsoft.com/office/drawing/2014/main" id="{5601CEB8-3F68-4BBF-BF1A-96DCD48EA239}"/>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 name="Whole Class" hidden="1">
              <a:extLst>
                <a:ext uri="{FF2B5EF4-FFF2-40B4-BE49-F238E27FC236}">
                  <a16:creationId xmlns:a16="http://schemas.microsoft.com/office/drawing/2014/main" id="{D91928C8-E959-4425-B5A4-27144CEDC94A}"/>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7480751" y="621486"/>
              <a:ext cx="1238498"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 name="Google Shape;123;p4">
            <a:extLst>
              <a:ext uri="{FF2B5EF4-FFF2-40B4-BE49-F238E27FC236}">
                <a16:creationId xmlns:a16="http://schemas.microsoft.com/office/drawing/2014/main" id="{D8E0636B-0AD1-437D-8194-154224E108E5}"/>
              </a:ext>
            </a:extLst>
          </p:cNvPr>
          <p:cNvSpPr/>
          <p:nvPr/>
        </p:nvSpPr>
        <p:spPr>
          <a:xfrm>
            <a:off x="864505" y="3960122"/>
            <a:ext cx="2771787" cy="1244814"/>
          </a:xfrm>
          <a:prstGeom prst="roundRect">
            <a:avLst>
              <a:gd name="adj" fmla="val 16667"/>
            </a:avLst>
          </a:prstGeom>
          <a:solidFill>
            <a:schemeClr val="lt1"/>
          </a:solidFill>
          <a:ln w="28575" cap="flat" cmpd="sng">
            <a:solidFill>
              <a:srgbClr val="EE353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4" name="Google Shape;125;p4">
            <a:extLst>
              <a:ext uri="{FF2B5EF4-FFF2-40B4-BE49-F238E27FC236}">
                <a16:creationId xmlns:a16="http://schemas.microsoft.com/office/drawing/2014/main" id="{89D28147-4925-45AA-8C80-306C993B58C6}"/>
              </a:ext>
            </a:extLst>
          </p:cNvPr>
          <p:cNvSpPr txBox="1"/>
          <p:nvPr/>
        </p:nvSpPr>
        <p:spPr>
          <a:xfrm>
            <a:off x="2116233" y="4522083"/>
            <a:ext cx="409010" cy="523180"/>
          </a:xfrm>
          <a:prstGeom prst="rect">
            <a:avLst/>
          </a:prstGeom>
          <a:noFill/>
          <a:ln>
            <a:noFill/>
          </a:ln>
        </p:spPr>
        <p:txBody>
          <a:bodyPr spcFirstLastPara="1" wrap="square" lIns="91425" tIns="45700" rIns="91425" bIns="45700" anchor="t" anchorCtr="0">
            <a:spAutoFit/>
          </a:bodyPr>
          <a:lstStyle/>
          <a:p>
            <a:pPr lvl="0">
              <a:spcBef>
                <a:spcPts val="0"/>
              </a:spcBef>
              <a:spcAft>
                <a:spcPts val="0"/>
              </a:spcAft>
              <a:buClr>
                <a:schemeClr val="dk1"/>
              </a:buClr>
              <a:buSzPts val="4800"/>
            </a:pPr>
            <a:r>
              <a:rPr lang="en-GB" sz="2800" b="1" dirty="0"/>
              <a:t>−</a:t>
            </a:r>
            <a:endParaRPr sz="1050" dirty="0"/>
          </a:p>
        </p:txBody>
      </p:sp>
      <p:sp>
        <p:nvSpPr>
          <p:cNvPr id="5" name="Google Shape;126;p4">
            <a:extLst>
              <a:ext uri="{FF2B5EF4-FFF2-40B4-BE49-F238E27FC236}">
                <a16:creationId xmlns:a16="http://schemas.microsoft.com/office/drawing/2014/main" id="{0D8C1D8E-CA5B-4FB2-8193-21E527AFD8A1}"/>
              </a:ext>
            </a:extLst>
          </p:cNvPr>
          <p:cNvSpPr txBox="1"/>
          <p:nvPr/>
        </p:nvSpPr>
        <p:spPr>
          <a:xfrm>
            <a:off x="3147456" y="4522083"/>
            <a:ext cx="410196"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4800"/>
              <a:buFont typeface="Arial"/>
              <a:buNone/>
            </a:pPr>
            <a:r>
              <a:rPr lang="en-US" sz="2800" b="0" i="0" u="none" dirty="0">
                <a:solidFill>
                  <a:schemeClr val="dk1"/>
                </a:solidFill>
                <a:latin typeface="Arial"/>
                <a:ea typeface="Arial"/>
                <a:cs typeface="Arial"/>
                <a:sym typeface="Arial"/>
              </a:rPr>
              <a:t>=</a:t>
            </a:r>
            <a:endParaRPr sz="2800" dirty="0"/>
          </a:p>
        </p:txBody>
      </p:sp>
      <p:sp>
        <p:nvSpPr>
          <p:cNvPr id="14" name="Google Shape;134;p4">
            <a:extLst>
              <a:ext uri="{FF2B5EF4-FFF2-40B4-BE49-F238E27FC236}">
                <a16:creationId xmlns:a16="http://schemas.microsoft.com/office/drawing/2014/main" id="{100EB464-20D6-4928-AD9F-A97598A01E38}"/>
              </a:ext>
            </a:extLst>
          </p:cNvPr>
          <p:cNvSpPr/>
          <p:nvPr/>
        </p:nvSpPr>
        <p:spPr>
          <a:xfrm>
            <a:off x="3700089" y="3960122"/>
            <a:ext cx="2771787" cy="1244814"/>
          </a:xfrm>
          <a:prstGeom prst="roundRect">
            <a:avLst>
              <a:gd name="adj" fmla="val 16667"/>
            </a:avLst>
          </a:prstGeom>
          <a:solidFill>
            <a:schemeClr val="lt1"/>
          </a:solidFill>
          <a:ln w="28575" cap="flat" cmpd="sng">
            <a:solidFill>
              <a:srgbClr val="EE353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15" name="Google Shape;135;p4">
            <a:extLst>
              <a:ext uri="{FF2B5EF4-FFF2-40B4-BE49-F238E27FC236}">
                <a16:creationId xmlns:a16="http://schemas.microsoft.com/office/drawing/2014/main" id="{E1ADDF75-80DF-484D-B5CC-D35581294625}"/>
              </a:ext>
            </a:extLst>
          </p:cNvPr>
          <p:cNvSpPr txBox="1"/>
          <p:nvPr/>
        </p:nvSpPr>
        <p:spPr>
          <a:xfrm>
            <a:off x="4951817" y="4522083"/>
            <a:ext cx="409010" cy="523180"/>
          </a:xfrm>
          <a:prstGeom prst="rect">
            <a:avLst/>
          </a:prstGeom>
          <a:noFill/>
          <a:ln>
            <a:noFill/>
          </a:ln>
        </p:spPr>
        <p:txBody>
          <a:bodyPr spcFirstLastPara="1" wrap="square" lIns="91425" tIns="45700" rIns="91425" bIns="45700" anchor="t" anchorCtr="0">
            <a:spAutoFit/>
          </a:bodyPr>
          <a:lstStyle/>
          <a:p>
            <a:pPr lvl="0">
              <a:spcBef>
                <a:spcPts val="0"/>
              </a:spcBef>
              <a:spcAft>
                <a:spcPts val="0"/>
              </a:spcAft>
              <a:buClr>
                <a:schemeClr val="dk1"/>
              </a:buClr>
              <a:buSzPts val="4800"/>
            </a:pPr>
            <a:r>
              <a:rPr lang="en-GB" sz="2800" b="1" dirty="0"/>
              <a:t>−</a:t>
            </a:r>
            <a:endParaRPr lang="en-GB" sz="1050" dirty="0"/>
          </a:p>
        </p:txBody>
      </p:sp>
      <p:sp>
        <p:nvSpPr>
          <p:cNvPr id="16" name="Google Shape;136;p4">
            <a:extLst>
              <a:ext uri="{FF2B5EF4-FFF2-40B4-BE49-F238E27FC236}">
                <a16:creationId xmlns:a16="http://schemas.microsoft.com/office/drawing/2014/main" id="{E411A940-A97B-4E57-8EEA-A583CDA7B07C}"/>
              </a:ext>
            </a:extLst>
          </p:cNvPr>
          <p:cNvSpPr txBox="1"/>
          <p:nvPr/>
        </p:nvSpPr>
        <p:spPr>
          <a:xfrm>
            <a:off x="5988900" y="4522083"/>
            <a:ext cx="410196"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4800"/>
              <a:buFont typeface="Arial"/>
              <a:buNone/>
            </a:pPr>
            <a:r>
              <a:rPr lang="en-US" sz="2800" b="0" i="0" u="none" dirty="0">
                <a:solidFill>
                  <a:schemeClr val="dk1"/>
                </a:solidFill>
                <a:latin typeface="Arial"/>
                <a:ea typeface="Arial"/>
                <a:cs typeface="Arial"/>
                <a:sym typeface="Arial"/>
              </a:rPr>
              <a:t>=</a:t>
            </a:r>
            <a:endParaRPr sz="2800" dirty="0"/>
          </a:p>
        </p:txBody>
      </p:sp>
      <p:pic>
        <p:nvPicPr>
          <p:cNvPr id="24" name="Picture 23" descr="A close up of a piece of paper&#10;&#10;Description automatically generated">
            <a:extLst>
              <a:ext uri="{FF2B5EF4-FFF2-40B4-BE49-F238E27FC236}">
                <a16:creationId xmlns:a16="http://schemas.microsoft.com/office/drawing/2014/main" id="{5D04CAF8-3ED8-45CD-9765-66B59F870219}"/>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3712395" y="1742445"/>
            <a:ext cx="1215696" cy="824429"/>
          </a:xfrm>
          <a:prstGeom prst="rect">
            <a:avLst/>
          </a:prstGeom>
          <a:effectLst>
            <a:outerShdw blurRad="63500" sx="102000" sy="102000" algn="ctr" rotWithShape="0">
              <a:prstClr val="black">
                <a:alpha val="40000"/>
              </a:prstClr>
            </a:outerShdw>
          </a:effectLst>
        </p:spPr>
      </p:pic>
      <p:pic>
        <p:nvPicPr>
          <p:cNvPr id="29" name="Picture 28" descr="Timeline&#10;&#10;Description automatically generated">
            <a:extLst>
              <a:ext uri="{FF2B5EF4-FFF2-40B4-BE49-F238E27FC236}">
                <a16:creationId xmlns:a16="http://schemas.microsoft.com/office/drawing/2014/main" id="{68CBFC2A-28D1-4FF6-BCA2-3CCC3DA8F272}"/>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5118966" y="1499797"/>
            <a:ext cx="879767" cy="751956"/>
          </a:xfrm>
          <a:prstGeom prst="rect">
            <a:avLst/>
          </a:prstGeom>
          <a:effectLst>
            <a:outerShdw blurRad="63500" sx="102000" sy="102000" algn="ctr" rotWithShape="0">
              <a:prstClr val="black">
                <a:alpha val="40000"/>
              </a:prstClr>
            </a:outerShdw>
          </a:effectLst>
        </p:spPr>
      </p:pic>
      <p:pic>
        <p:nvPicPr>
          <p:cNvPr id="31" name="Picture 30" descr="A picture containing umbrella&#10;&#10;Description automatically generated">
            <a:extLst>
              <a:ext uri="{FF2B5EF4-FFF2-40B4-BE49-F238E27FC236}">
                <a16:creationId xmlns:a16="http://schemas.microsoft.com/office/drawing/2014/main" id="{ACCC465C-F03D-464E-8E01-A7E454E676D1}"/>
              </a:ext>
            </a:extLst>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2555427" y="1499797"/>
            <a:ext cx="981732" cy="806036"/>
          </a:xfrm>
          <a:prstGeom prst="rect">
            <a:avLst/>
          </a:prstGeom>
          <a:effectLst>
            <a:outerShdw blurRad="63500" sx="102000" sy="102000" algn="ctr" rotWithShape="0">
              <a:prstClr val="black">
                <a:alpha val="40000"/>
              </a:prstClr>
            </a:outerShdw>
          </a:effectLst>
        </p:spPr>
      </p:pic>
      <p:sp>
        <p:nvSpPr>
          <p:cNvPr id="80" name="Rectangle 79">
            <a:extLst>
              <a:ext uri="{FF2B5EF4-FFF2-40B4-BE49-F238E27FC236}">
                <a16:creationId xmlns:a16="http://schemas.microsoft.com/office/drawing/2014/main" id="{7138D65A-205E-4C23-BC73-7C0288EA0B0F}"/>
              </a:ext>
            </a:extLst>
          </p:cNvPr>
          <p:cNvSpPr/>
          <p:nvPr/>
        </p:nvSpPr>
        <p:spPr>
          <a:xfrm>
            <a:off x="864505" y="2494023"/>
            <a:ext cx="5738002" cy="1212774"/>
          </a:xfrm>
          <a:prstGeom prst="rect">
            <a:avLst/>
          </a:prstGeom>
          <a:solidFill>
            <a:schemeClr val="bg1"/>
          </a:solidFill>
          <a:ln w="19050">
            <a:solidFill>
              <a:srgbClr val="EE3531"/>
            </a:solidFill>
          </a:ln>
        </p:spPr>
        <p:style>
          <a:lnRef idx="2">
            <a:schemeClr val="accent1">
              <a:shade val="50000"/>
            </a:schemeClr>
          </a:lnRef>
          <a:fillRef idx="1">
            <a:schemeClr val="accent1"/>
          </a:fillRef>
          <a:effectRef idx="0">
            <a:schemeClr val="accent1"/>
          </a:effectRef>
          <a:fontRef idx="minor">
            <a:schemeClr val="lt1"/>
          </a:fontRef>
        </p:style>
        <p:txBody>
          <a:bodyPr rIns="216000" anchor="ctr"/>
          <a:lstStyle/>
          <a:p>
            <a:pPr algn="just" eaLnBrk="1" fontAlgn="auto" hangingPunct="1">
              <a:spcBef>
                <a:spcPts val="0"/>
              </a:spcBef>
              <a:spcAft>
                <a:spcPts val="1200"/>
              </a:spcAft>
              <a:defRPr/>
            </a:pPr>
            <a:r>
              <a:rPr lang="en-GB" dirty="0">
                <a:solidFill>
                  <a:schemeClr val="tx1"/>
                </a:solidFill>
              </a:rPr>
              <a:t>Use your recall of number facts within 20 to write the subtraction calculations.</a:t>
            </a:r>
          </a:p>
          <a:p>
            <a:pPr algn="just" eaLnBrk="1" fontAlgn="auto" hangingPunct="1">
              <a:spcBef>
                <a:spcPts val="0"/>
              </a:spcBef>
              <a:spcAft>
                <a:spcPts val="0"/>
              </a:spcAft>
              <a:defRPr/>
            </a:pPr>
            <a:r>
              <a:rPr lang="en-GB" dirty="0">
                <a:solidFill>
                  <a:schemeClr val="tx1"/>
                </a:solidFill>
              </a:rPr>
              <a:t>Can you write 5 more subtraction facts within 20?</a:t>
            </a:r>
          </a:p>
        </p:txBody>
      </p:sp>
      <p:pic>
        <p:nvPicPr>
          <p:cNvPr id="11" name="Picture 10" descr="A picture containing building, sitting, street, parking&#10;&#10;Description automatically generated">
            <a:extLst>
              <a:ext uri="{FF2B5EF4-FFF2-40B4-BE49-F238E27FC236}">
                <a16:creationId xmlns:a16="http://schemas.microsoft.com/office/drawing/2014/main" id="{DF6F1C9D-1D44-4F5A-9D99-BA4952413AC2}"/>
              </a:ext>
            </a:extLst>
          </p:cNvPr>
          <p:cNvPicPr>
            <a:picLocks noChangeAspect="1"/>
          </p:cNvPicPr>
          <p:nvPr/>
        </p:nvPicPr>
        <p:blipFill rotWithShape="1">
          <a:blip r:embed="rId13" cstate="screen">
            <a:extLst>
              <a:ext uri="{28A0092B-C50C-407E-A947-70E740481C1C}">
                <a14:useLocalDpi xmlns:a14="http://schemas.microsoft.com/office/drawing/2010/main"/>
              </a:ext>
            </a:extLst>
          </a:blip>
          <a:srcRect b="18648"/>
          <a:stretch/>
        </p:blipFill>
        <p:spPr>
          <a:xfrm>
            <a:off x="6219890" y="1634053"/>
            <a:ext cx="2305267" cy="4487044"/>
          </a:xfrm>
          <a:prstGeom prst="rect">
            <a:avLst/>
          </a:prstGeom>
        </p:spPr>
      </p:pic>
      <p:pic>
        <p:nvPicPr>
          <p:cNvPr id="27" name="Picture 26" descr="A close up of a piece of paper&#10;&#10;Description automatically generated">
            <a:extLst>
              <a:ext uri="{FF2B5EF4-FFF2-40B4-BE49-F238E27FC236}">
                <a16:creationId xmlns:a16="http://schemas.microsoft.com/office/drawing/2014/main" id="{AAD026EE-B2AC-4EB6-A2B0-0A98E303B857}"/>
              </a:ext>
            </a:extLst>
          </p:cNvPr>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817444" y="1882292"/>
            <a:ext cx="1596695" cy="683388"/>
          </a:xfrm>
          <a:prstGeom prst="rect">
            <a:avLst/>
          </a:prstGeom>
          <a:effectLst>
            <a:outerShdw blurRad="63500" sx="102000" sy="102000" algn="ctr" rotWithShape="0">
              <a:prstClr val="black">
                <a:alpha val="40000"/>
              </a:prstClr>
            </a:outerShdw>
          </a:effectLst>
        </p:spPr>
      </p:pic>
      <p:pic>
        <p:nvPicPr>
          <p:cNvPr id="33" name="Picture 32" descr="Background pattern&#10;&#10;Description automatically generated">
            <a:extLst>
              <a:ext uri="{FF2B5EF4-FFF2-40B4-BE49-F238E27FC236}">
                <a16:creationId xmlns:a16="http://schemas.microsoft.com/office/drawing/2014/main" id="{47F75813-C8EE-4EE7-8570-8308A3C276F3}"/>
              </a:ext>
            </a:extLst>
          </p:cNvPr>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a:off x="5489852" y="4049919"/>
            <a:ext cx="429103" cy="1079372"/>
          </a:xfrm>
          <a:prstGeom prst="rect">
            <a:avLst/>
          </a:prstGeom>
        </p:spPr>
      </p:pic>
      <p:pic>
        <p:nvPicPr>
          <p:cNvPr id="35" name="Picture 34" descr="A close up of a logo&#10;&#10;Description automatically generated">
            <a:extLst>
              <a:ext uri="{FF2B5EF4-FFF2-40B4-BE49-F238E27FC236}">
                <a16:creationId xmlns:a16="http://schemas.microsoft.com/office/drawing/2014/main" id="{9B0BF08A-F954-4FAB-B55F-DEA6910647C3}"/>
              </a:ext>
            </a:extLst>
          </p:cNvPr>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1055612" y="4038600"/>
            <a:ext cx="434002" cy="1078679"/>
          </a:xfrm>
          <a:prstGeom prst="rect">
            <a:avLst/>
          </a:prstGeom>
        </p:spPr>
      </p:pic>
      <p:pic>
        <p:nvPicPr>
          <p:cNvPr id="47" name="Picture 46" descr="A picture containing background pattern&#10;&#10;Description automatically generated">
            <a:extLst>
              <a:ext uri="{FF2B5EF4-FFF2-40B4-BE49-F238E27FC236}">
                <a16:creationId xmlns:a16="http://schemas.microsoft.com/office/drawing/2014/main" id="{9CB2BC0A-C58F-42D4-9D9C-C92FC66B9170}"/>
              </a:ext>
            </a:extLst>
          </p:cNvPr>
          <p:cNvPicPr>
            <a:picLocks noChangeAspect="1"/>
          </p:cNvPicPr>
          <p:nvPr/>
        </p:nvPicPr>
        <p:blipFill>
          <a:blip r:embed="rId17" cstate="screen">
            <a:extLst>
              <a:ext uri="{28A0092B-C50C-407E-A947-70E740481C1C}">
                <a14:useLocalDpi xmlns:a14="http://schemas.microsoft.com/office/drawing/2010/main"/>
              </a:ext>
            </a:extLst>
          </a:blip>
          <a:stretch>
            <a:fillRect/>
          </a:stretch>
        </p:blipFill>
        <p:spPr>
          <a:xfrm>
            <a:off x="1565795" y="4488551"/>
            <a:ext cx="393645" cy="641318"/>
          </a:xfrm>
          <a:prstGeom prst="rect">
            <a:avLst/>
          </a:prstGeom>
        </p:spPr>
      </p:pic>
      <p:pic>
        <p:nvPicPr>
          <p:cNvPr id="49" name="Picture 48" descr="Background pattern&#10;&#10;Description automatically generated">
            <a:extLst>
              <a:ext uri="{FF2B5EF4-FFF2-40B4-BE49-F238E27FC236}">
                <a16:creationId xmlns:a16="http://schemas.microsoft.com/office/drawing/2014/main" id="{207D598E-5A40-4EB5-B756-A3D487538DFD}"/>
              </a:ext>
            </a:extLst>
          </p:cNvPr>
          <p:cNvPicPr>
            <a:picLocks noChangeAspect="1"/>
          </p:cNvPicPr>
          <p:nvPr/>
        </p:nvPicPr>
        <p:blipFill>
          <a:blip r:embed="rId18" cstate="screen">
            <a:extLst>
              <a:ext uri="{28A0092B-C50C-407E-A947-70E740481C1C}">
                <a14:useLocalDpi xmlns:a14="http://schemas.microsoft.com/office/drawing/2010/main"/>
              </a:ext>
            </a:extLst>
          </a:blip>
          <a:stretch>
            <a:fillRect/>
          </a:stretch>
        </p:blipFill>
        <p:spPr>
          <a:xfrm>
            <a:off x="2660149" y="4479173"/>
            <a:ext cx="386144" cy="634379"/>
          </a:xfrm>
          <a:prstGeom prst="rect">
            <a:avLst/>
          </a:prstGeom>
        </p:spPr>
      </p:pic>
      <p:pic>
        <p:nvPicPr>
          <p:cNvPr id="51" name="Picture 50" descr="Background pattern&#10;&#10;Description automatically generated">
            <a:extLst>
              <a:ext uri="{FF2B5EF4-FFF2-40B4-BE49-F238E27FC236}">
                <a16:creationId xmlns:a16="http://schemas.microsoft.com/office/drawing/2014/main" id="{6FB9E5D9-56ED-416D-A2B1-552F406EA058}"/>
              </a:ext>
            </a:extLst>
          </p:cNvPr>
          <p:cNvPicPr>
            <a:picLocks noChangeAspect="1"/>
          </p:cNvPicPr>
          <p:nvPr/>
        </p:nvPicPr>
        <p:blipFill>
          <a:blip r:embed="rId19" cstate="screen">
            <a:extLst>
              <a:ext uri="{28A0092B-C50C-407E-A947-70E740481C1C}">
                <a14:useLocalDpi xmlns:a14="http://schemas.microsoft.com/office/drawing/2010/main"/>
              </a:ext>
            </a:extLst>
          </a:blip>
          <a:stretch>
            <a:fillRect/>
          </a:stretch>
        </p:blipFill>
        <p:spPr>
          <a:xfrm>
            <a:off x="4383832" y="4280642"/>
            <a:ext cx="434002" cy="848649"/>
          </a:xfrm>
          <a:prstGeom prst="rect">
            <a:avLst/>
          </a:prstGeom>
        </p:spPr>
      </p:pic>
      <p:pic>
        <p:nvPicPr>
          <p:cNvPr id="63" name="Picture 62" descr="A close up of a logo&#10;&#10;Description automatically generated">
            <a:extLst>
              <a:ext uri="{FF2B5EF4-FFF2-40B4-BE49-F238E27FC236}">
                <a16:creationId xmlns:a16="http://schemas.microsoft.com/office/drawing/2014/main" id="{1247939B-5FC1-42DD-AE6C-762559639835}"/>
              </a:ext>
            </a:extLst>
          </p:cNvPr>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3856062" y="4050612"/>
            <a:ext cx="434002" cy="1078679"/>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80"/>
                                        </p:tgtEl>
                                        <p:attrNameLst>
                                          <p:attrName>style.visibility</p:attrName>
                                        </p:attrNameLst>
                                      </p:cBhvr>
                                      <p:to>
                                        <p:strVal val="visible"/>
                                      </p:to>
                                    </p:set>
                                    <p:animEffect transition="in" filter="wipe(right)">
                                      <p:cBhvr>
                                        <p:cTn id="7" dur="500"/>
                                        <p:tgtEl>
                                          <p:spTgt spid="8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
                                        <p:tgtEl>
                                          <p:spTgt spid="15"/>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par>
                                <p:cTn id="26" presetID="10" presetClass="entr" presetSubtype="0" fill="hold"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500"/>
                                        <p:tgtEl>
                                          <p:spTgt spid="33"/>
                                        </p:tgtEl>
                                      </p:cBhvr>
                                    </p:animEffect>
                                  </p:childTnLst>
                                </p:cTn>
                              </p:par>
                              <p:par>
                                <p:cTn id="29" presetID="10" presetClass="entr" presetSubtype="0" fill="hold" nodeType="withEffect">
                                  <p:stCondLst>
                                    <p:cond delay="0"/>
                                  </p:stCondLst>
                                  <p:childTnLst>
                                    <p:set>
                                      <p:cBhvr>
                                        <p:cTn id="30" dur="1" fill="hold">
                                          <p:stCondLst>
                                            <p:cond delay="0"/>
                                          </p:stCondLst>
                                        </p:cTn>
                                        <p:tgtEl>
                                          <p:spTgt spid="35"/>
                                        </p:tgtEl>
                                        <p:attrNameLst>
                                          <p:attrName>style.visibility</p:attrName>
                                        </p:attrNameLst>
                                      </p:cBhvr>
                                      <p:to>
                                        <p:strVal val="visible"/>
                                      </p:to>
                                    </p:set>
                                    <p:animEffect transition="in" filter="fade">
                                      <p:cBhvr>
                                        <p:cTn id="31" dur="500"/>
                                        <p:tgtEl>
                                          <p:spTgt spid="35"/>
                                        </p:tgtEl>
                                      </p:cBhvr>
                                    </p:animEffect>
                                  </p:childTnLst>
                                </p:cTn>
                              </p:par>
                              <p:par>
                                <p:cTn id="32" presetID="10" presetClass="entr" presetSubtype="0" fill="hold" nodeType="withEffect">
                                  <p:stCondLst>
                                    <p:cond delay="0"/>
                                  </p:stCondLst>
                                  <p:childTnLst>
                                    <p:set>
                                      <p:cBhvr>
                                        <p:cTn id="33" dur="1" fill="hold">
                                          <p:stCondLst>
                                            <p:cond delay="0"/>
                                          </p:stCondLst>
                                        </p:cTn>
                                        <p:tgtEl>
                                          <p:spTgt spid="47"/>
                                        </p:tgtEl>
                                        <p:attrNameLst>
                                          <p:attrName>style.visibility</p:attrName>
                                        </p:attrNameLst>
                                      </p:cBhvr>
                                      <p:to>
                                        <p:strVal val="visible"/>
                                      </p:to>
                                    </p:set>
                                    <p:animEffect transition="in" filter="fade">
                                      <p:cBhvr>
                                        <p:cTn id="34" dur="500"/>
                                        <p:tgtEl>
                                          <p:spTgt spid="47"/>
                                        </p:tgtEl>
                                      </p:cBhvr>
                                    </p:animEffect>
                                  </p:childTnLst>
                                </p:cTn>
                              </p:par>
                              <p:par>
                                <p:cTn id="35" presetID="10" presetClass="entr" presetSubtype="0" fill="hold" nodeType="withEffect">
                                  <p:stCondLst>
                                    <p:cond delay="0"/>
                                  </p:stCondLst>
                                  <p:childTnLst>
                                    <p:set>
                                      <p:cBhvr>
                                        <p:cTn id="36" dur="1" fill="hold">
                                          <p:stCondLst>
                                            <p:cond delay="0"/>
                                          </p:stCondLst>
                                        </p:cTn>
                                        <p:tgtEl>
                                          <p:spTgt spid="49"/>
                                        </p:tgtEl>
                                        <p:attrNameLst>
                                          <p:attrName>style.visibility</p:attrName>
                                        </p:attrNameLst>
                                      </p:cBhvr>
                                      <p:to>
                                        <p:strVal val="visible"/>
                                      </p:to>
                                    </p:set>
                                    <p:animEffect transition="in" filter="fade">
                                      <p:cBhvr>
                                        <p:cTn id="37" dur="500"/>
                                        <p:tgtEl>
                                          <p:spTgt spid="49"/>
                                        </p:tgtEl>
                                      </p:cBhvr>
                                    </p:animEffect>
                                  </p:childTnLst>
                                </p:cTn>
                              </p:par>
                              <p:par>
                                <p:cTn id="38" presetID="10" presetClass="entr" presetSubtype="0" fill="hold" nodeType="withEffect">
                                  <p:stCondLst>
                                    <p:cond delay="0"/>
                                  </p:stCondLst>
                                  <p:childTnLst>
                                    <p:set>
                                      <p:cBhvr>
                                        <p:cTn id="39" dur="1" fill="hold">
                                          <p:stCondLst>
                                            <p:cond delay="0"/>
                                          </p:stCondLst>
                                        </p:cTn>
                                        <p:tgtEl>
                                          <p:spTgt spid="51"/>
                                        </p:tgtEl>
                                        <p:attrNameLst>
                                          <p:attrName>style.visibility</p:attrName>
                                        </p:attrNameLst>
                                      </p:cBhvr>
                                      <p:to>
                                        <p:strVal val="visible"/>
                                      </p:to>
                                    </p:set>
                                    <p:animEffect transition="in" filter="fade">
                                      <p:cBhvr>
                                        <p:cTn id="40" dur="500"/>
                                        <p:tgtEl>
                                          <p:spTgt spid="51"/>
                                        </p:tgtEl>
                                      </p:cBhvr>
                                    </p:animEffect>
                                  </p:childTnLst>
                                </p:cTn>
                              </p:par>
                              <p:par>
                                <p:cTn id="41" presetID="10" presetClass="entr" presetSubtype="0" fill="hold" nodeType="withEffect">
                                  <p:stCondLst>
                                    <p:cond delay="0"/>
                                  </p:stCondLst>
                                  <p:childTnLst>
                                    <p:set>
                                      <p:cBhvr>
                                        <p:cTn id="42" dur="1" fill="hold">
                                          <p:stCondLst>
                                            <p:cond delay="0"/>
                                          </p:stCondLst>
                                        </p:cTn>
                                        <p:tgtEl>
                                          <p:spTgt spid="63"/>
                                        </p:tgtEl>
                                        <p:attrNameLst>
                                          <p:attrName>style.visibility</p:attrName>
                                        </p:attrNameLst>
                                      </p:cBhvr>
                                      <p:to>
                                        <p:strVal val="visible"/>
                                      </p:to>
                                    </p:set>
                                    <p:animEffect transition="in" filter="fade">
                                      <p:cBhvr>
                                        <p:cTn id="43" dur="500"/>
                                        <p:tgtEl>
                                          <p:spTgt spid="63"/>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1" fill="hold" grpId="0" nodeType="clickEffect">
                                  <p:stCondLst>
                                    <p:cond delay="0"/>
                                  </p:stCondLst>
                                  <p:childTnLst>
                                    <p:set>
                                      <p:cBhvr>
                                        <p:cTn id="47" dur="1" fill="hold">
                                          <p:stCondLst>
                                            <p:cond delay="0"/>
                                          </p:stCondLst>
                                        </p:cTn>
                                        <p:tgtEl>
                                          <p:spTgt spid="25"/>
                                        </p:tgtEl>
                                        <p:attrNameLst>
                                          <p:attrName>style.visibility</p:attrName>
                                        </p:attrNameLst>
                                      </p:cBhvr>
                                      <p:to>
                                        <p:strVal val="visible"/>
                                      </p:to>
                                    </p:set>
                                    <p:animEffect transition="in" filter="wipe(up)">
                                      <p:cBhvr>
                                        <p:cTn id="48" dur="500"/>
                                        <p:tgtEl>
                                          <p:spTgt spid="25"/>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1" fill="hold" grpId="0" nodeType="clickEffect">
                                  <p:stCondLst>
                                    <p:cond delay="0"/>
                                  </p:stCondLst>
                                  <p:childTnLst>
                                    <p:set>
                                      <p:cBhvr>
                                        <p:cTn id="52" dur="1" fill="hold">
                                          <p:stCondLst>
                                            <p:cond delay="0"/>
                                          </p:stCondLst>
                                        </p:cTn>
                                        <p:tgtEl>
                                          <p:spTgt spid="106"/>
                                        </p:tgtEl>
                                        <p:attrNameLst>
                                          <p:attrName>style.visibility</p:attrName>
                                        </p:attrNameLst>
                                      </p:cBhvr>
                                      <p:to>
                                        <p:strVal val="visible"/>
                                      </p:to>
                                    </p:set>
                                    <p:animEffect transition="in" filter="wipe(up)">
                                      <p:cBhvr>
                                        <p:cTn id="53" dur="50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 grpId="0" animBg="1"/>
      <p:bldP spid="25" grpId="0" animBg="1"/>
      <p:bldP spid="3" grpId="0" animBg="1"/>
      <p:bldP spid="4" grpId="0"/>
      <p:bldP spid="5" grpId="0"/>
      <p:bldP spid="14" grpId="0" animBg="1"/>
      <p:bldP spid="15" grpId="0"/>
      <p:bldP spid="16" grpId="0"/>
      <p:bldP spid="8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large brick building&#10;&#10;Description automatically generated">
            <a:extLst>
              <a:ext uri="{FF2B5EF4-FFF2-40B4-BE49-F238E27FC236}">
                <a16:creationId xmlns:a16="http://schemas.microsoft.com/office/drawing/2014/main" id="{8CEAE94A-FD1F-4552-96D8-70DF670D33F3}"/>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5119"/>
          <a:stretch/>
        </p:blipFill>
        <p:spPr>
          <a:xfrm flipH="1">
            <a:off x="752357" y="1539875"/>
            <a:ext cx="7632700" cy="4581221"/>
          </a:xfrm>
          <a:prstGeom prst="rect">
            <a:avLst/>
          </a:prstGeom>
        </p:spPr>
      </p:pic>
      <p:sp>
        <p:nvSpPr>
          <p:cNvPr id="66" name="TextBox 65">
            <a:extLst>
              <a:ext uri="{FF2B5EF4-FFF2-40B4-BE49-F238E27FC236}">
                <a16:creationId xmlns:a16="http://schemas.microsoft.com/office/drawing/2014/main" id="{414B46E8-5262-4D59-98DC-C0B6DE14E40E}"/>
              </a:ext>
            </a:extLst>
          </p:cNvPr>
          <p:cNvSpPr txBox="1"/>
          <p:nvPr/>
        </p:nvSpPr>
        <p:spPr>
          <a:xfrm>
            <a:off x="861134" y="1633847"/>
            <a:ext cx="7412854" cy="1049106"/>
          </a:xfrm>
          <a:prstGeom prst="rect">
            <a:avLst/>
          </a:prstGeom>
          <a:solidFill>
            <a:schemeClr val="bg1"/>
          </a:solidFill>
          <a:ln w="28575">
            <a:solidFill>
              <a:srgbClr val="EE3531"/>
            </a:solidFill>
          </a:ln>
        </p:spPr>
        <p:txBody>
          <a:bodyPr wrap="square" lIns="108000" tIns="108000" rIns="108000" bIns="108000" rtlCol="0">
            <a:spAutoFit/>
          </a:bodyPr>
          <a:lstStyle/>
          <a:p>
            <a:r>
              <a:rPr lang="en-GB" dirty="0"/>
              <a:t>Today, we are going to learn how to use a formal written method called column subtraction. In this method, we use our understanding of place value to line up the hundreds, tens and ones in columns.</a:t>
            </a:r>
          </a:p>
        </p:txBody>
      </p:sp>
      <p:sp>
        <p:nvSpPr>
          <p:cNvPr id="19" name="Rectangle 18">
            <a:extLst>
              <a:ext uri="{FF2B5EF4-FFF2-40B4-BE49-F238E27FC236}">
                <a16:creationId xmlns:a16="http://schemas.microsoft.com/office/drawing/2014/main" id="{A1F3E6F7-0AE8-4036-925B-04BC47432D50}"/>
              </a:ext>
            </a:extLst>
          </p:cNvPr>
          <p:cNvSpPr/>
          <p:nvPr/>
        </p:nvSpPr>
        <p:spPr>
          <a:xfrm>
            <a:off x="497150" y="736904"/>
            <a:ext cx="8140823" cy="615553"/>
          </a:xfrm>
          <a:prstGeom prst="rect">
            <a:avLst/>
          </a:prstGeom>
        </p:spPr>
        <p:txBody>
          <a:bodyPr wrap="square" lIns="0" tIns="0" rIns="0" bIns="0">
            <a:spAutoFit/>
          </a:bodyPr>
          <a:lstStyle/>
          <a:p>
            <a:pPr algn="ctr" eaLnBrk="1" fontAlgn="auto" hangingPunct="1">
              <a:spcBef>
                <a:spcPts val="0"/>
              </a:spcBef>
              <a:spcAft>
                <a:spcPts val="0"/>
              </a:spcAft>
              <a:defRPr/>
            </a:pPr>
            <a:r>
              <a:rPr lang="en-GB" altLang="en-US" sz="4000" b="1" dirty="0">
                <a:latin typeface="+mn-lt"/>
              </a:rPr>
              <a:t>Column Subtraction</a:t>
            </a:r>
            <a:endParaRPr lang="en-GB" sz="4000" b="1" dirty="0">
              <a:latin typeface="+mn-lt"/>
            </a:endParaRPr>
          </a:p>
        </p:txBody>
      </p:sp>
      <p:graphicFrame>
        <p:nvGraphicFramePr>
          <p:cNvPr id="57" name="Google Shape;505;ga37ea589f5_0_46">
            <a:extLst>
              <a:ext uri="{FF2B5EF4-FFF2-40B4-BE49-F238E27FC236}">
                <a16:creationId xmlns:a16="http://schemas.microsoft.com/office/drawing/2014/main" id="{F99FF46B-6E65-46CF-B61C-236DADCF4967}"/>
              </a:ext>
            </a:extLst>
          </p:cNvPr>
          <p:cNvGraphicFramePr/>
          <p:nvPr>
            <p:extLst>
              <p:ext uri="{D42A27DB-BD31-4B8C-83A1-F6EECF244321}">
                <p14:modId xmlns:p14="http://schemas.microsoft.com/office/powerpoint/2010/main" val="2118437729"/>
              </p:ext>
            </p:extLst>
          </p:nvPr>
        </p:nvGraphicFramePr>
        <p:xfrm>
          <a:off x="861134" y="3131739"/>
          <a:ext cx="3947196" cy="2789667"/>
        </p:xfrm>
        <a:graphic>
          <a:graphicData uri="http://schemas.openxmlformats.org/drawingml/2006/table">
            <a:tbl>
              <a:tblPr>
                <a:noFill/>
              </a:tblPr>
              <a:tblGrid>
                <a:gridCol w="1315732">
                  <a:extLst>
                    <a:ext uri="{9D8B030D-6E8A-4147-A177-3AD203B41FA5}">
                      <a16:colId xmlns:a16="http://schemas.microsoft.com/office/drawing/2014/main" val="20000"/>
                    </a:ext>
                  </a:extLst>
                </a:gridCol>
                <a:gridCol w="1315732">
                  <a:extLst>
                    <a:ext uri="{9D8B030D-6E8A-4147-A177-3AD203B41FA5}">
                      <a16:colId xmlns:a16="http://schemas.microsoft.com/office/drawing/2014/main" val="20001"/>
                    </a:ext>
                  </a:extLst>
                </a:gridCol>
                <a:gridCol w="1315732">
                  <a:extLst>
                    <a:ext uri="{9D8B030D-6E8A-4147-A177-3AD203B41FA5}">
                      <a16:colId xmlns:a16="http://schemas.microsoft.com/office/drawing/2014/main" val="20002"/>
                    </a:ext>
                  </a:extLst>
                </a:gridCol>
              </a:tblGrid>
              <a:tr h="552408">
                <a:tc>
                  <a:txBody>
                    <a:bodyPr/>
                    <a:lstStyle/>
                    <a:p>
                      <a:pPr marL="0" lvl="0" indent="0" algn="ctr" rtl="0">
                        <a:spcBef>
                          <a:spcPts val="0"/>
                        </a:spcBef>
                        <a:spcAft>
                          <a:spcPts val="0"/>
                        </a:spcAft>
                        <a:buNone/>
                      </a:pPr>
                      <a:r>
                        <a:rPr lang="en-US" sz="1800" b="1" dirty="0"/>
                        <a:t>100s</a:t>
                      </a:r>
                      <a:endParaRPr sz="1800" b="1" dirty="0"/>
                    </a:p>
                  </a:txBody>
                  <a:tcPr marT="91475" marB="914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chemeClr val="accent3"/>
                    </a:solidFill>
                  </a:tcPr>
                </a:tc>
                <a:tc>
                  <a:txBody>
                    <a:bodyPr/>
                    <a:lstStyle/>
                    <a:p>
                      <a:pPr marL="0" lvl="0" indent="0" algn="ctr" rtl="0">
                        <a:spcBef>
                          <a:spcPts val="0"/>
                        </a:spcBef>
                        <a:spcAft>
                          <a:spcPts val="0"/>
                        </a:spcAft>
                        <a:buNone/>
                      </a:pPr>
                      <a:r>
                        <a:rPr lang="en-US" sz="1800" b="1" dirty="0"/>
                        <a:t>10s</a:t>
                      </a:r>
                      <a:endParaRPr sz="1800" b="1" dirty="0"/>
                    </a:p>
                  </a:txBody>
                  <a:tcPr marT="91475" marB="914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9B000"/>
                    </a:solidFill>
                  </a:tcPr>
                </a:tc>
                <a:tc>
                  <a:txBody>
                    <a:bodyPr/>
                    <a:lstStyle/>
                    <a:p>
                      <a:pPr marL="0" lvl="0" indent="0" algn="ctr" rtl="0">
                        <a:spcBef>
                          <a:spcPts val="0"/>
                        </a:spcBef>
                        <a:spcAft>
                          <a:spcPts val="0"/>
                        </a:spcAft>
                        <a:buNone/>
                      </a:pPr>
                      <a:r>
                        <a:rPr lang="en-US" sz="1800" b="1" dirty="0"/>
                        <a:t>1s</a:t>
                      </a:r>
                      <a:endParaRPr sz="1800" b="1" dirty="0"/>
                    </a:p>
                  </a:txBody>
                  <a:tcPr marT="91475" marB="914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1F67"/>
                    </a:solidFill>
                  </a:tcPr>
                </a:tc>
                <a:extLst>
                  <a:ext uri="{0D108BD9-81ED-4DB2-BD59-A6C34878D82A}">
                    <a16:rowId xmlns:a16="http://schemas.microsoft.com/office/drawing/2014/main" val="10000"/>
                  </a:ext>
                </a:extLst>
              </a:tr>
              <a:tr h="2237259">
                <a:tc>
                  <a:txBody>
                    <a:bodyPr/>
                    <a:lstStyle/>
                    <a:p>
                      <a:pPr marL="0" lvl="0" indent="0" algn="l" rtl="0">
                        <a:spcBef>
                          <a:spcPts val="0"/>
                        </a:spcBef>
                        <a:spcAft>
                          <a:spcPts val="0"/>
                        </a:spcAft>
                        <a:buNone/>
                      </a:pPr>
                      <a:endParaRPr sz="180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1"/>
                  </a:ext>
                </a:extLst>
              </a:tr>
            </a:tbl>
          </a:graphicData>
        </a:graphic>
      </p:graphicFrame>
      <p:graphicFrame>
        <p:nvGraphicFramePr>
          <p:cNvPr id="58" name="Table 15">
            <a:extLst>
              <a:ext uri="{FF2B5EF4-FFF2-40B4-BE49-F238E27FC236}">
                <a16:creationId xmlns:a16="http://schemas.microsoft.com/office/drawing/2014/main" id="{B14F9C25-90AF-4AD0-9DB7-C54999CA1D91}"/>
              </a:ext>
            </a:extLst>
          </p:cNvPr>
          <p:cNvGraphicFramePr>
            <a:graphicFrameLocks noGrp="1"/>
          </p:cNvGraphicFramePr>
          <p:nvPr>
            <p:extLst>
              <p:ext uri="{D42A27DB-BD31-4B8C-83A1-F6EECF244321}">
                <p14:modId xmlns:p14="http://schemas.microsoft.com/office/powerpoint/2010/main" val="874876155"/>
              </p:ext>
            </p:extLst>
          </p:nvPr>
        </p:nvGraphicFramePr>
        <p:xfrm>
          <a:off x="4907824" y="3344125"/>
          <a:ext cx="1924052" cy="1971241"/>
        </p:xfrm>
        <a:graphic>
          <a:graphicData uri="http://schemas.openxmlformats.org/drawingml/2006/table">
            <a:tbl>
              <a:tblPr>
                <a:tableStyleId>{5C22544A-7EE6-4342-B048-85BDC9FD1C3A}</a:tableStyleId>
              </a:tblPr>
              <a:tblGrid>
                <a:gridCol w="481013">
                  <a:extLst>
                    <a:ext uri="{9D8B030D-6E8A-4147-A177-3AD203B41FA5}">
                      <a16:colId xmlns:a16="http://schemas.microsoft.com/office/drawing/2014/main" val="20000"/>
                    </a:ext>
                  </a:extLst>
                </a:gridCol>
                <a:gridCol w="481013">
                  <a:extLst>
                    <a:ext uri="{9D8B030D-6E8A-4147-A177-3AD203B41FA5}">
                      <a16:colId xmlns:a16="http://schemas.microsoft.com/office/drawing/2014/main" val="20001"/>
                    </a:ext>
                  </a:extLst>
                </a:gridCol>
                <a:gridCol w="481013">
                  <a:extLst>
                    <a:ext uri="{9D8B030D-6E8A-4147-A177-3AD203B41FA5}">
                      <a16:colId xmlns:a16="http://schemas.microsoft.com/office/drawing/2014/main" val="20002"/>
                    </a:ext>
                  </a:extLst>
                </a:gridCol>
                <a:gridCol w="481013">
                  <a:extLst>
                    <a:ext uri="{9D8B030D-6E8A-4147-A177-3AD203B41FA5}">
                      <a16:colId xmlns:a16="http://schemas.microsoft.com/office/drawing/2014/main" val="20003"/>
                    </a:ext>
                  </a:extLst>
                </a:gridCol>
              </a:tblGrid>
              <a:tr h="393382">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a:solidFill>
                            <a:schemeClr val="tx1"/>
                          </a:solidFill>
                        </a:rPr>
                        <a:t>H</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dirty="0">
                          <a:solidFill>
                            <a:schemeClr val="tx1"/>
                          </a:solidFill>
                        </a:rPr>
                        <a:t>T</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a:solidFill>
                            <a:schemeClr val="tx1"/>
                          </a:solidFill>
                        </a:rPr>
                        <a:t>O</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93382">
                <a:tc>
                  <a:txBody>
                    <a:bodyPr/>
                    <a:lstStyle/>
                    <a:p>
                      <a:pPr algn="ctr"/>
                      <a:endParaRPr lang="en-GB" sz="190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93382">
                <a:tc>
                  <a:txBody>
                    <a:bodyPr/>
                    <a:lstStyle/>
                    <a:p>
                      <a:pPr algn="ctr"/>
                      <a:r>
                        <a:rPr lang="en-GB" sz="1900" dirty="0"/>
                        <a:t>−</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93382">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97713">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grpSp>
        <p:nvGrpSpPr>
          <p:cNvPr id="59" name="Group 58">
            <a:extLst>
              <a:ext uri="{FF2B5EF4-FFF2-40B4-BE49-F238E27FC236}">
                <a16:creationId xmlns:a16="http://schemas.microsoft.com/office/drawing/2014/main" id="{1344CEA0-D094-447E-88B9-1BD2AD2C386D}"/>
              </a:ext>
            </a:extLst>
          </p:cNvPr>
          <p:cNvGrpSpPr/>
          <p:nvPr/>
        </p:nvGrpSpPr>
        <p:grpSpPr>
          <a:xfrm>
            <a:off x="2186079" y="3757760"/>
            <a:ext cx="349055" cy="290319"/>
            <a:chOff x="2314065" y="3052881"/>
            <a:chExt cx="369998" cy="307738"/>
          </a:xfrm>
          <a:effectLst>
            <a:outerShdw blurRad="12700" dir="4140000" algn="ctr" rotWithShape="0">
              <a:srgbClr val="000000">
                <a:alpha val="21000"/>
              </a:srgbClr>
            </a:outerShdw>
          </a:effectLst>
        </p:grpSpPr>
        <p:sp>
          <p:nvSpPr>
            <p:cNvPr id="60" name="Oval 59">
              <a:extLst>
                <a:ext uri="{FF2B5EF4-FFF2-40B4-BE49-F238E27FC236}">
                  <a16:creationId xmlns:a16="http://schemas.microsoft.com/office/drawing/2014/main" id="{8F136F76-AA66-4E77-8FF2-77011FBA35E1}"/>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1" name="TextBox 60">
              <a:extLst>
                <a:ext uri="{FF2B5EF4-FFF2-40B4-BE49-F238E27FC236}">
                  <a16:creationId xmlns:a16="http://schemas.microsoft.com/office/drawing/2014/main" id="{F095C84F-93D7-4905-B684-B958D94E8AED}"/>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62" name="Group 61">
            <a:extLst>
              <a:ext uri="{FF2B5EF4-FFF2-40B4-BE49-F238E27FC236}">
                <a16:creationId xmlns:a16="http://schemas.microsoft.com/office/drawing/2014/main" id="{0EAC9921-74FC-43AD-8853-CBFB186DF260}"/>
              </a:ext>
            </a:extLst>
          </p:cNvPr>
          <p:cNvGrpSpPr/>
          <p:nvPr/>
        </p:nvGrpSpPr>
        <p:grpSpPr>
          <a:xfrm>
            <a:off x="846894" y="3757699"/>
            <a:ext cx="418950" cy="288945"/>
            <a:chOff x="2279393" y="3052881"/>
            <a:chExt cx="446198" cy="307738"/>
          </a:xfrm>
          <a:effectLst>
            <a:outerShdw blurRad="25400" dir="4140000" algn="ctr" rotWithShape="0">
              <a:srgbClr val="000000">
                <a:alpha val="21000"/>
              </a:srgbClr>
            </a:outerShdw>
          </a:effectLst>
        </p:grpSpPr>
        <p:sp>
          <p:nvSpPr>
            <p:cNvPr id="63" name="Oval 62">
              <a:extLst>
                <a:ext uri="{FF2B5EF4-FFF2-40B4-BE49-F238E27FC236}">
                  <a16:creationId xmlns:a16="http://schemas.microsoft.com/office/drawing/2014/main" id="{B629B964-99B4-4D2F-8BD0-04E8CDCDF9B0}"/>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4" name="TextBox 63">
              <a:extLst>
                <a:ext uri="{FF2B5EF4-FFF2-40B4-BE49-F238E27FC236}">
                  <a16:creationId xmlns:a16="http://schemas.microsoft.com/office/drawing/2014/main" id="{BE438A6D-BE4F-444E-A0A4-2A0EFAAE969A}"/>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65" name="Group 64">
            <a:extLst>
              <a:ext uri="{FF2B5EF4-FFF2-40B4-BE49-F238E27FC236}">
                <a16:creationId xmlns:a16="http://schemas.microsoft.com/office/drawing/2014/main" id="{56A23C9E-1F37-423B-BCD6-122CFFE0D145}"/>
              </a:ext>
            </a:extLst>
          </p:cNvPr>
          <p:cNvGrpSpPr/>
          <p:nvPr/>
        </p:nvGrpSpPr>
        <p:grpSpPr bwMode="auto">
          <a:xfrm>
            <a:off x="3541527" y="3747332"/>
            <a:ext cx="269671" cy="272800"/>
            <a:chOff x="2361864" y="3068569"/>
            <a:chExt cx="269638" cy="273000"/>
          </a:xfrm>
          <a:effectLst>
            <a:outerShdw blurRad="12700" dir="4140000" algn="ctr" rotWithShape="0">
              <a:srgbClr val="000000">
                <a:alpha val="21000"/>
              </a:srgbClr>
            </a:outerShdw>
          </a:effectLst>
        </p:grpSpPr>
        <p:sp>
          <p:nvSpPr>
            <p:cNvPr id="67" name="Oval 66">
              <a:extLst>
                <a:ext uri="{FF2B5EF4-FFF2-40B4-BE49-F238E27FC236}">
                  <a16:creationId xmlns:a16="http://schemas.microsoft.com/office/drawing/2014/main" id="{2B00D7AF-2C8F-42D9-80F3-AA53798E702C}"/>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8" name="TextBox 67">
              <a:extLst>
                <a:ext uri="{FF2B5EF4-FFF2-40B4-BE49-F238E27FC236}">
                  <a16:creationId xmlns:a16="http://schemas.microsoft.com/office/drawing/2014/main" id="{15FC397C-33D7-40A4-B1AD-C30CA2B15785}"/>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70" name="Group 69">
            <a:extLst>
              <a:ext uri="{FF2B5EF4-FFF2-40B4-BE49-F238E27FC236}">
                <a16:creationId xmlns:a16="http://schemas.microsoft.com/office/drawing/2014/main" id="{CE399E8D-C69A-4F2B-B31E-7E0F6BD596DE}"/>
              </a:ext>
            </a:extLst>
          </p:cNvPr>
          <p:cNvGrpSpPr/>
          <p:nvPr/>
        </p:nvGrpSpPr>
        <p:grpSpPr>
          <a:xfrm>
            <a:off x="1165745" y="3757699"/>
            <a:ext cx="418950" cy="288945"/>
            <a:chOff x="2279393" y="3052881"/>
            <a:chExt cx="446198" cy="307738"/>
          </a:xfrm>
          <a:effectLst>
            <a:outerShdw blurRad="25400" dir="4140000" algn="ctr" rotWithShape="0">
              <a:srgbClr val="000000">
                <a:alpha val="21000"/>
              </a:srgbClr>
            </a:outerShdw>
          </a:effectLst>
        </p:grpSpPr>
        <p:sp>
          <p:nvSpPr>
            <p:cNvPr id="71" name="Oval 70">
              <a:extLst>
                <a:ext uri="{FF2B5EF4-FFF2-40B4-BE49-F238E27FC236}">
                  <a16:creationId xmlns:a16="http://schemas.microsoft.com/office/drawing/2014/main" id="{CFD4669D-480A-45BE-9A28-5C3468457026}"/>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2" name="TextBox 71">
              <a:extLst>
                <a:ext uri="{FF2B5EF4-FFF2-40B4-BE49-F238E27FC236}">
                  <a16:creationId xmlns:a16="http://schemas.microsoft.com/office/drawing/2014/main" id="{CD24A649-81EF-425F-86C2-4F56F7A55E51}"/>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88" name="Group 87">
            <a:extLst>
              <a:ext uri="{FF2B5EF4-FFF2-40B4-BE49-F238E27FC236}">
                <a16:creationId xmlns:a16="http://schemas.microsoft.com/office/drawing/2014/main" id="{C323375F-4036-4DAC-9B10-36E40C521255}"/>
              </a:ext>
            </a:extLst>
          </p:cNvPr>
          <p:cNvGrpSpPr/>
          <p:nvPr/>
        </p:nvGrpSpPr>
        <p:grpSpPr>
          <a:xfrm>
            <a:off x="2504996" y="3757760"/>
            <a:ext cx="349055" cy="290319"/>
            <a:chOff x="2314065" y="3052881"/>
            <a:chExt cx="369998" cy="307738"/>
          </a:xfrm>
          <a:effectLst>
            <a:outerShdw blurRad="12700" dir="4140000" algn="ctr" rotWithShape="0">
              <a:srgbClr val="000000">
                <a:alpha val="21000"/>
              </a:srgbClr>
            </a:outerShdw>
          </a:effectLst>
        </p:grpSpPr>
        <p:sp>
          <p:nvSpPr>
            <p:cNvPr id="89" name="Oval 88">
              <a:extLst>
                <a:ext uri="{FF2B5EF4-FFF2-40B4-BE49-F238E27FC236}">
                  <a16:creationId xmlns:a16="http://schemas.microsoft.com/office/drawing/2014/main" id="{58CEB17D-6CE2-4E3D-A164-7F803094B1F8}"/>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0" name="TextBox 89">
              <a:extLst>
                <a:ext uri="{FF2B5EF4-FFF2-40B4-BE49-F238E27FC236}">
                  <a16:creationId xmlns:a16="http://schemas.microsoft.com/office/drawing/2014/main" id="{0A923021-C690-4574-8090-5023B06248E9}"/>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91" name="Group 90">
            <a:extLst>
              <a:ext uri="{FF2B5EF4-FFF2-40B4-BE49-F238E27FC236}">
                <a16:creationId xmlns:a16="http://schemas.microsoft.com/office/drawing/2014/main" id="{990C3EAA-2BA5-4DCF-943D-C77E58252DB7}"/>
              </a:ext>
            </a:extLst>
          </p:cNvPr>
          <p:cNvGrpSpPr/>
          <p:nvPr/>
        </p:nvGrpSpPr>
        <p:grpSpPr>
          <a:xfrm>
            <a:off x="2177789" y="4109072"/>
            <a:ext cx="349055" cy="290319"/>
            <a:chOff x="2314065" y="3052881"/>
            <a:chExt cx="369998" cy="307738"/>
          </a:xfrm>
          <a:effectLst>
            <a:outerShdw blurRad="12700" dir="4140000" algn="ctr" rotWithShape="0">
              <a:srgbClr val="000000">
                <a:alpha val="21000"/>
              </a:srgbClr>
            </a:outerShdw>
          </a:effectLst>
        </p:grpSpPr>
        <p:sp>
          <p:nvSpPr>
            <p:cNvPr id="92" name="Oval 91">
              <a:extLst>
                <a:ext uri="{FF2B5EF4-FFF2-40B4-BE49-F238E27FC236}">
                  <a16:creationId xmlns:a16="http://schemas.microsoft.com/office/drawing/2014/main" id="{B7FA3553-7D09-4957-A86B-8537CE083315}"/>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3" name="TextBox 92">
              <a:extLst>
                <a:ext uri="{FF2B5EF4-FFF2-40B4-BE49-F238E27FC236}">
                  <a16:creationId xmlns:a16="http://schemas.microsoft.com/office/drawing/2014/main" id="{B96A42CE-603B-46BD-BEB2-1F2CE36C5004}"/>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94" name="Group 93">
            <a:extLst>
              <a:ext uri="{FF2B5EF4-FFF2-40B4-BE49-F238E27FC236}">
                <a16:creationId xmlns:a16="http://schemas.microsoft.com/office/drawing/2014/main" id="{2A68D087-EC6C-4CCF-8FCD-B9FC210E0690}"/>
              </a:ext>
            </a:extLst>
          </p:cNvPr>
          <p:cNvGrpSpPr/>
          <p:nvPr/>
        </p:nvGrpSpPr>
        <p:grpSpPr>
          <a:xfrm>
            <a:off x="2506810" y="4114813"/>
            <a:ext cx="349055" cy="290319"/>
            <a:chOff x="2314065" y="3052881"/>
            <a:chExt cx="369998" cy="307738"/>
          </a:xfrm>
          <a:effectLst>
            <a:outerShdw blurRad="12700" dir="4140000" algn="ctr" rotWithShape="0">
              <a:srgbClr val="000000">
                <a:alpha val="21000"/>
              </a:srgbClr>
            </a:outerShdw>
          </a:effectLst>
        </p:grpSpPr>
        <p:sp>
          <p:nvSpPr>
            <p:cNvPr id="95" name="Oval 94">
              <a:extLst>
                <a:ext uri="{FF2B5EF4-FFF2-40B4-BE49-F238E27FC236}">
                  <a16:creationId xmlns:a16="http://schemas.microsoft.com/office/drawing/2014/main" id="{AB3A4A60-0BE1-40FA-B415-DD02C502FE97}"/>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6" name="TextBox 95">
              <a:extLst>
                <a:ext uri="{FF2B5EF4-FFF2-40B4-BE49-F238E27FC236}">
                  <a16:creationId xmlns:a16="http://schemas.microsoft.com/office/drawing/2014/main" id="{DDC0CDE2-5B4D-49FA-B2D8-0A7CB32B9279}"/>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97" name="Group 96">
            <a:extLst>
              <a:ext uri="{FF2B5EF4-FFF2-40B4-BE49-F238E27FC236}">
                <a16:creationId xmlns:a16="http://schemas.microsoft.com/office/drawing/2014/main" id="{51C90444-7617-4393-8D0B-A4ED0A5C51F0}"/>
              </a:ext>
            </a:extLst>
          </p:cNvPr>
          <p:cNvGrpSpPr/>
          <p:nvPr/>
        </p:nvGrpSpPr>
        <p:grpSpPr bwMode="auto">
          <a:xfrm>
            <a:off x="3855909" y="3747332"/>
            <a:ext cx="269671" cy="272800"/>
            <a:chOff x="2361864" y="3068569"/>
            <a:chExt cx="269638" cy="273000"/>
          </a:xfrm>
          <a:effectLst>
            <a:outerShdw blurRad="12700" dir="4140000" algn="ctr" rotWithShape="0">
              <a:srgbClr val="000000">
                <a:alpha val="21000"/>
              </a:srgbClr>
            </a:outerShdw>
          </a:effectLst>
        </p:grpSpPr>
        <p:sp>
          <p:nvSpPr>
            <p:cNvPr id="98" name="Oval 97">
              <a:extLst>
                <a:ext uri="{FF2B5EF4-FFF2-40B4-BE49-F238E27FC236}">
                  <a16:creationId xmlns:a16="http://schemas.microsoft.com/office/drawing/2014/main" id="{D06423B2-7914-4D9C-9696-8709A97CF875}"/>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9" name="TextBox 98">
              <a:extLst>
                <a:ext uri="{FF2B5EF4-FFF2-40B4-BE49-F238E27FC236}">
                  <a16:creationId xmlns:a16="http://schemas.microsoft.com/office/drawing/2014/main" id="{43F676BD-BF96-4320-81C2-4B95EE591671}"/>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00" name="Group 99">
            <a:extLst>
              <a:ext uri="{FF2B5EF4-FFF2-40B4-BE49-F238E27FC236}">
                <a16:creationId xmlns:a16="http://schemas.microsoft.com/office/drawing/2014/main" id="{9947E75E-5677-4C61-A172-6B44F0CD6ED5}"/>
              </a:ext>
            </a:extLst>
          </p:cNvPr>
          <p:cNvGrpSpPr/>
          <p:nvPr/>
        </p:nvGrpSpPr>
        <p:grpSpPr bwMode="auto">
          <a:xfrm>
            <a:off x="4170291" y="3747332"/>
            <a:ext cx="269671" cy="272800"/>
            <a:chOff x="2361864" y="3068569"/>
            <a:chExt cx="269638" cy="273000"/>
          </a:xfrm>
          <a:effectLst>
            <a:outerShdw blurRad="12700" dir="4140000" algn="ctr" rotWithShape="0">
              <a:srgbClr val="000000">
                <a:alpha val="21000"/>
              </a:srgbClr>
            </a:outerShdw>
          </a:effectLst>
        </p:grpSpPr>
        <p:sp>
          <p:nvSpPr>
            <p:cNvPr id="101" name="Oval 100">
              <a:extLst>
                <a:ext uri="{FF2B5EF4-FFF2-40B4-BE49-F238E27FC236}">
                  <a16:creationId xmlns:a16="http://schemas.microsoft.com/office/drawing/2014/main" id="{EF6D8B5A-A91F-4524-BA5E-7467C066A84B}"/>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3" name="TextBox 102">
              <a:extLst>
                <a:ext uri="{FF2B5EF4-FFF2-40B4-BE49-F238E27FC236}">
                  <a16:creationId xmlns:a16="http://schemas.microsoft.com/office/drawing/2014/main" id="{E4C5A000-C42D-4F1F-AAEA-69B506DEBF92}"/>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sp>
        <p:nvSpPr>
          <p:cNvPr id="5" name="TextBox 4">
            <a:extLst>
              <a:ext uri="{FF2B5EF4-FFF2-40B4-BE49-F238E27FC236}">
                <a16:creationId xmlns:a16="http://schemas.microsoft.com/office/drawing/2014/main" id="{2E35B026-DF76-4678-87FD-DC63AE055B4C}"/>
              </a:ext>
            </a:extLst>
          </p:cNvPr>
          <p:cNvSpPr txBox="1"/>
          <p:nvPr/>
        </p:nvSpPr>
        <p:spPr>
          <a:xfrm>
            <a:off x="5452306" y="3736757"/>
            <a:ext cx="355107" cy="400110"/>
          </a:xfrm>
          <a:prstGeom prst="rect">
            <a:avLst/>
          </a:prstGeom>
          <a:noFill/>
        </p:spPr>
        <p:txBody>
          <a:bodyPr wrap="square" rtlCol="0">
            <a:spAutoFit/>
          </a:bodyPr>
          <a:lstStyle/>
          <a:p>
            <a:pPr algn="ctr"/>
            <a:r>
              <a:rPr lang="en-GB" sz="2000" dirty="0">
                <a:solidFill>
                  <a:srgbClr val="32B3A2"/>
                </a:solidFill>
              </a:rPr>
              <a:t>5</a:t>
            </a:r>
          </a:p>
        </p:txBody>
      </p:sp>
      <p:sp>
        <p:nvSpPr>
          <p:cNvPr id="179" name="TextBox 178">
            <a:extLst>
              <a:ext uri="{FF2B5EF4-FFF2-40B4-BE49-F238E27FC236}">
                <a16:creationId xmlns:a16="http://schemas.microsoft.com/office/drawing/2014/main" id="{E561BA55-A806-481F-9228-2CC3DCDEA243}"/>
              </a:ext>
            </a:extLst>
          </p:cNvPr>
          <p:cNvSpPr txBox="1"/>
          <p:nvPr/>
        </p:nvSpPr>
        <p:spPr>
          <a:xfrm>
            <a:off x="5452306" y="4124230"/>
            <a:ext cx="355107" cy="400110"/>
          </a:xfrm>
          <a:prstGeom prst="rect">
            <a:avLst/>
          </a:prstGeom>
          <a:noFill/>
        </p:spPr>
        <p:txBody>
          <a:bodyPr wrap="square" rtlCol="0">
            <a:spAutoFit/>
          </a:bodyPr>
          <a:lstStyle/>
          <a:p>
            <a:pPr algn="ctr"/>
            <a:r>
              <a:rPr lang="en-GB" sz="2000" dirty="0">
                <a:solidFill>
                  <a:srgbClr val="32B3A2"/>
                </a:solidFill>
              </a:rPr>
              <a:t>2</a:t>
            </a:r>
          </a:p>
        </p:txBody>
      </p:sp>
      <p:sp>
        <p:nvSpPr>
          <p:cNvPr id="180" name="TextBox 179">
            <a:extLst>
              <a:ext uri="{FF2B5EF4-FFF2-40B4-BE49-F238E27FC236}">
                <a16:creationId xmlns:a16="http://schemas.microsoft.com/office/drawing/2014/main" id="{16A28517-B63A-49A6-B2B6-92A2F152E1E0}"/>
              </a:ext>
            </a:extLst>
          </p:cNvPr>
          <p:cNvSpPr txBox="1"/>
          <p:nvPr/>
        </p:nvSpPr>
        <p:spPr>
          <a:xfrm>
            <a:off x="5933541" y="3724120"/>
            <a:ext cx="355107" cy="400110"/>
          </a:xfrm>
          <a:prstGeom prst="rect">
            <a:avLst/>
          </a:prstGeom>
          <a:noFill/>
        </p:spPr>
        <p:txBody>
          <a:bodyPr wrap="square" rtlCol="0">
            <a:spAutoFit/>
          </a:bodyPr>
          <a:lstStyle/>
          <a:p>
            <a:pPr algn="ctr"/>
            <a:r>
              <a:rPr lang="en-GB" sz="2000" dirty="0">
                <a:solidFill>
                  <a:srgbClr val="F9B000"/>
                </a:solidFill>
              </a:rPr>
              <a:t>7</a:t>
            </a:r>
          </a:p>
        </p:txBody>
      </p:sp>
      <p:sp>
        <p:nvSpPr>
          <p:cNvPr id="181" name="TextBox 180">
            <a:extLst>
              <a:ext uri="{FF2B5EF4-FFF2-40B4-BE49-F238E27FC236}">
                <a16:creationId xmlns:a16="http://schemas.microsoft.com/office/drawing/2014/main" id="{7D983B6B-EE0E-44E1-8CCC-D3CA148B9D7D}"/>
              </a:ext>
            </a:extLst>
          </p:cNvPr>
          <p:cNvSpPr txBox="1"/>
          <p:nvPr/>
        </p:nvSpPr>
        <p:spPr>
          <a:xfrm>
            <a:off x="5933541" y="4111593"/>
            <a:ext cx="355107" cy="400110"/>
          </a:xfrm>
          <a:prstGeom prst="rect">
            <a:avLst/>
          </a:prstGeom>
          <a:noFill/>
        </p:spPr>
        <p:txBody>
          <a:bodyPr wrap="square" rtlCol="0">
            <a:spAutoFit/>
          </a:bodyPr>
          <a:lstStyle/>
          <a:p>
            <a:pPr algn="ctr"/>
            <a:r>
              <a:rPr lang="en-GB" sz="2000" dirty="0">
                <a:solidFill>
                  <a:srgbClr val="F9B000"/>
                </a:solidFill>
              </a:rPr>
              <a:t>2</a:t>
            </a:r>
          </a:p>
        </p:txBody>
      </p:sp>
      <p:sp>
        <p:nvSpPr>
          <p:cNvPr id="182" name="TextBox 181">
            <a:extLst>
              <a:ext uri="{FF2B5EF4-FFF2-40B4-BE49-F238E27FC236}">
                <a16:creationId xmlns:a16="http://schemas.microsoft.com/office/drawing/2014/main" id="{938A61B5-84D8-4ADA-BC16-CFC9B521D2DE}"/>
              </a:ext>
            </a:extLst>
          </p:cNvPr>
          <p:cNvSpPr txBox="1"/>
          <p:nvPr/>
        </p:nvSpPr>
        <p:spPr>
          <a:xfrm>
            <a:off x="6405898" y="3749394"/>
            <a:ext cx="355107" cy="400110"/>
          </a:xfrm>
          <a:prstGeom prst="rect">
            <a:avLst/>
          </a:prstGeom>
          <a:noFill/>
        </p:spPr>
        <p:txBody>
          <a:bodyPr wrap="square" rtlCol="0">
            <a:spAutoFit/>
          </a:bodyPr>
          <a:lstStyle/>
          <a:p>
            <a:pPr algn="ctr"/>
            <a:r>
              <a:rPr lang="en-GB" sz="2000" dirty="0">
                <a:solidFill>
                  <a:srgbClr val="E61F67"/>
                </a:solidFill>
              </a:rPr>
              <a:t>4</a:t>
            </a:r>
          </a:p>
        </p:txBody>
      </p:sp>
      <p:sp>
        <p:nvSpPr>
          <p:cNvPr id="183" name="TextBox 182">
            <a:extLst>
              <a:ext uri="{FF2B5EF4-FFF2-40B4-BE49-F238E27FC236}">
                <a16:creationId xmlns:a16="http://schemas.microsoft.com/office/drawing/2014/main" id="{299ACD4E-31FD-441C-B240-651B20EA6377}"/>
              </a:ext>
            </a:extLst>
          </p:cNvPr>
          <p:cNvSpPr txBox="1"/>
          <p:nvPr/>
        </p:nvSpPr>
        <p:spPr>
          <a:xfrm>
            <a:off x="6405898" y="4136867"/>
            <a:ext cx="355107" cy="400110"/>
          </a:xfrm>
          <a:prstGeom prst="rect">
            <a:avLst/>
          </a:prstGeom>
          <a:noFill/>
        </p:spPr>
        <p:txBody>
          <a:bodyPr wrap="square" rtlCol="0">
            <a:spAutoFit/>
          </a:bodyPr>
          <a:lstStyle/>
          <a:p>
            <a:pPr algn="ctr"/>
            <a:r>
              <a:rPr lang="en-GB" sz="2000" dirty="0">
                <a:solidFill>
                  <a:srgbClr val="E61F67"/>
                </a:solidFill>
              </a:rPr>
              <a:t>7</a:t>
            </a:r>
          </a:p>
        </p:txBody>
      </p:sp>
      <p:grpSp>
        <p:nvGrpSpPr>
          <p:cNvPr id="47" name="ICONS">
            <a:extLst>
              <a:ext uri="{FF2B5EF4-FFF2-40B4-BE49-F238E27FC236}">
                <a16:creationId xmlns:a16="http://schemas.microsoft.com/office/drawing/2014/main" id="{B4C0763F-80DB-4579-B8C6-15E03BA13806}"/>
              </a:ext>
            </a:extLst>
          </p:cNvPr>
          <p:cNvGrpSpPr>
            <a:grpSpLocks/>
          </p:cNvGrpSpPr>
          <p:nvPr/>
        </p:nvGrpSpPr>
        <p:grpSpPr bwMode="auto">
          <a:xfrm>
            <a:off x="7480300" y="620713"/>
            <a:ext cx="1238250" cy="865187"/>
            <a:chOff x="7480751" y="621486"/>
            <a:chExt cx="1238498" cy="864000"/>
          </a:xfrm>
        </p:grpSpPr>
        <p:pic>
          <p:nvPicPr>
            <p:cNvPr id="48" name="Assessment" hidden="1">
              <a:extLst>
                <a:ext uri="{FF2B5EF4-FFF2-40B4-BE49-F238E27FC236}">
                  <a16:creationId xmlns:a16="http://schemas.microsoft.com/office/drawing/2014/main" id="{D9E856E1-5171-40EE-83A3-36DBF47142A6}"/>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 name="Mental and Oral Starter" hidden="1">
              <a:extLst>
                <a:ext uri="{FF2B5EF4-FFF2-40B4-BE49-F238E27FC236}">
                  <a16:creationId xmlns:a16="http://schemas.microsoft.com/office/drawing/2014/main" id="{BAE5A071-51E2-4BD9-8A8C-ACA3798B675F}"/>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 name="Group Work" hidden="1">
              <a:extLst>
                <a:ext uri="{FF2B5EF4-FFF2-40B4-BE49-F238E27FC236}">
                  <a16:creationId xmlns:a16="http://schemas.microsoft.com/office/drawing/2014/main" id="{483A28B1-0183-4E30-AFD8-D7E245BCD5B4}"/>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Talking Partners" hidden="1">
              <a:extLst>
                <a:ext uri="{FF2B5EF4-FFF2-40B4-BE49-F238E27FC236}">
                  <a16:creationId xmlns:a16="http://schemas.microsoft.com/office/drawing/2014/main" id="{04FE3061-3549-4044-B6FE-465DBF049F89}"/>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Pairs" hidden="1">
              <a:extLst>
                <a:ext uri="{FF2B5EF4-FFF2-40B4-BE49-F238E27FC236}">
                  <a16:creationId xmlns:a16="http://schemas.microsoft.com/office/drawing/2014/main" id="{DBF75200-7EBE-4700-A461-BC24603DEC2C}"/>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 name="Individual Work" hidden="1">
              <a:extLst>
                <a:ext uri="{FF2B5EF4-FFF2-40B4-BE49-F238E27FC236}">
                  <a16:creationId xmlns:a16="http://schemas.microsoft.com/office/drawing/2014/main" id="{E0172E61-3F91-4C6E-9817-533D987CB4D4}"/>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 name="Whole Class">
              <a:extLst>
                <a:ext uri="{FF2B5EF4-FFF2-40B4-BE49-F238E27FC236}">
                  <a16:creationId xmlns:a16="http://schemas.microsoft.com/office/drawing/2014/main" id="{86D592F6-8C25-4EB1-A492-F6E06BC76CBC}"/>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7480751" y="621486"/>
              <a:ext cx="1238498"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07" name="Picture 4">
            <a:extLst>
              <a:ext uri="{FF2B5EF4-FFF2-40B4-BE49-F238E27FC236}">
                <a16:creationId xmlns:a16="http://schemas.microsoft.com/office/drawing/2014/main" id="{5E6930C3-4EB1-4088-B26C-297F705F149B}"/>
              </a:ext>
            </a:extLst>
          </p:cNvPr>
          <p:cNvPicPr>
            <a:picLocks noChangeAspect="1"/>
          </p:cNvPicPr>
          <p:nvPr/>
        </p:nvPicPr>
        <p:blipFill rotWithShape="1">
          <a:blip r:embed="rId10" cstate="screen">
            <a:extLst>
              <a:ext uri="{28A0092B-C50C-407E-A947-70E740481C1C}">
                <a14:useLocalDpi xmlns:a14="http://schemas.microsoft.com/office/drawing/2010/main"/>
              </a:ext>
            </a:extLst>
          </a:blip>
          <a:srcRect t="1" b="36782"/>
          <a:stretch/>
        </p:blipFill>
        <p:spPr bwMode="auto">
          <a:xfrm>
            <a:off x="6874865" y="2643940"/>
            <a:ext cx="1924052" cy="3477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 name="TextBox 101">
            <a:extLst>
              <a:ext uri="{FF2B5EF4-FFF2-40B4-BE49-F238E27FC236}">
                <a16:creationId xmlns:a16="http://schemas.microsoft.com/office/drawing/2014/main" id="{F22D0386-03DF-4F86-AAB3-A240C3BC74D1}"/>
              </a:ext>
            </a:extLst>
          </p:cNvPr>
          <p:cNvSpPr txBox="1"/>
          <p:nvPr/>
        </p:nvSpPr>
        <p:spPr>
          <a:xfrm>
            <a:off x="7111353" y="5445761"/>
            <a:ext cx="1285875" cy="495108"/>
          </a:xfrm>
          <a:prstGeom prst="rect">
            <a:avLst/>
          </a:prstGeom>
          <a:solidFill>
            <a:srgbClr val="AFDEF8"/>
          </a:solidFill>
          <a:ln w="28575">
            <a:solidFill>
              <a:schemeClr val="bg1"/>
            </a:solidFill>
          </a:ln>
        </p:spPr>
        <p:txBody>
          <a:bodyPr wrap="square" lIns="108000" tIns="108000" rIns="108000" bIns="108000" rtlCol="0">
            <a:spAutoFit/>
          </a:bodyPr>
          <a:lstStyle/>
          <a:p>
            <a:r>
              <a:rPr lang="en-GB" b="1" dirty="0"/>
              <a:t> 574 - 227</a:t>
            </a:r>
          </a:p>
        </p:txBody>
      </p:sp>
      <p:grpSp>
        <p:nvGrpSpPr>
          <p:cNvPr id="113" name="Group 112">
            <a:extLst>
              <a:ext uri="{FF2B5EF4-FFF2-40B4-BE49-F238E27FC236}">
                <a16:creationId xmlns:a16="http://schemas.microsoft.com/office/drawing/2014/main" id="{C3DDD8F6-6994-44E2-87DE-56425024AFC4}"/>
              </a:ext>
            </a:extLst>
          </p:cNvPr>
          <p:cNvGrpSpPr/>
          <p:nvPr/>
        </p:nvGrpSpPr>
        <p:grpSpPr>
          <a:xfrm>
            <a:off x="1484596" y="3757699"/>
            <a:ext cx="418950" cy="288945"/>
            <a:chOff x="2279393" y="3052881"/>
            <a:chExt cx="446198" cy="307738"/>
          </a:xfrm>
          <a:effectLst>
            <a:outerShdw blurRad="25400" dir="4140000" algn="ctr" rotWithShape="0">
              <a:srgbClr val="000000">
                <a:alpha val="21000"/>
              </a:srgbClr>
            </a:outerShdw>
          </a:effectLst>
        </p:grpSpPr>
        <p:sp>
          <p:nvSpPr>
            <p:cNvPr id="115" name="Oval 114">
              <a:extLst>
                <a:ext uri="{FF2B5EF4-FFF2-40B4-BE49-F238E27FC236}">
                  <a16:creationId xmlns:a16="http://schemas.microsoft.com/office/drawing/2014/main" id="{DB37A6D7-50EE-4DEB-81B4-FEDA5EA60BEC}"/>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7" name="TextBox 116">
              <a:extLst>
                <a:ext uri="{FF2B5EF4-FFF2-40B4-BE49-F238E27FC236}">
                  <a16:creationId xmlns:a16="http://schemas.microsoft.com/office/drawing/2014/main" id="{14B991EB-C596-4260-B5D9-D5995EE610EB}"/>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119" name="Group 118">
            <a:extLst>
              <a:ext uri="{FF2B5EF4-FFF2-40B4-BE49-F238E27FC236}">
                <a16:creationId xmlns:a16="http://schemas.microsoft.com/office/drawing/2014/main" id="{32FC49A2-92F0-4DEB-A866-BA824A1BF6FE}"/>
              </a:ext>
            </a:extLst>
          </p:cNvPr>
          <p:cNvGrpSpPr/>
          <p:nvPr/>
        </p:nvGrpSpPr>
        <p:grpSpPr>
          <a:xfrm>
            <a:off x="850060" y="4103208"/>
            <a:ext cx="418950" cy="288945"/>
            <a:chOff x="2279393" y="3052881"/>
            <a:chExt cx="446198" cy="307738"/>
          </a:xfrm>
          <a:effectLst>
            <a:outerShdw blurRad="25400" dir="4140000" algn="ctr" rotWithShape="0">
              <a:srgbClr val="000000">
                <a:alpha val="21000"/>
              </a:srgbClr>
            </a:outerShdw>
          </a:effectLst>
        </p:grpSpPr>
        <p:sp>
          <p:nvSpPr>
            <p:cNvPr id="121" name="Oval 120">
              <a:extLst>
                <a:ext uri="{FF2B5EF4-FFF2-40B4-BE49-F238E27FC236}">
                  <a16:creationId xmlns:a16="http://schemas.microsoft.com/office/drawing/2014/main" id="{A1479EDA-EC35-4AE7-ABDE-CD48A461320A}"/>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1" name="TextBox 130">
              <a:extLst>
                <a:ext uri="{FF2B5EF4-FFF2-40B4-BE49-F238E27FC236}">
                  <a16:creationId xmlns:a16="http://schemas.microsoft.com/office/drawing/2014/main" id="{811129F8-F492-4403-A110-3CBE3651C946}"/>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135" name="Group 134">
            <a:extLst>
              <a:ext uri="{FF2B5EF4-FFF2-40B4-BE49-F238E27FC236}">
                <a16:creationId xmlns:a16="http://schemas.microsoft.com/office/drawing/2014/main" id="{9F1030B9-5AA8-4D57-A524-6B31C647A76B}"/>
              </a:ext>
            </a:extLst>
          </p:cNvPr>
          <p:cNvGrpSpPr/>
          <p:nvPr/>
        </p:nvGrpSpPr>
        <p:grpSpPr>
          <a:xfrm>
            <a:off x="1803447" y="3757699"/>
            <a:ext cx="418950" cy="288945"/>
            <a:chOff x="2279393" y="3052881"/>
            <a:chExt cx="446198" cy="307738"/>
          </a:xfrm>
          <a:effectLst>
            <a:outerShdw blurRad="25400" dir="4140000" algn="ctr" rotWithShape="0">
              <a:srgbClr val="000000">
                <a:alpha val="21000"/>
              </a:srgbClr>
            </a:outerShdw>
          </a:effectLst>
        </p:grpSpPr>
        <p:sp>
          <p:nvSpPr>
            <p:cNvPr id="136" name="Oval 135">
              <a:extLst>
                <a:ext uri="{FF2B5EF4-FFF2-40B4-BE49-F238E27FC236}">
                  <a16:creationId xmlns:a16="http://schemas.microsoft.com/office/drawing/2014/main" id="{60D8F165-7075-490B-B759-044CEEA47EE1}"/>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7" name="TextBox 136">
              <a:extLst>
                <a:ext uri="{FF2B5EF4-FFF2-40B4-BE49-F238E27FC236}">
                  <a16:creationId xmlns:a16="http://schemas.microsoft.com/office/drawing/2014/main" id="{A8D9927F-0DE7-45D9-BCA0-41C04BCB50A2}"/>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138" name="Group 137">
            <a:extLst>
              <a:ext uri="{FF2B5EF4-FFF2-40B4-BE49-F238E27FC236}">
                <a16:creationId xmlns:a16="http://schemas.microsoft.com/office/drawing/2014/main" id="{70076EB6-308A-4209-8966-6C097D1135C0}"/>
              </a:ext>
            </a:extLst>
          </p:cNvPr>
          <p:cNvGrpSpPr/>
          <p:nvPr/>
        </p:nvGrpSpPr>
        <p:grpSpPr>
          <a:xfrm>
            <a:off x="2823913" y="3757760"/>
            <a:ext cx="349055" cy="290319"/>
            <a:chOff x="2314065" y="3052881"/>
            <a:chExt cx="369998" cy="307738"/>
          </a:xfrm>
          <a:effectLst>
            <a:outerShdw blurRad="12700" dir="4140000" algn="ctr" rotWithShape="0">
              <a:srgbClr val="000000">
                <a:alpha val="21000"/>
              </a:srgbClr>
            </a:outerShdw>
          </a:effectLst>
        </p:grpSpPr>
        <p:sp>
          <p:nvSpPr>
            <p:cNvPr id="139" name="Oval 138">
              <a:extLst>
                <a:ext uri="{FF2B5EF4-FFF2-40B4-BE49-F238E27FC236}">
                  <a16:creationId xmlns:a16="http://schemas.microsoft.com/office/drawing/2014/main" id="{678DE1F2-C7EE-479C-8D5F-25546B300CE2}"/>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0" name="TextBox 139">
              <a:extLst>
                <a:ext uri="{FF2B5EF4-FFF2-40B4-BE49-F238E27FC236}">
                  <a16:creationId xmlns:a16="http://schemas.microsoft.com/office/drawing/2014/main" id="{C5C9F7CD-E0D3-437D-B089-039EEA115E76}"/>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41" name="Group 140">
            <a:extLst>
              <a:ext uri="{FF2B5EF4-FFF2-40B4-BE49-F238E27FC236}">
                <a16:creationId xmlns:a16="http://schemas.microsoft.com/office/drawing/2014/main" id="{7F94F010-5356-4EB6-833F-1112F6DCEEB9}"/>
              </a:ext>
            </a:extLst>
          </p:cNvPr>
          <p:cNvGrpSpPr/>
          <p:nvPr/>
        </p:nvGrpSpPr>
        <p:grpSpPr>
          <a:xfrm>
            <a:off x="3142830" y="3757760"/>
            <a:ext cx="349055" cy="290319"/>
            <a:chOff x="2314065" y="3052881"/>
            <a:chExt cx="369998" cy="307738"/>
          </a:xfrm>
          <a:effectLst>
            <a:outerShdw blurRad="12700" dir="4140000" algn="ctr" rotWithShape="0">
              <a:srgbClr val="000000">
                <a:alpha val="21000"/>
              </a:srgbClr>
            </a:outerShdw>
          </a:effectLst>
        </p:grpSpPr>
        <p:sp>
          <p:nvSpPr>
            <p:cNvPr id="142" name="Oval 141">
              <a:extLst>
                <a:ext uri="{FF2B5EF4-FFF2-40B4-BE49-F238E27FC236}">
                  <a16:creationId xmlns:a16="http://schemas.microsoft.com/office/drawing/2014/main" id="{9E031186-E0FD-4777-A097-B84EC7451328}"/>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3" name="TextBox 142">
              <a:extLst>
                <a:ext uri="{FF2B5EF4-FFF2-40B4-BE49-F238E27FC236}">
                  <a16:creationId xmlns:a16="http://schemas.microsoft.com/office/drawing/2014/main" id="{938CFC7A-D1F5-4C34-9F96-E799025C127C}"/>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44" name="Group 143">
            <a:extLst>
              <a:ext uri="{FF2B5EF4-FFF2-40B4-BE49-F238E27FC236}">
                <a16:creationId xmlns:a16="http://schemas.microsoft.com/office/drawing/2014/main" id="{00D1ED70-F53B-446D-AB78-A8B059152930}"/>
              </a:ext>
            </a:extLst>
          </p:cNvPr>
          <p:cNvGrpSpPr/>
          <p:nvPr/>
        </p:nvGrpSpPr>
        <p:grpSpPr>
          <a:xfrm>
            <a:off x="2834615" y="4112892"/>
            <a:ext cx="349055" cy="290319"/>
            <a:chOff x="2314065" y="3052881"/>
            <a:chExt cx="369998" cy="307738"/>
          </a:xfrm>
          <a:effectLst>
            <a:outerShdw blurRad="12700" dir="4140000" algn="ctr" rotWithShape="0">
              <a:srgbClr val="000000">
                <a:alpha val="21000"/>
              </a:srgbClr>
            </a:outerShdw>
          </a:effectLst>
        </p:grpSpPr>
        <p:sp>
          <p:nvSpPr>
            <p:cNvPr id="145" name="Oval 144">
              <a:extLst>
                <a:ext uri="{FF2B5EF4-FFF2-40B4-BE49-F238E27FC236}">
                  <a16:creationId xmlns:a16="http://schemas.microsoft.com/office/drawing/2014/main" id="{C7BC87E2-3FE3-47A4-9A81-E498A268D54F}"/>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6" name="TextBox 145">
              <a:extLst>
                <a:ext uri="{FF2B5EF4-FFF2-40B4-BE49-F238E27FC236}">
                  <a16:creationId xmlns:a16="http://schemas.microsoft.com/office/drawing/2014/main" id="{01A3AA5F-6F5B-4185-A7D8-2EF95962C971}"/>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47" name="Group 146">
            <a:extLst>
              <a:ext uri="{FF2B5EF4-FFF2-40B4-BE49-F238E27FC236}">
                <a16:creationId xmlns:a16="http://schemas.microsoft.com/office/drawing/2014/main" id="{6087B40C-E8EB-4A88-98A9-8F3D01C555B8}"/>
              </a:ext>
            </a:extLst>
          </p:cNvPr>
          <p:cNvGrpSpPr/>
          <p:nvPr/>
        </p:nvGrpSpPr>
        <p:grpSpPr bwMode="auto">
          <a:xfrm>
            <a:off x="4484673" y="3747332"/>
            <a:ext cx="269671" cy="272800"/>
            <a:chOff x="2361864" y="3068569"/>
            <a:chExt cx="269638" cy="273000"/>
          </a:xfrm>
          <a:effectLst>
            <a:outerShdw blurRad="12700" dir="4140000" algn="ctr" rotWithShape="0">
              <a:srgbClr val="000000">
                <a:alpha val="21000"/>
              </a:srgbClr>
            </a:outerShdw>
          </a:effectLst>
        </p:grpSpPr>
        <p:sp>
          <p:nvSpPr>
            <p:cNvPr id="148" name="Oval 147">
              <a:extLst>
                <a:ext uri="{FF2B5EF4-FFF2-40B4-BE49-F238E27FC236}">
                  <a16:creationId xmlns:a16="http://schemas.microsoft.com/office/drawing/2014/main" id="{640C7814-B70E-4C58-87B3-EC6AB383728E}"/>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9" name="TextBox 148">
              <a:extLst>
                <a:ext uri="{FF2B5EF4-FFF2-40B4-BE49-F238E27FC236}">
                  <a16:creationId xmlns:a16="http://schemas.microsoft.com/office/drawing/2014/main" id="{D2DD8407-A21D-4272-BB97-D3A60F7C4FF5}"/>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spTree>
    <p:extLst>
      <p:ext uri="{BB962C8B-B14F-4D97-AF65-F5344CB8AC3E}">
        <p14:creationId xmlns:p14="http://schemas.microsoft.com/office/powerpoint/2010/main" val="1267376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fade">
                                      <p:cBhvr>
                                        <p:cTn id="7" dur="1000"/>
                                        <p:tgtEl>
                                          <p:spTgt spid="66"/>
                                        </p:tgtEl>
                                      </p:cBhvr>
                                    </p:animEffect>
                                    <p:anim calcmode="lin" valueType="num">
                                      <p:cBhvr>
                                        <p:cTn id="8" dur="1000" fill="hold"/>
                                        <p:tgtEl>
                                          <p:spTgt spid="66"/>
                                        </p:tgtEl>
                                        <p:attrNameLst>
                                          <p:attrName>ppt_x</p:attrName>
                                        </p:attrNameLst>
                                      </p:cBhvr>
                                      <p:tavLst>
                                        <p:tav tm="0">
                                          <p:val>
                                            <p:strVal val="#ppt_x"/>
                                          </p:val>
                                        </p:tav>
                                        <p:tav tm="100000">
                                          <p:val>
                                            <p:strVal val="#ppt_x"/>
                                          </p:val>
                                        </p:tav>
                                      </p:tavLst>
                                    </p:anim>
                                    <p:anim calcmode="lin" valueType="num">
                                      <p:cBhvr>
                                        <p:cTn id="9" dur="1000" fill="hold"/>
                                        <p:tgtEl>
                                          <p:spTgt spid="66"/>
                                        </p:tgtEl>
                                        <p:attrNameLst>
                                          <p:attrName>ppt_y</p:attrName>
                                        </p:attrNameLst>
                                      </p:cBhvr>
                                      <p:tavLst>
                                        <p:tav tm="0">
                                          <p:val>
                                            <p:strVal val="#ppt_y+.1"/>
                                          </p:val>
                                        </p:tav>
                                        <p:tav tm="100000">
                                          <p:val>
                                            <p:strVal val="#ppt_y"/>
                                          </p:val>
                                        </p:tav>
                                      </p:tavLst>
                                    </p:anim>
                                  </p:childTnLst>
                                </p:cTn>
                              </p:par>
                              <p:par>
                                <p:cTn id="10" presetID="22" presetClass="entr" presetSubtype="2" fill="hold" grpId="0" nodeType="withEffect">
                                  <p:stCondLst>
                                    <p:cond delay="0"/>
                                  </p:stCondLst>
                                  <p:childTnLst>
                                    <p:set>
                                      <p:cBhvr>
                                        <p:cTn id="11" dur="1" fill="hold">
                                          <p:stCondLst>
                                            <p:cond delay="0"/>
                                          </p:stCondLst>
                                        </p:cTn>
                                        <p:tgtEl>
                                          <p:spTgt spid="102"/>
                                        </p:tgtEl>
                                        <p:attrNameLst>
                                          <p:attrName>style.visibility</p:attrName>
                                        </p:attrNameLst>
                                      </p:cBhvr>
                                      <p:to>
                                        <p:strVal val="visible"/>
                                      </p:to>
                                    </p:set>
                                    <p:animEffect transition="in" filter="wipe(right)">
                                      <p:cBhvr>
                                        <p:cTn id="12" dur="500"/>
                                        <p:tgtEl>
                                          <p:spTgt spid="10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2"/>
                                        </p:tgtEl>
                                        <p:attrNameLst>
                                          <p:attrName>style.visibility</p:attrName>
                                        </p:attrNameLst>
                                      </p:cBhvr>
                                      <p:to>
                                        <p:strVal val="visible"/>
                                      </p:to>
                                    </p:set>
                                    <p:animEffect transition="in" filter="fade">
                                      <p:cBhvr>
                                        <p:cTn id="17" dur="500"/>
                                        <p:tgtEl>
                                          <p:spTgt spid="62"/>
                                        </p:tgtEl>
                                      </p:cBhvr>
                                    </p:animEffect>
                                  </p:childTnLst>
                                </p:cTn>
                              </p:par>
                              <p:par>
                                <p:cTn id="18" presetID="10" presetClass="entr" presetSubtype="0" fill="hold" nodeType="withEffect">
                                  <p:stCondLst>
                                    <p:cond delay="0"/>
                                  </p:stCondLst>
                                  <p:childTnLst>
                                    <p:set>
                                      <p:cBhvr>
                                        <p:cTn id="19" dur="1" fill="hold">
                                          <p:stCondLst>
                                            <p:cond delay="0"/>
                                          </p:stCondLst>
                                        </p:cTn>
                                        <p:tgtEl>
                                          <p:spTgt spid="70"/>
                                        </p:tgtEl>
                                        <p:attrNameLst>
                                          <p:attrName>style.visibility</p:attrName>
                                        </p:attrNameLst>
                                      </p:cBhvr>
                                      <p:to>
                                        <p:strVal val="visible"/>
                                      </p:to>
                                    </p:set>
                                    <p:animEffect transition="in" filter="fade">
                                      <p:cBhvr>
                                        <p:cTn id="20" dur="500"/>
                                        <p:tgtEl>
                                          <p:spTgt spid="70"/>
                                        </p:tgtEl>
                                      </p:cBhvr>
                                    </p:animEffect>
                                  </p:childTnLst>
                                </p:cTn>
                              </p:par>
                              <p:par>
                                <p:cTn id="21" presetID="10" presetClass="entr" presetSubtype="0" fill="hold" nodeType="withEffect">
                                  <p:stCondLst>
                                    <p:cond delay="0"/>
                                  </p:stCondLst>
                                  <p:childTnLst>
                                    <p:set>
                                      <p:cBhvr>
                                        <p:cTn id="22" dur="1" fill="hold">
                                          <p:stCondLst>
                                            <p:cond delay="0"/>
                                          </p:stCondLst>
                                        </p:cTn>
                                        <p:tgtEl>
                                          <p:spTgt spid="113"/>
                                        </p:tgtEl>
                                        <p:attrNameLst>
                                          <p:attrName>style.visibility</p:attrName>
                                        </p:attrNameLst>
                                      </p:cBhvr>
                                      <p:to>
                                        <p:strVal val="visible"/>
                                      </p:to>
                                    </p:set>
                                    <p:animEffect transition="in" filter="fade">
                                      <p:cBhvr>
                                        <p:cTn id="23" dur="500"/>
                                        <p:tgtEl>
                                          <p:spTgt spid="113"/>
                                        </p:tgtEl>
                                      </p:cBhvr>
                                    </p:animEffect>
                                  </p:childTnLst>
                                </p:cTn>
                              </p:par>
                              <p:par>
                                <p:cTn id="24" presetID="10" presetClass="entr" presetSubtype="0" fill="hold" nodeType="withEffect">
                                  <p:stCondLst>
                                    <p:cond delay="0"/>
                                  </p:stCondLst>
                                  <p:childTnLst>
                                    <p:set>
                                      <p:cBhvr>
                                        <p:cTn id="25" dur="1" fill="hold">
                                          <p:stCondLst>
                                            <p:cond delay="0"/>
                                          </p:stCondLst>
                                        </p:cTn>
                                        <p:tgtEl>
                                          <p:spTgt spid="119"/>
                                        </p:tgtEl>
                                        <p:attrNameLst>
                                          <p:attrName>style.visibility</p:attrName>
                                        </p:attrNameLst>
                                      </p:cBhvr>
                                      <p:to>
                                        <p:strVal val="visible"/>
                                      </p:to>
                                    </p:set>
                                    <p:animEffect transition="in" filter="fade">
                                      <p:cBhvr>
                                        <p:cTn id="26" dur="500"/>
                                        <p:tgtEl>
                                          <p:spTgt spid="119"/>
                                        </p:tgtEl>
                                      </p:cBhvr>
                                    </p:animEffect>
                                  </p:childTnLst>
                                </p:cTn>
                              </p:par>
                              <p:par>
                                <p:cTn id="27" presetID="10" presetClass="entr" presetSubtype="0" fill="hold" nodeType="withEffect">
                                  <p:stCondLst>
                                    <p:cond delay="0"/>
                                  </p:stCondLst>
                                  <p:childTnLst>
                                    <p:set>
                                      <p:cBhvr>
                                        <p:cTn id="28" dur="1" fill="hold">
                                          <p:stCondLst>
                                            <p:cond delay="0"/>
                                          </p:stCondLst>
                                        </p:cTn>
                                        <p:tgtEl>
                                          <p:spTgt spid="135"/>
                                        </p:tgtEl>
                                        <p:attrNameLst>
                                          <p:attrName>style.visibility</p:attrName>
                                        </p:attrNameLst>
                                      </p:cBhvr>
                                      <p:to>
                                        <p:strVal val="visible"/>
                                      </p:to>
                                    </p:set>
                                    <p:animEffect transition="in" filter="fade">
                                      <p:cBhvr>
                                        <p:cTn id="29" dur="500"/>
                                        <p:tgtEl>
                                          <p:spTgt spid="135"/>
                                        </p:tgtEl>
                                      </p:cBhvr>
                                    </p:animEffect>
                                  </p:childTnLst>
                                </p:cTn>
                              </p:par>
                            </p:childTnLst>
                          </p:cTn>
                        </p:par>
                        <p:par>
                          <p:cTn id="30" fill="hold">
                            <p:stCondLst>
                              <p:cond delay="500"/>
                            </p:stCondLst>
                            <p:childTnLst>
                              <p:par>
                                <p:cTn id="31" presetID="10" presetClass="entr" presetSubtype="0" fill="hold" grpId="0" nodeType="after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fade">
                                      <p:cBhvr>
                                        <p:cTn id="33" dur="500"/>
                                        <p:tgtEl>
                                          <p:spTgt spid="5"/>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59"/>
                                        </p:tgtEl>
                                        <p:attrNameLst>
                                          <p:attrName>style.visibility</p:attrName>
                                        </p:attrNameLst>
                                      </p:cBhvr>
                                      <p:to>
                                        <p:strVal val="visible"/>
                                      </p:to>
                                    </p:set>
                                    <p:animEffect transition="in" filter="fade">
                                      <p:cBhvr>
                                        <p:cTn id="38" dur="500"/>
                                        <p:tgtEl>
                                          <p:spTgt spid="59"/>
                                        </p:tgtEl>
                                      </p:cBhvr>
                                    </p:animEffect>
                                  </p:childTnLst>
                                </p:cTn>
                              </p:par>
                              <p:par>
                                <p:cTn id="39" presetID="10" presetClass="entr" presetSubtype="0" fill="hold" nodeType="withEffect">
                                  <p:stCondLst>
                                    <p:cond delay="0"/>
                                  </p:stCondLst>
                                  <p:childTnLst>
                                    <p:set>
                                      <p:cBhvr>
                                        <p:cTn id="40" dur="1" fill="hold">
                                          <p:stCondLst>
                                            <p:cond delay="0"/>
                                          </p:stCondLst>
                                        </p:cTn>
                                        <p:tgtEl>
                                          <p:spTgt spid="88"/>
                                        </p:tgtEl>
                                        <p:attrNameLst>
                                          <p:attrName>style.visibility</p:attrName>
                                        </p:attrNameLst>
                                      </p:cBhvr>
                                      <p:to>
                                        <p:strVal val="visible"/>
                                      </p:to>
                                    </p:set>
                                    <p:animEffect transition="in" filter="fade">
                                      <p:cBhvr>
                                        <p:cTn id="41" dur="500"/>
                                        <p:tgtEl>
                                          <p:spTgt spid="88"/>
                                        </p:tgtEl>
                                      </p:cBhvr>
                                    </p:animEffect>
                                  </p:childTnLst>
                                </p:cTn>
                              </p:par>
                              <p:par>
                                <p:cTn id="42" presetID="10" presetClass="entr" presetSubtype="0" fill="hold" nodeType="withEffect">
                                  <p:stCondLst>
                                    <p:cond delay="0"/>
                                  </p:stCondLst>
                                  <p:childTnLst>
                                    <p:set>
                                      <p:cBhvr>
                                        <p:cTn id="43" dur="1" fill="hold">
                                          <p:stCondLst>
                                            <p:cond delay="0"/>
                                          </p:stCondLst>
                                        </p:cTn>
                                        <p:tgtEl>
                                          <p:spTgt spid="91"/>
                                        </p:tgtEl>
                                        <p:attrNameLst>
                                          <p:attrName>style.visibility</p:attrName>
                                        </p:attrNameLst>
                                      </p:cBhvr>
                                      <p:to>
                                        <p:strVal val="visible"/>
                                      </p:to>
                                    </p:set>
                                    <p:animEffect transition="in" filter="fade">
                                      <p:cBhvr>
                                        <p:cTn id="44" dur="500"/>
                                        <p:tgtEl>
                                          <p:spTgt spid="91"/>
                                        </p:tgtEl>
                                      </p:cBhvr>
                                    </p:animEffect>
                                  </p:childTnLst>
                                </p:cTn>
                              </p:par>
                              <p:par>
                                <p:cTn id="45" presetID="10" presetClass="entr" presetSubtype="0" fill="hold" nodeType="withEffect">
                                  <p:stCondLst>
                                    <p:cond delay="0"/>
                                  </p:stCondLst>
                                  <p:childTnLst>
                                    <p:set>
                                      <p:cBhvr>
                                        <p:cTn id="46" dur="1" fill="hold">
                                          <p:stCondLst>
                                            <p:cond delay="0"/>
                                          </p:stCondLst>
                                        </p:cTn>
                                        <p:tgtEl>
                                          <p:spTgt spid="94"/>
                                        </p:tgtEl>
                                        <p:attrNameLst>
                                          <p:attrName>style.visibility</p:attrName>
                                        </p:attrNameLst>
                                      </p:cBhvr>
                                      <p:to>
                                        <p:strVal val="visible"/>
                                      </p:to>
                                    </p:set>
                                    <p:animEffect transition="in" filter="fade">
                                      <p:cBhvr>
                                        <p:cTn id="47" dur="500"/>
                                        <p:tgtEl>
                                          <p:spTgt spid="94"/>
                                        </p:tgtEl>
                                      </p:cBhvr>
                                    </p:animEffect>
                                  </p:childTnLst>
                                </p:cTn>
                              </p:par>
                              <p:par>
                                <p:cTn id="48" presetID="10" presetClass="entr" presetSubtype="0" fill="hold" nodeType="withEffect">
                                  <p:stCondLst>
                                    <p:cond delay="0"/>
                                  </p:stCondLst>
                                  <p:childTnLst>
                                    <p:set>
                                      <p:cBhvr>
                                        <p:cTn id="49" dur="1" fill="hold">
                                          <p:stCondLst>
                                            <p:cond delay="0"/>
                                          </p:stCondLst>
                                        </p:cTn>
                                        <p:tgtEl>
                                          <p:spTgt spid="138"/>
                                        </p:tgtEl>
                                        <p:attrNameLst>
                                          <p:attrName>style.visibility</p:attrName>
                                        </p:attrNameLst>
                                      </p:cBhvr>
                                      <p:to>
                                        <p:strVal val="visible"/>
                                      </p:to>
                                    </p:set>
                                    <p:animEffect transition="in" filter="fade">
                                      <p:cBhvr>
                                        <p:cTn id="50" dur="500"/>
                                        <p:tgtEl>
                                          <p:spTgt spid="138"/>
                                        </p:tgtEl>
                                      </p:cBhvr>
                                    </p:animEffect>
                                  </p:childTnLst>
                                </p:cTn>
                              </p:par>
                              <p:par>
                                <p:cTn id="51" presetID="10" presetClass="entr" presetSubtype="0" fill="hold" nodeType="withEffect">
                                  <p:stCondLst>
                                    <p:cond delay="0"/>
                                  </p:stCondLst>
                                  <p:childTnLst>
                                    <p:set>
                                      <p:cBhvr>
                                        <p:cTn id="52" dur="1" fill="hold">
                                          <p:stCondLst>
                                            <p:cond delay="0"/>
                                          </p:stCondLst>
                                        </p:cTn>
                                        <p:tgtEl>
                                          <p:spTgt spid="141"/>
                                        </p:tgtEl>
                                        <p:attrNameLst>
                                          <p:attrName>style.visibility</p:attrName>
                                        </p:attrNameLst>
                                      </p:cBhvr>
                                      <p:to>
                                        <p:strVal val="visible"/>
                                      </p:to>
                                    </p:set>
                                    <p:animEffect transition="in" filter="fade">
                                      <p:cBhvr>
                                        <p:cTn id="53" dur="500"/>
                                        <p:tgtEl>
                                          <p:spTgt spid="141"/>
                                        </p:tgtEl>
                                      </p:cBhvr>
                                    </p:animEffect>
                                  </p:childTnLst>
                                </p:cTn>
                              </p:par>
                              <p:par>
                                <p:cTn id="54" presetID="10" presetClass="entr" presetSubtype="0" fill="hold" nodeType="withEffect">
                                  <p:stCondLst>
                                    <p:cond delay="0"/>
                                  </p:stCondLst>
                                  <p:childTnLst>
                                    <p:set>
                                      <p:cBhvr>
                                        <p:cTn id="55" dur="1" fill="hold">
                                          <p:stCondLst>
                                            <p:cond delay="0"/>
                                          </p:stCondLst>
                                        </p:cTn>
                                        <p:tgtEl>
                                          <p:spTgt spid="144"/>
                                        </p:tgtEl>
                                        <p:attrNameLst>
                                          <p:attrName>style.visibility</p:attrName>
                                        </p:attrNameLst>
                                      </p:cBhvr>
                                      <p:to>
                                        <p:strVal val="visible"/>
                                      </p:to>
                                    </p:set>
                                    <p:animEffect transition="in" filter="fade">
                                      <p:cBhvr>
                                        <p:cTn id="56" dur="500"/>
                                        <p:tgtEl>
                                          <p:spTgt spid="144"/>
                                        </p:tgtEl>
                                      </p:cBhvr>
                                    </p:animEffect>
                                  </p:childTnLst>
                                </p:cTn>
                              </p:par>
                            </p:childTnLst>
                          </p:cTn>
                        </p:par>
                        <p:par>
                          <p:cTn id="57" fill="hold">
                            <p:stCondLst>
                              <p:cond delay="500"/>
                            </p:stCondLst>
                            <p:childTnLst>
                              <p:par>
                                <p:cTn id="58" presetID="10" presetClass="entr" presetSubtype="0" fill="hold" grpId="0" nodeType="afterEffect">
                                  <p:stCondLst>
                                    <p:cond delay="0"/>
                                  </p:stCondLst>
                                  <p:childTnLst>
                                    <p:set>
                                      <p:cBhvr>
                                        <p:cTn id="59" dur="1" fill="hold">
                                          <p:stCondLst>
                                            <p:cond delay="0"/>
                                          </p:stCondLst>
                                        </p:cTn>
                                        <p:tgtEl>
                                          <p:spTgt spid="180"/>
                                        </p:tgtEl>
                                        <p:attrNameLst>
                                          <p:attrName>style.visibility</p:attrName>
                                        </p:attrNameLst>
                                      </p:cBhvr>
                                      <p:to>
                                        <p:strVal val="visible"/>
                                      </p:to>
                                    </p:set>
                                    <p:animEffect transition="in" filter="fade">
                                      <p:cBhvr>
                                        <p:cTn id="60" dur="500"/>
                                        <p:tgtEl>
                                          <p:spTgt spid="180"/>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nodeType="clickEffect">
                                  <p:stCondLst>
                                    <p:cond delay="0"/>
                                  </p:stCondLst>
                                  <p:childTnLst>
                                    <p:set>
                                      <p:cBhvr>
                                        <p:cTn id="64" dur="1" fill="hold">
                                          <p:stCondLst>
                                            <p:cond delay="0"/>
                                          </p:stCondLst>
                                        </p:cTn>
                                        <p:tgtEl>
                                          <p:spTgt spid="65"/>
                                        </p:tgtEl>
                                        <p:attrNameLst>
                                          <p:attrName>style.visibility</p:attrName>
                                        </p:attrNameLst>
                                      </p:cBhvr>
                                      <p:to>
                                        <p:strVal val="visible"/>
                                      </p:to>
                                    </p:set>
                                    <p:animEffect transition="in" filter="fade">
                                      <p:cBhvr>
                                        <p:cTn id="65" dur="500"/>
                                        <p:tgtEl>
                                          <p:spTgt spid="65"/>
                                        </p:tgtEl>
                                      </p:cBhvr>
                                    </p:animEffect>
                                  </p:childTnLst>
                                </p:cTn>
                              </p:par>
                              <p:par>
                                <p:cTn id="66" presetID="10" presetClass="entr" presetSubtype="0" fill="hold" nodeType="withEffect">
                                  <p:stCondLst>
                                    <p:cond delay="0"/>
                                  </p:stCondLst>
                                  <p:childTnLst>
                                    <p:set>
                                      <p:cBhvr>
                                        <p:cTn id="67" dur="1" fill="hold">
                                          <p:stCondLst>
                                            <p:cond delay="0"/>
                                          </p:stCondLst>
                                        </p:cTn>
                                        <p:tgtEl>
                                          <p:spTgt spid="97"/>
                                        </p:tgtEl>
                                        <p:attrNameLst>
                                          <p:attrName>style.visibility</p:attrName>
                                        </p:attrNameLst>
                                      </p:cBhvr>
                                      <p:to>
                                        <p:strVal val="visible"/>
                                      </p:to>
                                    </p:set>
                                    <p:animEffect transition="in" filter="fade">
                                      <p:cBhvr>
                                        <p:cTn id="68" dur="500"/>
                                        <p:tgtEl>
                                          <p:spTgt spid="97"/>
                                        </p:tgtEl>
                                      </p:cBhvr>
                                    </p:animEffect>
                                  </p:childTnLst>
                                </p:cTn>
                              </p:par>
                              <p:par>
                                <p:cTn id="69" presetID="10" presetClass="entr" presetSubtype="0" fill="hold" nodeType="withEffect">
                                  <p:stCondLst>
                                    <p:cond delay="0"/>
                                  </p:stCondLst>
                                  <p:childTnLst>
                                    <p:set>
                                      <p:cBhvr>
                                        <p:cTn id="70" dur="1" fill="hold">
                                          <p:stCondLst>
                                            <p:cond delay="0"/>
                                          </p:stCondLst>
                                        </p:cTn>
                                        <p:tgtEl>
                                          <p:spTgt spid="100"/>
                                        </p:tgtEl>
                                        <p:attrNameLst>
                                          <p:attrName>style.visibility</p:attrName>
                                        </p:attrNameLst>
                                      </p:cBhvr>
                                      <p:to>
                                        <p:strVal val="visible"/>
                                      </p:to>
                                    </p:set>
                                    <p:animEffect transition="in" filter="fade">
                                      <p:cBhvr>
                                        <p:cTn id="71" dur="500"/>
                                        <p:tgtEl>
                                          <p:spTgt spid="100"/>
                                        </p:tgtEl>
                                      </p:cBhvr>
                                    </p:animEffect>
                                  </p:childTnLst>
                                </p:cTn>
                              </p:par>
                              <p:par>
                                <p:cTn id="72" presetID="10" presetClass="entr" presetSubtype="0" fill="hold" nodeType="withEffect">
                                  <p:stCondLst>
                                    <p:cond delay="0"/>
                                  </p:stCondLst>
                                  <p:childTnLst>
                                    <p:set>
                                      <p:cBhvr>
                                        <p:cTn id="73" dur="1" fill="hold">
                                          <p:stCondLst>
                                            <p:cond delay="0"/>
                                          </p:stCondLst>
                                        </p:cTn>
                                        <p:tgtEl>
                                          <p:spTgt spid="147"/>
                                        </p:tgtEl>
                                        <p:attrNameLst>
                                          <p:attrName>style.visibility</p:attrName>
                                        </p:attrNameLst>
                                      </p:cBhvr>
                                      <p:to>
                                        <p:strVal val="visible"/>
                                      </p:to>
                                    </p:set>
                                    <p:animEffect transition="in" filter="fade">
                                      <p:cBhvr>
                                        <p:cTn id="74" dur="500"/>
                                        <p:tgtEl>
                                          <p:spTgt spid="147"/>
                                        </p:tgtEl>
                                      </p:cBhvr>
                                    </p:animEffect>
                                  </p:childTnLst>
                                </p:cTn>
                              </p:par>
                            </p:childTnLst>
                          </p:cTn>
                        </p:par>
                        <p:par>
                          <p:cTn id="75" fill="hold">
                            <p:stCondLst>
                              <p:cond delay="500"/>
                            </p:stCondLst>
                            <p:childTnLst>
                              <p:par>
                                <p:cTn id="76" presetID="10" presetClass="entr" presetSubtype="0" fill="hold" grpId="0" nodeType="afterEffect">
                                  <p:stCondLst>
                                    <p:cond delay="0"/>
                                  </p:stCondLst>
                                  <p:childTnLst>
                                    <p:set>
                                      <p:cBhvr>
                                        <p:cTn id="77" dur="1" fill="hold">
                                          <p:stCondLst>
                                            <p:cond delay="0"/>
                                          </p:stCondLst>
                                        </p:cTn>
                                        <p:tgtEl>
                                          <p:spTgt spid="182"/>
                                        </p:tgtEl>
                                        <p:attrNameLst>
                                          <p:attrName>style.visibility</p:attrName>
                                        </p:attrNameLst>
                                      </p:cBhvr>
                                      <p:to>
                                        <p:strVal val="visible"/>
                                      </p:to>
                                    </p:set>
                                    <p:animEffect transition="in" filter="fade">
                                      <p:cBhvr>
                                        <p:cTn id="78" dur="500"/>
                                        <p:tgtEl>
                                          <p:spTgt spid="182"/>
                                        </p:tgtEl>
                                      </p:cBhvr>
                                    </p:animEffect>
                                  </p:childTnLst>
                                </p:cTn>
                              </p:par>
                            </p:childTnLst>
                          </p:cTn>
                        </p:par>
                      </p:childTnLst>
                    </p:cTn>
                  </p:par>
                  <p:par>
                    <p:cTn id="79" fill="hold">
                      <p:stCondLst>
                        <p:cond delay="indefinite"/>
                      </p:stCondLst>
                      <p:childTnLst>
                        <p:par>
                          <p:cTn id="80" fill="hold">
                            <p:stCondLst>
                              <p:cond delay="0"/>
                            </p:stCondLst>
                            <p:childTnLst>
                              <p:par>
                                <p:cTn id="81" presetID="10" presetClass="entr" presetSubtype="0" fill="hold" grpId="0" nodeType="clickEffect">
                                  <p:stCondLst>
                                    <p:cond delay="0"/>
                                  </p:stCondLst>
                                  <p:childTnLst>
                                    <p:set>
                                      <p:cBhvr>
                                        <p:cTn id="82" dur="1" fill="hold">
                                          <p:stCondLst>
                                            <p:cond delay="0"/>
                                          </p:stCondLst>
                                        </p:cTn>
                                        <p:tgtEl>
                                          <p:spTgt spid="179"/>
                                        </p:tgtEl>
                                        <p:attrNameLst>
                                          <p:attrName>style.visibility</p:attrName>
                                        </p:attrNameLst>
                                      </p:cBhvr>
                                      <p:to>
                                        <p:strVal val="visible"/>
                                      </p:to>
                                    </p:set>
                                    <p:animEffect transition="in" filter="fade">
                                      <p:cBhvr>
                                        <p:cTn id="83" dur="500"/>
                                        <p:tgtEl>
                                          <p:spTgt spid="179"/>
                                        </p:tgtEl>
                                      </p:cBhvr>
                                    </p:animEffect>
                                  </p:childTnLst>
                                </p:cTn>
                              </p:par>
                            </p:childTnLst>
                          </p:cTn>
                        </p:par>
                      </p:childTnLst>
                    </p:cTn>
                  </p:par>
                  <p:par>
                    <p:cTn id="84" fill="hold">
                      <p:stCondLst>
                        <p:cond delay="indefinite"/>
                      </p:stCondLst>
                      <p:childTnLst>
                        <p:par>
                          <p:cTn id="85" fill="hold">
                            <p:stCondLst>
                              <p:cond delay="0"/>
                            </p:stCondLst>
                            <p:childTnLst>
                              <p:par>
                                <p:cTn id="86" presetID="10" presetClass="entr" presetSubtype="0" fill="hold" grpId="0" nodeType="clickEffect">
                                  <p:stCondLst>
                                    <p:cond delay="0"/>
                                  </p:stCondLst>
                                  <p:childTnLst>
                                    <p:set>
                                      <p:cBhvr>
                                        <p:cTn id="87" dur="1" fill="hold">
                                          <p:stCondLst>
                                            <p:cond delay="0"/>
                                          </p:stCondLst>
                                        </p:cTn>
                                        <p:tgtEl>
                                          <p:spTgt spid="181"/>
                                        </p:tgtEl>
                                        <p:attrNameLst>
                                          <p:attrName>style.visibility</p:attrName>
                                        </p:attrNameLst>
                                      </p:cBhvr>
                                      <p:to>
                                        <p:strVal val="visible"/>
                                      </p:to>
                                    </p:set>
                                    <p:animEffect transition="in" filter="fade">
                                      <p:cBhvr>
                                        <p:cTn id="88" dur="500"/>
                                        <p:tgtEl>
                                          <p:spTgt spid="181"/>
                                        </p:tgtEl>
                                      </p:cBhvr>
                                    </p:animEffect>
                                  </p:childTnLst>
                                </p:cTn>
                              </p:par>
                            </p:childTnLst>
                          </p:cTn>
                        </p:par>
                      </p:childTnLst>
                    </p:cTn>
                  </p:par>
                  <p:par>
                    <p:cTn id="89" fill="hold">
                      <p:stCondLst>
                        <p:cond delay="indefinite"/>
                      </p:stCondLst>
                      <p:childTnLst>
                        <p:par>
                          <p:cTn id="90" fill="hold">
                            <p:stCondLst>
                              <p:cond delay="0"/>
                            </p:stCondLst>
                            <p:childTnLst>
                              <p:par>
                                <p:cTn id="91" presetID="10" presetClass="entr" presetSubtype="0" fill="hold" grpId="0" nodeType="clickEffect">
                                  <p:stCondLst>
                                    <p:cond delay="0"/>
                                  </p:stCondLst>
                                  <p:childTnLst>
                                    <p:set>
                                      <p:cBhvr>
                                        <p:cTn id="92" dur="1" fill="hold">
                                          <p:stCondLst>
                                            <p:cond delay="0"/>
                                          </p:stCondLst>
                                        </p:cTn>
                                        <p:tgtEl>
                                          <p:spTgt spid="183"/>
                                        </p:tgtEl>
                                        <p:attrNameLst>
                                          <p:attrName>style.visibility</p:attrName>
                                        </p:attrNameLst>
                                      </p:cBhvr>
                                      <p:to>
                                        <p:strVal val="visible"/>
                                      </p:to>
                                    </p:set>
                                    <p:animEffect transition="in" filter="fade">
                                      <p:cBhvr>
                                        <p:cTn id="93" dur="500"/>
                                        <p:tgtEl>
                                          <p:spTgt spid="1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5" grpId="0"/>
      <p:bldP spid="179" grpId="0"/>
      <p:bldP spid="180" grpId="0"/>
      <p:bldP spid="181" grpId="0"/>
      <p:bldP spid="182" grpId="0"/>
      <p:bldP spid="183" grpId="0"/>
      <p:bldP spid="10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large brick building&#10;&#10;Description automatically generated">
            <a:extLst>
              <a:ext uri="{FF2B5EF4-FFF2-40B4-BE49-F238E27FC236}">
                <a16:creationId xmlns:a16="http://schemas.microsoft.com/office/drawing/2014/main" id="{8CEAE94A-FD1F-4552-96D8-70DF670D33F3}"/>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5119"/>
          <a:stretch/>
        </p:blipFill>
        <p:spPr>
          <a:xfrm flipH="1">
            <a:off x="752357" y="1539875"/>
            <a:ext cx="7632700" cy="4581221"/>
          </a:xfrm>
          <a:prstGeom prst="rect">
            <a:avLst/>
          </a:prstGeom>
        </p:spPr>
      </p:pic>
      <p:sp>
        <p:nvSpPr>
          <p:cNvPr id="66" name="TextBox 65">
            <a:extLst>
              <a:ext uri="{FF2B5EF4-FFF2-40B4-BE49-F238E27FC236}">
                <a16:creationId xmlns:a16="http://schemas.microsoft.com/office/drawing/2014/main" id="{414B46E8-5262-4D59-98DC-C0B6DE14E40E}"/>
              </a:ext>
            </a:extLst>
          </p:cNvPr>
          <p:cNvSpPr txBox="1"/>
          <p:nvPr/>
        </p:nvSpPr>
        <p:spPr>
          <a:xfrm>
            <a:off x="861134" y="1633847"/>
            <a:ext cx="7412854" cy="1326105"/>
          </a:xfrm>
          <a:prstGeom prst="rect">
            <a:avLst/>
          </a:prstGeom>
          <a:solidFill>
            <a:schemeClr val="bg1"/>
          </a:solidFill>
          <a:ln w="28575">
            <a:solidFill>
              <a:srgbClr val="EE3531"/>
            </a:solidFill>
          </a:ln>
        </p:spPr>
        <p:txBody>
          <a:bodyPr wrap="square" lIns="108000" tIns="108000" rIns="108000" bIns="108000" rtlCol="0">
            <a:spAutoFit/>
          </a:bodyPr>
          <a:lstStyle/>
          <a:p>
            <a:r>
              <a:rPr lang="en-GB" dirty="0"/>
              <a:t>Now that we have lined up the numbers, we subtract the digits in each column. We always start with the place value column of the smallest value, which is the ones in this calculation. We always subtract the bottom number from the top number.</a:t>
            </a:r>
          </a:p>
        </p:txBody>
      </p:sp>
      <p:sp>
        <p:nvSpPr>
          <p:cNvPr id="19" name="Rectangle 18">
            <a:extLst>
              <a:ext uri="{FF2B5EF4-FFF2-40B4-BE49-F238E27FC236}">
                <a16:creationId xmlns:a16="http://schemas.microsoft.com/office/drawing/2014/main" id="{A1F3E6F7-0AE8-4036-925B-04BC47432D50}"/>
              </a:ext>
            </a:extLst>
          </p:cNvPr>
          <p:cNvSpPr/>
          <p:nvPr/>
        </p:nvSpPr>
        <p:spPr>
          <a:xfrm>
            <a:off x="497150" y="736904"/>
            <a:ext cx="8140823" cy="615553"/>
          </a:xfrm>
          <a:prstGeom prst="rect">
            <a:avLst/>
          </a:prstGeom>
        </p:spPr>
        <p:txBody>
          <a:bodyPr wrap="square" lIns="0" tIns="0" rIns="0" bIns="0">
            <a:spAutoFit/>
          </a:bodyPr>
          <a:lstStyle/>
          <a:p>
            <a:pPr algn="ctr" eaLnBrk="1" fontAlgn="auto" hangingPunct="1">
              <a:spcBef>
                <a:spcPts val="0"/>
              </a:spcBef>
              <a:spcAft>
                <a:spcPts val="0"/>
              </a:spcAft>
              <a:defRPr/>
            </a:pPr>
            <a:r>
              <a:rPr lang="en-GB" altLang="en-US" sz="4000" b="1" dirty="0"/>
              <a:t>Column Subtraction</a:t>
            </a:r>
            <a:endParaRPr lang="en-GB" sz="4000" b="1" dirty="0"/>
          </a:p>
        </p:txBody>
      </p:sp>
      <p:graphicFrame>
        <p:nvGraphicFramePr>
          <p:cNvPr id="57" name="Google Shape;505;ga37ea589f5_0_46">
            <a:extLst>
              <a:ext uri="{FF2B5EF4-FFF2-40B4-BE49-F238E27FC236}">
                <a16:creationId xmlns:a16="http://schemas.microsoft.com/office/drawing/2014/main" id="{F99FF46B-6E65-46CF-B61C-236DADCF4967}"/>
              </a:ext>
            </a:extLst>
          </p:cNvPr>
          <p:cNvGraphicFramePr/>
          <p:nvPr/>
        </p:nvGraphicFramePr>
        <p:xfrm>
          <a:off x="861134" y="3131739"/>
          <a:ext cx="3947196" cy="2789667"/>
        </p:xfrm>
        <a:graphic>
          <a:graphicData uri="http://schemas.openxmlformats.org/drawingml/2006/table">
            <a:tbl>
              <a:tblPr>
                <a:noFill/>
              </a:tblPr>
              <a:tblGrid>
                <a:gridCol w="1315732">
                  <a:extLst>
                    <a:ext uri="{9D8B030D-6E8A-4147-A177-3AD203B41FA5}">
                      <a16:colId xmlns:a16="http://schemas.microsoft.com/office/drawing/2014/main" val="20000"/>
                    </a:ext>
                  </a:extLst>
                </a:gridCol>
                <a:gridCol w="1315732">
                  <a:extLst>
                    <a:ext uri="{9D8B030D-6E8A-4147-A177-3AD203B41FA5}">
                      <a16:colId xmlns:a16="http://schemas.microsoft.com/office/drawing/2014/main" val="20001"/>
                    </a:ext>
                  </a:extLst>
                </a:gridCol>
                <a:gridCol w="1315732">
                  <a:extLst>
                    <a:ext uri="{9D8B030D-6E8A-4147-A177-3AD203B41FA5}">
                      <a16:colId xmlns:a16="http://schemas.microsoft.com/office/drawing/2014/main" val="20002"/>
                    </a:ext>
                  </a:extLst>
                </a:gridCol>
              </a:tblGrid>
              <a:tr h="552408">
                <a:tc>
                  <a:txBody>
                    <a:bodyPr/>
                    <a:lstStyle/>
                    <a:p>
                      <a:pPr marL="0" lvl="0" indent="0" algn="ctr" rtl="0">
                        <a:spcBef>
                          <a:spcPts val="0"/>
                        </a:spcBef>
                        <a:spcAft>
                          <a:spcPts val="0"/>
                        </a:spcAft>
                        <a:buNone/>
                      </a:pPr>
                      <a:r>
                        <a:rPr lang="en-US" sz="1800" b="1" dirty="0"/>
                        <a:t>100s</a:t>
                      </a:r>
                      <a:endParaRPr sz="1800" b="1" dirty="0"/>
                    </a:p>
                  </a:txBody>
                  <a:tcPr marT="91475" marB="914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chemeClr val="accent3"/>
                    </a:solidFill>
                  </a:tcPr>
                </a:tc>
                <a:tc>
                  <a:txBody>
                    <a:bodyPr/>
                    <a:lstStyle/>
                    <a:p>
                      <a:pPr marL="0" lvl="0" indent="0" algn="ctr" rtl="0">
                        <a:spcBef>
                          <a:spcPts val="0"/>
                        </a:spcBef>
                        <a:spcAft>
                          <a:spcPts val="0"/>
                        </a:spcAft>
                        <a:buNone/>
                      </a:pPr>
                      <a:r>
                        <a:rPr lang="en-US" sz="1800" b="1" dirty="0"/>
                        <a:t>10s</a:t>
                      </a:r>
                      <a:endParaRPr sz="1800" b="1" dirty="0"/>
                    </a:p>
                  </a:txBody>
                  <a:tcPr marT="91475" marB="914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9B000"/>
                    </a:solidFill>
                  </a:tcPr>
                </a:tc>
                <a:tc>
                  <a:txBody>
                    <a:bodyPr/>
                    <a:lstStyle/>
                    <a:p>
                      <a:pPr marL="0" lvl="0" indent="0" algn="ctr" rtl="0">
                        <a:spcBef>
                          <a:spcPts val="0"/>
                        </a:spcBef>
                        <a:spcAft>
                          <a:spcPts val="0"/>
                        </a:spcAft>
                        <a:buNone/>
                      </a:pPr>
                      <a:r>
                        <a:rPr lang="en-US" sz="1800" b="1" dirty="0"/>
                        <a:t>1s</a:t>
                      </a:r>
                      <a:endParaRPr sz="1800" b="1" dirty="0"/>
                    </a:p>
                  </a:txBody>
                  <a:tcPr marT="91475" marB="914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1F67"/>
                    </a:solidFill>
                  </a:tcPr>
                </a:tc>
                <a:extLst>
                  <a:ext uri="{0D108BD9-81ED-4DB2-BD59-A6C34878D82A}">
                    <a16:rowId xmlns:a16="http://schemas.microsoft.com/office/drawing/2014/main" val="10000"/>
                  </a:ext>
                </a:extLst>
              </a:tr>
              <a:tr h="2237259">
                <a:tc>
                  <a:txBody>
                    <a:bodyPr/>
                    <a:lstStyle/>
                    <a:p>
                      <a:pPr marL="0" lvl="0" indent="0" algn="l" rtl="0">
                        <a:spcBef>
                          <a:spcPts val="0"/>
                        </a:spcBef>
                        <a:spcAft>
                          <a:spcPts val="0"/>
                        </a:spcAft>
                        <a:buNone/>
                      </a:pPr>
                      <a:endParaRPr sz="180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1"/>
                  </a:ext>
                </a:extLst>
              </a:tr>
            </a:tbl>
          </a:graphicData>
        </a:graphic>
      </p:graphicFrame>
      <p:graphicFrame>
        <p:nvGraphicFramePr>
          <p:cNvPr id="58" name="Table 15">
            <a:extLst>
              <a:ext uri="{FF2B5EF4-FFF2-40B4-BE49-F238E27FC236}">
                <a16:creationId xmlns:a16="http://schemas.microsoft.com/office/drawing/2014/main" id="{B14F9C25-90AF-4AD0-9DB7-C54999CA1D91}"/>
              </a:ext>
            </a:extLst>
          </p:cNvPr>
          <p:cNvGraphicFramePr>
            <a:graphicFrameLocks noGrp="1"/>
          </p:cNvGraphicFramePr>
          <p:nvPr>
            <p:extLst>
              <p:ext uri="{D42A27DB-BD31-4B8C-83A1-F6EECF244321}">
                <p14:modId xmlns:p14="http://schemas.microsoft.com/office/powerpoint/2010/main" val="4030493516"/>
              </p:ext>
            </p:extLst>
          </p:nvPr>
        </p:nvGraphicFramePr>
        <p:xfrm>
          <a:off x="4907824" y="3344125"/>
          <a:ext cx="1924052" cy="1971241"/>
        </p:xfrm>
        <a:graphic>
          <a:graphicData uri="http://schemas.openxmlformats.org/drawingml/2006/table">
            <a:tbl>
              <a:tblPr>
                <a:tableStyleId>{5C22544A-7EE6-4342-B048-85BDC9FD1C3A}</a:tableStyleId>
              </a:tblPr>
              <a:tblGrid>
                <a:gridCol w="481013">
                  <a:extLst>
                    <a:ext uri="{9D8B030D-6E8A-4147-A177-3AD203B41FA5}">
                      <a16:colId xmlns:a16="http://schemas.microsoft.com/office/drawing/2014/main" val="20000"/>
                    </a:ext>
                  </a:extLst>
                </a:gridCol>
                <a:gridCol w="481013">
                  <a:extLst>
                    <a:ext uri="{9D8B030D-6E8A-4147-A177-3AD203B41FA5}">
                      <a16:colId xmlns:a16="http://schemas.microsoft.com/office/drawing/2014/main" val="20001"/>
                    </a:ext>
                  </a:extLst>
                </a:gridCol>
                <a:gridCol w="481013">
                  <a:extLst>
                    <a:ext uri="{9D8B030D-6E8A-4147-A177-3AD203B41FA5}">
                      <a16:colId xmlns:a16="http://schemas.microsoft.com/office/drawing/2014/main" val="20002"/>
                    </a:ext>
                  </a:extLst>
                </a:gridCol>
                <a:gridCol w="481013">
                  <a:extLst>
                    <a:ext uri="{9D8B030D-6E8A-4147-A177-3AD203B41FA5}">
                      <a16:colId xmlns:a16="http://schemas.microsoft.com/office/drawing/2014/main" val="20003"/>
                    </a:ext>
                  </a:extLst>
                </a:gridCol>
              </a:tblGrid>
              <a:tr h="393382">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a:solidFill>
                            <a:schemeClr val="tx1"/>
                          </a:solidFill>
                        </a:rPr>
                        <a:t>H</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dirty="0">
                          <a:solidFill>
                            <a:schemeClr val="tx1"/>
                          </a:solidFill>
                        </a:rPr>
                        <a:t>T</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a:solidFill>
                            <a:schemeClr val="tx1"/>
                          </a:solidFill>
                        </a:rPr>
                        <a:t>O</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93382">
                <a:tc>
                  <a:txBody>
                    <a:bodyPr/>
                    <a:lstStyle/>
                    <a:p>
                      <a:pPr algn="ctr"/>
                      <a:endParaRPr lang="en-GB" sz="190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93382">
                <a:tc>
                  <a:txBody>
                    <a:bodyPr/>
                    <a:lstStyle/>
                    <a:p>
                      <a:pPr algn="ctr"/>
                      <a:r>
                        <a:rPr lang="en-GB" sz="1900" dirty="0"/>
                        <a:t>−</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93382">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97713">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grpSp>
        <p:nvGrpSpPr>
          <p:cNvPr id="59" name="Group 58">
            <a:extLst>
              <a:ext uri="{FF2B5EF4-FFF2-40B4-BE49-F238E27FC236}">
                <a16:creationId xmlns:a16="http://schemas.microsoft.com/office/drawing/2014/main" id="{1344CEA0-D094-447E-88B9-1BD2AD2C386D}"/>
              </a:ext>
            </a:extLst>
          </p:cNvPr>
          <p:cNvGrpSpPr/>
          <p:nvPr/>
        </p:nvGrpSpPr>
        <p:grpSpPr>
          <a:xfrm>
            <a:off x="2186079" y="3757760"/>
            <a:ext cx="349055" cy="290319"/>
            <a:chOff x="2314065" y="3052881"/>
            <a:chExt cx="369998" cy="307738"/>
          </a:xfrm>
          <a:effectLst>
            <a:outerShdw blurRad="12700" dir="4140000" algn="ctr" rotWithShape="0">
              <a:srgbClr val="000000">
                <a:alpha val="21000"/>
              </a:srgbClr>
            </a:outerShdw>
          </a:effectLst>
        </p:grpSpPr>
        <p:sp>
          <p:nvSpPr>
            <p:cNvPr id="60" name="Oval 59">
              <a:extLst>
                <a:ext uri="{FF2B5EF4-FFF2-40B4-BE49-F238E27FC236}">
                  <a16:creationId xmlns:a16="http://schemas.microsoft.com/office/drawing/2014/main" id="{8F136F76-AA66-4E77-8FF2-77011FBA35E1}"/>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1" name="TextBox 60">
              <a:extLst>
                <a:ext uri="{FF2B5EF4-FFF2-40B4-BE49-F238E27FC236}">
                  <a16:creationId xmlns:a16="http://schemas.microsoft.com/office/drawing/2014/main" id="{F095C84F-93D7-4905-B684-B958D94E8AED}"/>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62" name="Group 61">
            <a:extLst>
              <a:ext uri="{FF2B5EF4-FFF2-40B4-BE49-F238E27FC236}">
                <a16:creationId xmlns:a16="http://schemas.microsoft.com/office/drawing/2014/main" id="{0EAC9921-74FC-43AD-8853-CBFB186DF260}"/>
              </a:ext>
            </a:extLst>
          </p:cNvPr>
          <p:cNvGrpSpPr/>
          <p:nvPr/>
        </p:nvGrpSpPr>
        <p:grpSpPr>
          <a:xfrm>
            <a:off x="846894" y="3757699"/>
            <a:ext cx="418950" cy="288945"/>
            <a:chOff x="2279393" y="3052881"/>
            <a:chExt cx="446198" cy="307738"/>
          </a:xfrm>
          <a:effectLst>
            <a:outerShdw blurRad="25400" dir="4140000" algn="ctr" rotWithShape="0">
              <a:srgbClr val="000000">
                <a:alpha val="21000"/>
              </a:srgbClr>
            </a:outerShdw>
          </a:effectLst>
        </p:grpSpPr>
        <p:sp>
          <p:nvSpPr>
            <p:cNvPr id="63" name="Oval 62">
              <a:extLst>
                <a:ext uri="{FF2B5EF4-FFF2-40B4-BE49-F238E27FC236}">
                  <a16:creationId xmlns:a16="http://schemas.microsoft.com/office/drawing/2014/main" id="{B629B964-99B4-4D2F-8BD0-04E8CDCDF9B0}"/>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4" name="TextBox 63">
              <a:extLst>
                <a:ext uri="{FF2B5EF4-FFF2-40B4-BE49-F238E27FC236}">
                  <a16:creationId xmlns:a16="http://schemas.microsoft.com/office/drawing/2014/main" id="{BE438A6D-BE4F-444E-A0A4-2A0EFAAE969A}"/>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65" name="Group 64">
            <a:extLst>
              <a:ext uri="{FF2B5EF4-FFF2-40B4-BE49-F238E27FC236}">
                <a16:creationId xmlns:a16="http://schemas.microsoft.com/office/drawing/2014/main" id="{56A23C9E-1F37-423B-BCD6-122CFFE0D145}"/>
              </a:ext>
            </a:extLst>
          </p:cNvPr>
          <p:cNvGrpSpPr/>
          <p:nvPr/>
        </p:nvGrpSpPr>
        <p:grpSpPr bwMode="auto">
          <a:xfrm>
            <a:off x="3541527" y="3747332"/>
            <a:ext cx="269671" cy="272800"/>
            <a:chOff x="2361864" y="3068569"/>
            <a:chExt cx="269638" cy="273000"/>
          </a:xfrm>
          <a:effectLst>
            <a:outerShdw blurRad="12700" dir="4140000" algn="ctr" rotWithShape="0">
              <a:srgbClr val="000000">
                <a:alpha val="21000"/>
              </a:srgbClr>
            </a:outerShdw>
          </a:effectLst>
        </p:grpSpPr>
        <p:sp>
          <p:nvSpPr>
            <p:cNvPr id="67" name="Oval 66">
              <a:extLst>
                <a:ext uri="{FF2B5EF4-FFF2-40B4-BE49-F238E27FC236}">
                  <a16:creationId xmlns:a16="http://schemas.microsoft.com/office/drawing/2014/main" id="{2B00D7AF-2C8F-42D9-80F3-AA53798E702C}"/>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8" name="TextBox 67">
              <a:extLst>
                <a:ext uri="{FF2B5EF4-FFF2-40B4-BE49-F238E27FC236}">
                  <a16:creationId xmlns:a16="http://schemas.microsoft.com/office/drawing/2014/main" id="{15FC397C-33D7-40A4-B1AD-C30CA2B15785}"/>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70" name="Group 69">
            <a:extLst>
              <a:ext uri="{FF2B5EF4-FFF2-40B4-BE49-F238E27FC236}">
                <a16:creationId xmlns:a16="http://schemas.microsoft.com/office/drawing/2014/main" id="{CE399E8D-C69A-4F2B-B31E-7E0F6BD596DE}"/>
              </a:ext>
            </a:extLst>
          </p:cNvPr>
          <p:cNvGrpSpPr/>
          <p:nvPr/>
        </p:nvGrpSpPr>
        <p:grpSpPr>
          <a:xfrm>
            <a:off x="1165745" y="3757699"/>
            <a:ext cx="418950" cy="288945"/>
            <a:chOff x="2279393" y="3052881"/>
            <a:chExt cx="446198" cy="307738"/>
          </a:xfrm>
          <a:effectLst>
            <a:outerShdw blurRad="25400" dir="4140000" algn="ctr" rotWithShape="0">
              <a:srgbClr val="000000">
                <a:alpha val="21000"/>
              </a:srgbClr>
            </a:outerShdw>
          </a:effectLst>
        </p:grpSpPr>
        <p:sp>
          <p:nvSpPr>
            <p:cNvPr id="71" name="Oval 70">
              <a:extLst>
                <a:ext uri="{FF2B5EF4-FFF2-40B4-BE49-F238E27FC236}">
                  <a16:creationId xmlns:a16="http://schemas.microsoft.com/office/drawing/2014/main" id="{CFD4669D-480A-45BE-9A28-5C3468457026}"/>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2" name="TextBox 71">
              <a:extLst>
                <a:ext uri="{FF2B5EF4-FFF2-40B4-BE49-F238E27FC236}">
                  <a16:creationId xmlns:a16="http://schemas.microsoft.com/office/drawing/2014/main" id="{CD24A649-81EF-425F-86C2-4F56F7A55E51}"/>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88" name="Group 87">
            <a:extLst>
              <a:ext uri="{FF2B5EF4-FFF2-40B4-BE49-F238E27FC236}">
                <a16:creationId xmlns:a16="http://schemas.microsoft.com/office/drawing/2014/main" id="{C323375F-4036-4DAC-9B10-36E40C521255}"/>
              </a:ext>
            </a:extLst>
          </p:cNvPr>
          <p:cNvGrpSpPr/>
          <p:nvPr/>
        </p:nvGrpSpPr>
        <p:grpSpPr>
          <a:xfrm>
            <a:off x="2504996" y="3757760"/>
            <a:ext cx="349055" cy="290319"/>
            <a:chOff x="2314065" y="3052881"/>
            <a:chExt cx="369998" cy="307738"/>
          </a:xfrm>
          <a:effectLst>
            <a:outerShdw blurRad="12700" dir="4140000" algn="ctr" rotWithShape="0">
              <a:srgbClr val="000000">
                <a:alpha val="21000"/>
              </a:srgbClr>
            </a:outerShdw>
          </a:effectLst>
        </p:grpSpPr>
        <p:sp>
          <p:nvSpPr>
            <p:cNvPr id="89" name="Oval 88">
              <a:extLst>
                <a:ext uri="{FF2B5EF4-FFF2-40B4-BE49-F238E27FC236}">
                  <a16:creationId xmlns:a16="http://schemas.microsoft.com/office/drawing/2014/main" id="{58CEB17D-6CE2-4E3D-A164-7F803094B1F8}"/>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0" name="TextBox 89">
              <a:extLst>
                <a:ext uri="{FF2B5EF4-FFF2-40B4-BE49-F238E27FC236}">
                  <a16:creationId xmlns:a16="http://schemas.microsoft.com/office/drawing/2014/main" id="{0A923021-C690-4574-8090-5023B06248E9}"/>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91" name="Group 90">
            <a:extLst>
              <a:ext uri="{FF2B5EF4-FFF2-40B4-BE49-F238E27FC236}">
                <a16:creationId xmlns:a16="http://schemas.microsoft.com/office/drawing/2014/main" id="{990C3EAA-2BA5-4DCF-943D-C77E58252DB7}"/>
              </a:ext>
            </a:extLst>
          </p:cNvPr>
          <p:cNvGrpSpPr/>
          <p:nvPr/>
        </p:nvGrpSpPr>
        <p:grpSpPr>
          <a:xfrm>
            <a:off x="2177789" y="4109072"/>
            <a:ext cx="349055" cy="290319"/>
            <a:chOff x="2314065" y="3052881"/>
            <a:chExt cx="369998" cy="307738"/>
          </a:xfrm>
          <a:effectLst>
            <a:outerShdw blurRad="12700" dir="4140000" algn="ctr" rotWithShape="0">
              <a:srgbClr val="000000">
                <a:alpha val="21000"/>
              </a:srgbClr>
            </a:outerShdw>
          </a:effectLst>
        </p:grpSpPr>
        <p:sp>
          <p:nvSpPr>
            <p:cNvPr id="92" name="Oval 91">
              <a:extLst>
                <a:ext uri="{FF2B5EF4-FFF2-40B4-BE49-F238E27FC236}">
                  <a16:creationId xmlns:a16="http://schemas.microsoft.com/office/drawing/2014/main" id="{B7FA3553-7D09-4957-A86B-8537CE083315}"/>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3" name="TextBox 92">
              <a:extLst>
                <a:ext uri="{FF2B5EF4-FFF2-40B4-BE49-F238E27FC236}">
                  <a16:creationId xmlns:a16="http://schemas.microsoft.com/office/drawing/2014/main" id="{B96A42CE-603B-46BD-BEB2-1F2CE36C5004}"/>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94" name="Group 93">
            <a:extLst>
              <a:ext uri="{FF2B5EF4-FFF2-40B4-BE49-F238E27FC236}">
                <a16:creationId xmlns:a16="http://schemas.microsoft.com/office/drawing/2014/main" id="{2A68D087-EC6C-4CCF-8FCD-B9FC210E0690}"/>
              </a:ext>
            </a:extLst>
          </p:cNvPr>
          <p:cNvGrpSpPr/>
          <p:nvPr/>
        </p:nvGrpSpPr>
        <p:grpSpPr>
          <a:xfrm>
            <a:off x="2506810" y="4114813"/>
            <a:ext cx="349055" cy="290319"/>
            <a:chOff x="2314065" y="3052881"/>
            <a:chExt cx="369998" cy="307738"/>
          </a:xfrm>
          <a:effectLst>
            <a:outerShdw blurRad="12700" dir="4140000" algn="ctr" rotWithShape="0">
              <a:srgbClr val="000000">
                <a:alpha val="21000"/>
              </a:srgbClr>
            </a:outerShdw>
          </a:effectLst>
        </p:grpSpPr>
        <p:sp>
          <p:nvSpPr>
            <p:cNvPr id="95" name="Oval 94">
              <a:extLst>
                <a:ext uri="{FF2B5EF4-FFF2-40B4-BE49-F238E27FC236}">
                  <a16:creationId xmlns:a16="http://schemas.microsoft.com/office/drawing/2014/main" id="{AB3A4A60-0BE1-40FA-B415-DD02C502FE97}"/>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6" name="TextBox 95">
              <a:extLst>
                <a:ext uri="{FF2B5EF4-FFF2-40B4-BE49-F238E27FC236}">
                  <a16:creationId xmlns:a16="http://schemas.microsoft.com/office/drawing/2014/main" id="{DDC0CDE2-5B4D-49FA-B2D8-0A7CB32B9279}"/>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97" name="Group 96">
            <a:extLst>
              <a:ext uri="{FF2B5EF4-FFF2-40B4-BE49-F238E27FC236}">
                <a16:creationId xmlns:a16="http://schemas.microsoft.com/office/drawing/2014/main" id="{51C90444-7617-4393-8D0B-A4ED0A5C51F0}"/>
              </a:ext>
            </a:extLst>
          </p:cNvPr>
          <p:cNvGrpSpPr/>
          <p:nvPr/>
        </p:nvGrpSpPr>
        <p:grpSpPr bwMode="auto">
          <a:xfrm>
            <a:off x="3855909" y="3747332"/>
            <a:ext cx="269671" cy="272800"/>
            <a:chOff x="2361864" y="3068569"/>
            <a:chExt cx="269638" cy="273000"/>
          </a:xfrm>
          <a:effectLst>
            <a:outerShdw blurRad="12700" dir="4140000" algn="ctr" rotWithShape="0">
              <a:srgbClr val="000000">
                <a:alpha val="21000"/>
              </a:srgbClr>
            </a:outerShdw>
          </a:effectLst>
        </p:grpSpPr>
        <p:sp>
          <p:nvSpPr>
            <p:cNvPr id="98" name="Oval 97">
              <a:extLst>
                <a:ext uri="{FF2B5EF4-FFF2-40B4-BE49-F238E27FC236}">
                  <a16:creationId xmlns:a16="http://schemas.microsoft.com/office/drawing/2014/main" id="{D06423B2-7914-4D9C-9696-8709A97CF875}"/>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9" name="TextBox 98">
              <a:extLst>
                <a:ext uri="{FF2B5EF4-FFF2-40B4-BE49-F238E27FC236}">
                  <a16:creationId xmlns:a16="http://schemas.microsoft.com/office/drawing/2014/main" id="{43F676BD-BF96-4320-81C2-4B95EE591671}"/>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00" name="Group 99">
            <a:extLst>
              <a:ext uri="{FF2B5EF4-FFF2-40B4-BE49-F238E27FC236}">
                <a16:creationId xmlns:a16="http://schemas.microsoft.com/office/drawing/2014/main" id="{9947E75E-5677-4C61-A172-6B44F0CD6ED5}"/>
              </a:ext>
            </a:extLst>
          </p:cNvPr>
          <p:cNvGrpSpPr/>
          <p:nvPr/>
        </p:nvGrpSpPr>
        <p:grpSpPr bwMode="auto">
          <a:xfrm>
            <a:off x="4170291" y="3747332"/>
            <a:ext cx="269671" cy="272800"/>
            <a:chOff x="2361864" y="3068569"/>
            <a:chExt cx="269638" cy="273000"/>
          </a:xfrm>
          <a:effectLst>
            <a:outerShdw blurRad="12700" dir="4140000" algn="ctr" rotWithShape="0">
              <a:srgbClr val="000000">
                <a:alpha val="21000"/>
              </a:srgbClr>
            </a:outerShdw>
          </a:effectLst>
        </p:grpSpPr>
        <p:sp>
          <p:nvSpPr>
            <p:cNvPr id="101" name="Oval 100">
              <a:extLst>
                <a:ext uri="{FF2B5EF4-FFF2-40B4-BE49-F238E27FC236}">
                  <a16:creationId xmlns:a16="http://schemas.microsoft.com/office/drawing/2014/main" id="{EF6D8B5A-A91F-4524-BA5E-7467C066A84B}"/>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3" name="TextBox 102">
              <a:extLst>
                <a:ext uri="{FF2B5EF4-FFF2-40B4-BE49-F238E27FC236}">
                  <a16:creationId xmlns:a16="http://schemas.microsoft.com/office/drawing/2014/main" id="{E4C5A000-C42D-4F1F-AAEA-69B506DEBF92}"/>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47" name="ICONS">
            <a:extLst>
              <a:ext uri="{FF2B5EF4-FFF2-40B4-BE49-F238E27FC236}">
                <a16:creationId xmlns:a16="http://schemas.microsoft.com/office/drawing/2014/main" id="{B4C0763F-80DB-4579-B8C6-15E03BA13806}"/>
              </a:ext>
            </a:extLst>
          </p:cNvPr>
          <p:cNvGrpSpPr>
            <a:grpSpLocks/>
          </p:cNvGrpSpPr>
          <p:nvPr/>
        </p:nvGrpSpPr>
        <p:grpSpPr bwMode="auto">
          <a:xfrm>
            <a:off x="7480300" y="620713"/>
            <a:ext cx="1238250" cy="865187"/>
            <a:chOff x="7480751" y="621486"/>
            <a:chExt cx="1238498" cy="864000"/>
          </a:xfrm>
        </p:grpSpPr>
        <p:pic>
          <p:nvPicPr>
            <p:cNvPr id="48" name="Assessment" hidden="1">
              <a:extLst>
                <a:ext uri="{FF2B5EF4-FFF2-40B4-BE49-F238E27FC236}">
                  <a16:creationId xmlns:a16="http://schemas.microsoft.com/office/drawing/2014/main" id="{D9E856E1-5171-40EE-83A3-36DBF47142A6}"/>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 name="Mental and Oral Starter" hidden="1">
              <a:extLst>
                <a:ext uri="{FF2B5EF4-FFF2-40B4-BE49-F238E27FC236}">
                  <a16:creationId xmlns:a16="http://schemas.microsoft.com/office/drawing/2014/main" id="{BAE5A071-51E2-4BD9-8A8C-ACA3798B675F}"/>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 name="Group Work" hidden="1">
              <a:extLst>
                <a:ext uri="{FF2B5EF4-FFF2-40B4-BE49-F238E27FC236}">
                  <a16:creationId xmlns:a16="http://schemas.microsoft.com/office/drawing/2014/main" id="{483A28B1-0183-4E30-AFD8-D7E245BCD5B4}"/>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Talking Partners" hidden="1">
              <a:extLst>
                <a:ext uri="{FF2B5EF4-FFF2-40B4-BE49-F238E27FC236}">
                  <a16:creationId xmlns:a16="http://schemas.microsoft.com/office/drawing/2014/main" id="{04FE3061-3549-4044-B6FE-465DBF049F89}"/>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Pairs" hidden="1">
              <a:extLst>
                <a:ext uri="{FF2B5EF4-FFF2-40B4-BE49-F238E27FC236}">
                  <a16:creationId xmlns:a16="http://schemas.microsoft.com/office/drawing/2014/main" id="{DBF75200-7EBE-4700-A461-BC24603DEC2C}"/>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 name="Individual Work" hidden="1">
              <a:extLst>
                <a:ext uri="{FF2B5EF4-FFF2-40B4-BE49-F238E27FC236}">
                  <a16:creationId xmlns:a16="http://schemas.microsoft.com/office/drawing/2014/main" id="{E0172E61-3F91-4C6E-9817-533D987CB4D4}"/>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 name="Whole Class">
              <a:extLst>
                <a:ext uri="{FF2B5EF4-FFF2-40B4-BE49-F238E27FC236}">
                  <a16:creationId xmlns:a16="http://schemas.microsoft.com/office/drawing/2014/main" id="{86D592F6-8C25-4EB1-A492-F6E06BC76CBC}"/>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7480751" y="621486"/>
              <a:ext cx="1238498"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07" name="Picture 4">
            <a:extLst>
              <a:ext uri="{FF2B5EF4-FFF2-40B4-BE49-F238E27FC236}">
                <a16:creationId xmlns:a16="http://schemas.microsoft.com/office/drawing/2014/main" id="{5E6930C3-4EB1-4088-B26C-297F705F149B}"/>
              </a:ext>
            </a:extLst>
          </p:cNvPr>
          <p:cNvPicPr>
            <a:picLocks noChangeAspect="1"/>
          </p:cNvPicPr>
          <p:nvPr/>
        </p:nvPicPr>
        <p:blipFill rotWithShape="1">
          <a:blip r:embed="rId10" cstate="screen">
            <a:extLst>
              <a:ext uri="{28A0092B-C50C-407E-A947-70E740481C1C}">
                <a14:useLocalDpi xmlns:a14="http://schemas.microsoft.com/office/drawing/2010/main"/>
              </a:ext>
            </a:extLst>
          </a:blip>
          <a:srcRect t="1" b="36782"/>
          <a:stretch/>
        </p:blipFill>
        <p:spPr bwMode="auto">
          <a:xfrm>
            <a:off x="6874865" y="2643940"/>
            <a:ext cx="1924052" cy="3477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 name="TextBox 101">
            <a:extLst>
              <a:ext uri="{FF2B5EF4-FFF2-40B4-BE49-F238E27FC236}">
                <a16:creationId xmlns:a16="http://schemas.microsoft.com/office/drawing/2014/main" id="{F22D0386-03DF-4F86-AAB3-A240C3BC74D1}"/>
              </a:ext>
            </a:extLst>
          </p:cNvPr>
          <p:cNvSpPr txBox="1"/>
          <p:nvPr/>
        </p:nvSpPr>
        <p:spPr>
          <a:xfrm>
            <a:off x="7111353" y="5445761"/>
            <a:ext cx="1285875" cy="495108"/>
          </a:xfrm>
          <a:prstGeom prst="rect">
            <a:avLst/>
          </a:prstGeom>
          <a:solidFill>
            <a:srgbClr val="AFDEF8"/>
          </a:solidFill>
          <a:ln w="28575">
            <a:solidFill>
              <a:schemeClr val="bg1"/>
            </a:solidFill>
          </a:ln>
        </p:spPr>
        <p:txBody>
          <a:bodyPr wrap="square" lIns="108000" tIns="108000" rIns="108000" bIns="108000" rtlCol="0">
            <a:spAutoFit/>
          </a:bodyPr>
          <a:lstStyle/>
          <a:p>
            <a:r>
              <a:rPr lang="en-GB" b="1" dirty="0"/>
              <a:t> 574 - 227</a:t>
            </a:r>
          </a:p>
        </p:txBody>
      </p:sp>
      <p:grpSp>
        <p:nvGrpSpPr>
          <p:cNvPr id="113" name="Group 112">
            <a:extLst>
              <a:ext uri="{FF2B5EF4-FFF2-40B4-BE49-F238E27FC236}">
                <a16:creationId xmlns:a16="http://schemas.microsoft.com/office/drawing/2014/main" id="{C3DDD8F6-6994-44E2-87DE-56425024AFC4}"/>
              </a:ext>
            </a:extLst>
          </p:cNvPr>
          <p:cNvGrpSpPr/>
          <p:nvPr/>
        </p:nvGrpSpPr>
        <p:grpSpPr>
          <a:xfrm>
            <a:off x="1484596" y="3757699"/>
            <a:ext cx="418950" cy="288945"/>
            <a:chOff x="2279393" y="3052881"/>
            <a:chExt cx="446198" cy="307738"/>
          </a:xfrm>
          <a:effectLst>
            <a:outerShdw blurRad="25400" dir="4140000" algn="ctr" rotWithShape="0">
              <a:srgbClr val="000000">
                <a:alpha val="21000"/>
              </a:srgbClr>
            </a:outerShdw>
          </a:effectLst>
        </p:grpSpPr>
        <p:sp>
          <p:nvSpPr>
            <p:cNvPr id="115" name="Oval 114">
              <a:extLst>
                <a:ext uri="{FF2B5EF4-FFF2-40B4-BE49-F238E27FC236}">
                  <a16:creationId xmlns:a16="http://schemas.microsoft.com/office/drawing/2014/main" id="{DB37A6D7-50EE-4DEB-81B4-FEDA5EA60BEC}"/>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7" name="TextBox 116">
              <a:extLst>
                <a:ext uri="{FF2B5EF4-FFF2-40B4-BE49-F238E27FC236}">
                  <a16:creationId xmlns:a16="http://schemas.microsoft.com/office/drawing/2014/main" id="{14B991EB-C596-4260-B5D9-D5995EE610EB}"/>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119" name="Group 118">
            <a:extLst>
              <a:ext uri="{FF2B5EF4-FFF2-40B4-BE49-F238E27FC236}">
                <a16:creationId xmlns:a16="http://schemas.microsoft.com/office/drawing/2014/main" id="{32FC49A2-92F0-4DEB-A866-BA824A1BF6FE}"/>
              </a:ext>
            </a:extLst>
          </p:cNvPr>
          <p:cNvGrpSpPr/>
          <p:nvPr/>
        </p:nvGrpSpPr>
        <p:grpSpPr>
          <a:xfrm>
            <a:off x="850060" y="4103208"/>
            <a:ext cx="418950" cy="288945"/>
            <a:chOff x="2279393" y="3052881"/>
            <a:chExt cx="446198" cy="307738"/>
          </a:xfrm>
          <a:effectLst>
            <a:outerShdw blurRad="25400" dir="4140000" algn="ctr" rotWithShape="0">
              <a:srgbClr val="000000">
                <a:alpha val="21000"/>
              </a:srgbClr>
            </a:outerShdw>
          </a:effectLst>
        </p:grpSpPr>
        <p:sp>
          <p:nvSpPr>
            <p:cNvPr id="121" name="Oval 120">
              <a:extLst>
                <a:ext uri="{FF2B5EF4-FFF2-40B4-BE49-F238E27FC236}">
                  <a16:creationId xmlns:a16="http://schemas.microsoft.com/office/drawing/2014/main" id="{A1479EDA-EC35-4AE7-ABDE-CD48A461320A}"/>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1" name="TextBox 130">
              <a:extLst>
                <a:ext uri="{FF2B5EF4-FFF2-40B4-BE49-F238E27FC236}">
                  <a16:creationId xmlns:a16="http://schemas.microsoft.com/office/drawing/2014/main" id="{811129F8-F492-4403-A110-3CBE3651C946}"/>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135" name="Group 134">
            <a:extLst>
              <a:ext uri="{FF2B5EF4-FFF2-40B4-BE49-F238E27FC236}">
                <a16:creationId xmlns:a16="http://schemas.microsoft.com/office/drawing/2014/main" id="{9F1030B9-5AA8-4D57-A524-6B31C647A76B}"/>
              </a:ext>
            </a:extLst>
          </p:cNvPr>
          <p:cNvGrpSpPr/>
          <p:nvPr/>
        </p:nvGrpSpPr>
        <p:grpSpPr>
          <a:xfrm>
            <a:off x="1803447" y="3757699"/>
            <a:ext cx="418950" cy="288945"/>
            <a:chOff x="2279393" y="3052881"/>
            <a:chExt cx="446198" cy="307738"/>
          </a:xfrm>
          <a:effectLst>
            <a:outerShdw blurRad="25400" dir="4140000" algn="ctr" rotWithShape="0">
              <a:srgbClr val="000000">
                <a:alpha val="21000"/>
              </a:srgbClr>
            </a:outerShdw>
          </a:effectLst>
        </p:grpSpPr>
        <p:sp>
          <p:nvSpPr>
            <p:cNvPr id="136" name="Oval 135">
              <a:extLst>
                <a:ext uri="{FF2B5EF4-FFF2-40B4-BE49-F238E27FC236}">
                  <a16:creationId xmlns:a16="http://schemas.microsoft.com/office/drawing/2014/main" id="{60D8F165-7075-490B-B759-044CEEA47EE1}"/>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7" name="TextBox 136">
              <a:extLst>
                <a:ext uri="{FF2B5EF4-FFF2-40B4-BE49-F238E27FC236}">
                  <a16:creationId xmlns:a16="http://schemas.microsoft.com/office/drawing/2014/main" id="{A8D9927F-0DE7-45D9-BCA0-41C04BCB50A2}"/>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138" name="Group 137">
            <a:extLst>
              <a:ext uri="{FF2B5EF4-FFF2-40B4-BE49-F238E27FC236}">
                <a16:creationId xmlns:a16="http://schemas.microsoft.com/office/drawing/2014/main" id="{70076EB6-308A-4209-8966-6C097D1135C0}"/>
              </a:ext>
            </a:extLst>
          </p:cNvPr>
          <p:cNvGrpSpPr/>
          <p:nvPr/>
        </p:nvGrpSpPr>
        <p:grpSpPr>
          <a:xfrm>
            <a:off x="2823913" y="3757760"/>
            <a:ext cx="349055" cy="290319"/>
            <a:chOff x="2314065" y="3052881"/>
            <a:chExt cx="369998" cy="307738"/>
          </a:xfrm>
          <a:effectLst>
            <a:outerShdw blurRad="12700" dir="4140000" algn="ctr" rotWithShape="0">
              <a:srgbClr val="000000">
                <a:alpha val="21000"/>
              </a:srgbClr>
            </a:outerShdw>
          </a:effectLst>
        </p:grpSpPr>
        <p:sp>
          <p:nvSpPr>
            <p:cNvPr id="139" name="Oval 138">
              <a:extLst>
                <a:ext uri="{FF2B5EF4-FFF2-40B4-BE49-F238E27FC236}">
                  <a16:creationId xmlns:a16="http://schemas.microsoft.com/office/drawing/2014/main" id="{678DE1F2-C7EE-479C-8D5F-25546B300CE2}"/>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0" name="TextBox 139">
              <a:extLst>
                <a:ext uri="{FF2B5EF4-FFF2-40B4-BE49-F238E27FC236}">
                  <a16:creationId xmlns:a16="http://schemas.microsoft.com/office/drawing/2014/main" id="{C5C9F7CD-E0D3-437D-B089-039EEA115E76}"/>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41" name="Group 140">
            <a:extLst>
              <a:ext uri="{FF2B5EF4-FFF2-40B4-BE49-F238E27FC236}">
                <a16:creationId xmlns:a16="http://schemas.microsoft.com/office/drawing/2014/main" id="{7F94F010-5356-4EB6-833F-1112F6DCEEB9}"/>
              </a:ext>
            </a:extLst>
          </p:cNvPr>
          <p:cNvGrpSpPr/>
          <p:nvPr/>
        </p:nvGrpSpPr>
        <p:grpSpPr>
          <a:xfrm>
            <a:off x="3142830" y="3757760"/>
            <a:ext cx="349055" cy="290319"/>
            <a:chOff x="2314065" y="3052881"/>
            <a:chExt cx="369998" cy="307738"/>
          </a:xfrm>
          <a:effectLst>
            <a:outerShdw blurRad="12700" dir="4140000" algn="ctr" rotWithShape="0">
              <a:srgbClr val="000000">
                <a:alpha val="21000"/>
              </a:srgbClr>
            </a:outerShdw>
          </a:effectLst>
        </p:grpSpPr>
        <p:sp>
          <p:nvSpPr>
            <p:cNvPr id="142" name="Oval 141">
              <a:extLst>
                <a:ext uri="{FF2B5EF4-FFF2-40B4-BE49-F238E27FC236}">
                  <a16:creationId xmlns:a16="http://schemas.microsoft.com/office/drawing/2014/main" id="{9E031186-E0FD-4777-A097-B84EC7451328}"/>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3" name="TextBox 142">
              <a:extLst>
                <a:ext uri="{FF2B5EF4-FFF2-40B4-BE49-F238E27FC236}">
                  <a16:creationId xmlns:a16="http://schemas.microsoft.com/office/drawing/2014/main" id="{938CFC7A-D1F5-4C34-9F96-E799025C127C}"/>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44" name="Group 143">
            <a:extLst>
              <a:ext uri="{FF2B5EF4-FFF2-40B4-BE49-F238E27FC236}">
                <a16:creationId xmlns:a16="http://schemas.microsoft.com/office/drawing/2014/main" id="{00D1ED70-F53B-446D-AB78-A8B059152930}"/>
              </a:ext>
            </a:extLst>
          </p:cNvPr>
          <p:cNvGrpSpPr/>
          <p:nvPr/>
        </p:nvGrpSpPr>
        <p:grpSpPr>
          <a:xfrm>
            <a:off x="2834615" y="4112892"/>
            <a:ext cx="349055" cy="290319"/>
            <a:chOff x="2314065" y="3052881"/>
            <a:chExt cx="369998" cy="307738"/>
          </a:xfrm>
          <a:effectLst>
            <a:outerShdw blurRad="12700" dir="4140000" algn="ctr" rotWithShape="0">
              <a:srgbClr val="000000">
                <a:alpha val="21000"/>
              </a:srgbClr>
            </a:outerShdw>
          </a:effectLst>
        </p:grpSpPr>
        <p:sp>
          <p:nvSpPr>
            <p:cNvPr id="145" name="Oval 144">
              <a:extLst>
                <a:ext uri="{FF2B5EF4-FFF2-40B4-BE49-F238E27FC236}">
                  <a16:creationId xmlns:a16="http://schemas.microsoft.com/office/drawing/2014/main" id="{C7BC87E2-3FE3-47A4-9A81-E498A268D54F}"/>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6" name="TextBox 145">
              <a:extLst>
                <a:ext uri="{FF2B5EF4-FFF2-40B4-BE49-F238E27FC236}">
                  <a16:creationId xmlns:a16="http://schemas.microsoft.com/office/drawing/2014/main" id="{01A3AA5F-6F5B-4185-A7D8-2EF95962C971}"/>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47" name="Group 146">
            <a:extLst>
              <a:ext uri="{FF2B5EF4-FFF2-40B4-BE49-F238E27FC236}">
                <a16:creationId xmlns:a16="http://schemas.microsoft.com/office/drawing/2014/main" id="{6087B40C-E8EB-4A88-98A9-8F3D01C555B8}"/>
              </a:ext>
            </a:extLst>
          </p:cNvPr>
          <p:cNvGrpSpPr/>
          <p:nvPr/>
        </p:nvGrpSpPr>
        <p:grpSpPr bwMode="auto">
          <a:xfrm>
            <a:off x="4484673" y="3747332"/>
            <a:ext cx="269671" cy="272800"/>
            <a:chOff x="2361864" y="3068569"/>
            <a:chExt cx="269638" cy="273000"/>
          </a:xfrm>
          <a:effectLst>
            <a:outerShdw blurRad="12700" dir="4140000" algn="ctr" rotWithShape="0">
              <a:srgbClr val="000000">
                <a:alpha val="21000"/>
              </a:srgbClr>
            </a:outerShdw>
          </a:effectLst>
        </p:grpSpPr>
        <p:sp>
          <p:nvSpPr>
            <p:cNvPr id="148" name="Oval 147">
              <a:extLst>
                <a:ext uri="{FF2B5EF4-FFF2-40B4-BE49-F238E27FC236}">
                  <a16:creationId xmlns:a16="http://schemas.microsoft.com/office/drawing/2014/main" id="{640C7814-B70E-4C58-87B3-EC6AB383728E}"/>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9" name="TextBox 148">
              <a:extLst>
                <a:ext uri="{FF2B5EF4-FFF2-40B4-BE49-F238E27FC236}">
                  <a16:creationId xmlns:a16="http://schemas.microsoft.com/office/drawing/2014/main" id="{D2DD8407-A21D-4272-BB97-D3A60F7C4FF5}"/>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sp>
        <p:nvSpPr>
          <p:cNvPr id="73" name="TextBox 72">
            <a:extLst>
              <a:ext uri="{FF2B5EF4-FFF2-40B4-BE49-F238E27FC236}">
                <a16:creationId xmlns:a16="http://schemas.microsoft.com/office/drawing/2014/main" id="{35AF9007-C8EC-408D-BB18-68A59EBFC147}"/>
              </a:ext>
            </a:extLst>
          </p:cNvPr>
          <p:cNvSpPr txBox="1"/>
          <p:nvPr/>
        </p:nvSpPr>
        <p:spPr>
          <a:xfrm>
            <a:off x="5452306" y="3736757"/>
            <a:ext cx="355107" cy="400110"/>
          </a:xfrm>
          <a:prstGeom prst="rect">
            <a:avLst/>
          </a:prstGeom>
          <a:noFill/>
        </p:spPr>
        <p:txBody>
          <a:bodyPr wrap="square" rtlCol="0">
            <a:spAutoFit/>
          </a:bodyPr>
          <a:lstStyle/>
          <a:p>
            <a:pPr algn="ctr"/>
            <a:r>
              <a:rPr lang="en-GB" sz="2000" dirty="0">
                <a:solidFill>
                  <a:srgbClr val="32B3A2"/>
                </a:solidFill>
              </a:rPr>
              <a:t>5</a:t>
            </a:r>
          </a:p>
        </p:txBody>
      </p:sp>
      <p:sp>
        <p:nvSpPr>
          <p:cNvPr id="74" name="TextBox 73">
            <a:extLst>
              <a:ext uri="{FF2B5EF4-FFF2-40B4-BE49-F238E27FC236}">
                <a16:creationId xmlns:a16="http://schemas.microsoft.com/office/drawing/2014/main" id="{4264D50D-5A3C-43FD-B503-BC3EC2EA8A3D}"/>
              </a:ext>
            </a:extLst>
          </p:cNvPr>
          <p:cNvSpPr txBox="1"/>
          <p:nvPr/>
        </p:nvSpPr>
        <p:spPr>
          <a:xfrm>
            <a:off x="5452306" y="4124230"/>
            <a:ext cx="355107" cy="400110"/>
          </a:xfrm>
          <a:prstGeom prst="rect">
            <a:avLst/>
          </a:prstGeom>
          <a:noFill/>
        </p:spPr>
        <p:txBody>
          <a:bodyPr wrap="square" rtlCol="0">
            <a:spAutoFit/>
          </a:bodyPr>
          <a:lstStyle/>
          <a:p>
            <a:pPr algn="ctr"/>
            <a:r>
              <a:rPr lang="en-GB" sz="2000" dirty="0">
                <a:solidFill>
                  <a:srgbClr val="32B3A2"/>
                </a:solidFill>
              </a:rPr>
              <a:t>2</a:t>
            </a:r>
          </a:p>
        </p:txBody>
      </p:sp>
      <p:sp>
        <p:nvSpPr>
          <p:cNvPr id="75" name="TextBox 74">
            <a:extLst>
              <a:ext uri="{FF2B5EF4-FFF2-40B4-BE49-F238E27FC236}">
                <a16:creationId xmlns:a16="http://schemas.microsoft.com/office/drawing/2014/main" id="{BC70CE52-84E5-4272-BD71-B98A0314F8FB}"/>
              </a:ext>
            </a:extLst>
          </p:cNvPr>
          <p:cNvSpPr txBox="1"/>
          <p:nvPr/>
        </p:nvSpPr>
        <p:spPr>
          <a:xfrm>
            <a:off x="5933541" y="3724120"/>
            <a:ext cx="355107" cy="400110"/>
          </a:xfrm>
          <a:prstGeom prst="rect">
            <a:avLst/>
          </a:prstGeom>
          <a:noFill/>
        </p:spPr>
        <p:txBody>
          <a:bodyPr wrap="square" rtlCol="0">
            <a:spAutoFit/>
          </a:bodyPr>
          <a:lstStyle/>
          <a:p>
            <a:pPr algn="ctr"/>
            <a:r>
              <a:rPr lang="en-GB" sz="2000" dirty="0">
                <a:solidFill>
                  <a:srgbClr val="F9B000"/>
                </a:solidFill>
              </a:rPr>
              <a:t>7</a:t>
            </a:r>
          </a:p>
        </p:txBody>
      </p:sp>
      <p:sp>
        <p:nvSpPr>
          <p:cNvPr id="76" name="TextBox 75">
            <a:extLst>
              <a:ext uri="{FF2B5EF4-FFF2-40B4-BE49-F238E27FC236}">
                <a16:creationId xmlns:a16="http://schemas.microsoft.com/office/drawing/2014/main" id="{875F8B8C-463A-4ABE-8769-01A938ECBDFD}"/>
              </a:ext>
            </a:extLst>
          </p:cNvPr>
          <p:cNvSpPr txBox="1"/>
          <p:nvPr/>
        </p:nvSpPr>
        <p:spPr>
          <a:xfrm>
            <a:off x="5933541" y="4111593"/>
            <a:ext cx="355107" cy="400110"/>
          </a:xfrm>
          <a:prstGeom prst="rect">
            <a:avLst/>
          </a:prstGeom>
          <a:noFill/>
        </p:spPr>
        <p:txBody>
          <a:bodyPr wrap="square" rtlCol="0">
            <a:spAutoFit/>
          </a:bodyPr>
          <a:lstStyle/>
          <a:p>
            <a:pPr algn="ctr"/>
            <a:r>
              <a:rPr lang="en-GB" sz="2000" dirty="0">
                <a:solidFill>
                  <a:srgbClr val="F9B000"/>
                </a:solidFill>
              </a:rPr>
              <a:t>2</a:t>
            </a:r>
          </a:p>
        </p:txBody>
      </p:sp>
      <p:sp>
        <p:nvSpPr>
          <p:cNvPr id="77" name="TextBox 76">
            <a:extLst>
              <a:ext uri="{FF2B5EF4-FFF2-40B4-BE49-F238E27FC236}">
                <a16:creationId xmlns:a16="http://schemas.microsoft.com/office/drawing/2014/main" id="{7CB8BF23-DDC6-442D-950A-E4525847EAD5}"/>
              </a:ext>
            </a:extLst>
          </p:cNvPr>
          <p:cNvSpPr txBox="1"/>
          <p:nvPr/>
        </p:nvSpPr>
        <p:spPr>
          <a:xfrm>
            <a:off x="6405898" y="3749394"/>
            <a:ext cx="355107" cy="400110"/>
          </a:xfrm>
          <a:prstGeom prst="rect">
            <a:avLst/>
          </a:prstGeom>
          <a:noFill/>
        </p:spPr>
        <p:txBody>
          <a:bodyPr wrap="square" rtlCol="0">
            <a:spAutoFit/>
          </a:bodyPr>
          <a:lstStyle/>
          <a:p>
            <a:pPr algn="ctr"/>
            <a:r>
              <a:rPr lang="en-GB" sz="2000" dirty="0">
                <a:solidFill>
                  <a:srgbClr val="E61F67"/>
                </a:solidFill>
              </a:rPr>
              <a:t>4</a:t>
            </a:r>
          </a:p>
        </p:txBody>
      </p:sp>
      <p:sp>
        <p:nvSpPr>
          <p:cNvPr id="78" name="TextBox 77">
            <a:extLst>
              <a:ext uri="{FF2B5EF4-FFF2-40B4-BE49-F238E27FC236}">
                <a16:creationId xmlns:a16="http://schemas.microsoft.com/office/drawing/2014/main" id="{9658D245-975C-44AF-A5D5-2F27EE00AAFC}"/>
              </a:ext>
            </a:extLst>
          </p:cNvPr>
          <p:cNvSpPr txBox="1"/>
          <p:nvPr/>
        </p:nvSpPr>
        <p:spPr>
          <a:xfrm>
            <a:off x="6405898" y="4136867"/>
            <a:ext cx="355107" cy="400110"/>
          </a:xfrm>
          <a:prstGeom prst="rect">
            <a:avLst/>
          </a:prstGeom>
          <a:noFill/>
        </p:spPr>
        <p:txBody>
          <a:bodyPr wrap="square" rtlCol="0">
            <a:spAutoFit/>
          </a:bodyPr>
          <a:lstStyle/>
          <a:p>
            <a:pPr algn="ctr"/>
            <a:r>
              <a:rPr lang="en-GB" sz="2000" dirty="0">
                <a:solidFill>
                  <a:srgbClr val="E61F67"/>
                </a:solidFill>
              </a:rPr>
              <a:t>7</a:t>
            </a:r>
          </a:p>
        </p:txBody>
      </p:sp>
    </p:spTree>
    <p:extLst>
      <p:ext uri="{BB962C8B-B14F-4D97-AF65-F5344CB8AC3E}">
        <p14:creationId xmlns:p14="http://schemas.microsoft.com/office/powerpoint/2010/main" val="2837112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fade">
                                      <p:cBhvr>
                                        <p:cTn id="7" dur="1000"/>
                                        <p:tgtEl>
                                          <p:spTgt spid="66"/>
                                        </p:tgtEl>
                                      </p:cBhvr>
                                    </p:animEffect>
                                    <p:anim calcmode="lin" valueType="num">
                                      <p:cBhvr>
                                        <p:cTn id="8" dur="1000" fill="hold"/>
                                        <p:tgtEl>
                                          <p:spTgt spid="66"/>
                                        </p:tgtEl>
                                        <p:attrNameLst>
                                          <p:attrName>ppt_x</p:attrName>
                                        </p:attrNameLst>
                                      </p:cBhvr>
                                      <p:tavLst>
                                        <p:tav tm="0">
                                          <p:val>
                                            <p:strVal val="#ppt_x"/>
                                          </p:val>
                                        </p:tav>
                                        <p:tav tm="100000">
                                          <p:val>
                                            <p:strVal val="#ppt_x"/>
                                          </p:val>
                                        </p:tav>
                                      </p:tavLst>
                                    </p:anim>
                                    <p:anim calcmode="lin" valueType="num">
                                      <p:cBhvr>
                                        <p:cTn id="9" dur="1000" fill="hold"/>
                                        <p:tgtEl>
                                          <p:spTgt spid="6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large brick building&#10;&#10;Description automatically generated">
            <a:extLst>
              <a:ext uri="{FF2B5EF4-FFF2-40B4-BE49-F238E27FC236}">
                <a16:creationId xmlns:a16="http://schemas.microsoft.com/office/drawing/2014/main" id="{8CEAE94A-FD1F-4552-96D8-70DF670D33F3}"/>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5119"/>
          <a:stretch/>
        </p:blipFill>
        <p:spPr>
          <a:xfrm flipH="1">
            <a:off x="752357" y="1539875"/>
            <a:ext cx="7632700" cy="4581221"/>
          </a:xfrm>
          <a:prstGeom prst="rect">
            <a:avLst/>
          </a:prstGeom>
        </p:spPr>
      </p:pic>
      <p:sp>
        <p:nvSpPr>
          <p:cNvPr id="66" name="TextBox 65">
            <a:extLst>
              <a:ext uri="{FF2B5EF4-FFF2-40B4-BE49-F238E27FC236}">
                <a16:creationId xmlns:a16="http://schemas.microsoft.com/office/drawing/2014/main" id="{414B46E8-5262-4D59-98DC-C0B6DE14E40E}"/>
              </a:ext>
            </a:extLst>
          </p:cNvPr>
          <p:cNvSpPr txBox="1"/>
          <p:nvPr/>
        </p:nvSpPr>
        <p:spPr>
          <a:xfrm>
            <a:off x="861133" y="1633847"/>
            <a:ext cx="7435141" cy="1049106"/>
          </a:xfrm>
          <a:prstGeom prst="rect">
            <a:avLst/>
          </a:prstGeom>
          <a:solidFill>
            <a:schemeClr val="bg1"/>
          </a:solidFill>
          <a:ln w="28575">
            <a:solidFill>
              <a:srgbClr val="EE3531"/>
            </a:solidFill>
          </a:ln>
        </p:spPr>
        <p:txBody>
          <a:bodyPr wrap="square" lIns="108000" tIns="108000" rIns="108000" bIns="108000" rtlCol="0">
            <a:spAutoFit/>
          </a:bodyPr>
          <a:lstStyle/>
          <a:p>
            <a:r>
              <a:rPr lang="en-GB" dirty="0"/>
              <a:t>In the ones column we have the calculation </a:t>
            </a:r>
            <a:r>
              <a:rPr lang="en-GB" b="1" dirty="0"/>
              <a:t>4 ones subtract 7 ones</a:t>
            </a:r>
            <a:r>
              <a:rPr lang="en-GB" dirty="0"/>
              <a:t>. Stop and think! We need to exchange 1 ten from the tens column for 10 ones, to make the calculation </a:t>
            </a:r>
            <a:r>
              <a:rPr lang="en-GB" b="1" dirty="0"/>
              <a:t>14 ones subtract 7 ones equals 7 ones</a:t>
            </a:r>
            <a:r>
              <a:rPr lang="en-GB" dirty="0"/>
              <a:t>.</a:t>
            </a:r>
          </a:p>
        </p:txBody>
      </p:sp>
      <p:sp>
        <p:nvSpPr>
          <p:cNvPr id="19" name="Rectangle 18">
            <a:extLst>
              <a:ext uri="{FF2B5EF4-FFF2-40B4-BE49-F238E27FC236}">
                <a16:creationId xmlns:a16="http://schemas.microsoft.com/office/drawing/2014/main" id="{A1F3E6F7-0AE8-4036-925B-04BC47432D50}"/>
              </a:ext>
            </a:extLst>
          </p:cNvPr>
          <p:cNvSpPr/>
          <p:nvPr/>
        </p:nvSpPr>
        <p:spPr>
          <a:xfrm>
            <a:off x="497150" y="736904"/>
            <a:ext cx="8140823" cy="615553"/>
          </a:xfrm>
          <a:prstGeom prst="rect">
            <a:avLst/>
          </a:prstGeom>
        </p:spPr>
        <p:txBody>
          <a:bodyPr wrap="square" lIns="0" tIns="0" rIns="0" bIns="0">
            <a:spAutoFit/>
          </a:bodyPr>
          <a:lstStyle/>
          <a:p>
            <a:pPr algn="ctr" eaLnBrk="1" fontAlgn="auto" hangingPunct="1">
              <a:spcBef>
                <a:spcPts val="0"/>
              </a:spcBef>
              <a:spcAft>
                <a:spcPts val="0"/>
              </a:spcAft>
              <a:defRPr/>
            </a:pPr>
            <a:r>
              <a:rPr lang="en-GB" altLang="en-US" sz="4000" b="1" dirty="0"/>
              <a:t>Column Subtraction</a:t>
            </a:r>
            <a:endParaRPr lang="en-GB" sz="4000" b="1" dirty="0"/>
          </a:p>
        </p:txBody>
      </p:sp>
      <p:graphicFrame>
        <p:nvGraphicFramePr>
          <p:cNvPr id="57" name="Google Shape;505;ga37ea589f5_0_46">
            <a:extLst>
              <a:ext uri="{FF2B5EF4-FFF2-40B4-BE49-F238E27FC236}">
                <a16:creationId xmlns:a16="http://schemas.microsoft.com/office/drawing/2014/main" id="{F99FF46B-6E65-46CF-B61C-236DADCF4967}"/>
              </a:ext>
            </a:extLst>
          </p:cNvPr>
          <p:cNvGraphicFramePr/>
          <p:nvPr/>
        </p:nvGraphicFramePr>
        <p:xfrm>
          <a:off x="861134" y="3131739"/>
          <a:ext cx="3947196" cy="2789667"/>
        </p:xfrm>
        <a:graphic>
          <a:graphicData uri="http://schemas.openxmlformats.org/drawingml/2006/table">
            <a:tbl>
              <a:tblPr>
                <a:noFill/>
              </a:tblPr>
              <a:tblGrid>
                <a:gridCol w="1315732">
                  <a:extLst>
                    <a:ext uri="{9D8B030D-6E8A-4147-A177-3AD203B41FA5}">
                      <a16:colId xmlns:a16="http://schemas.microsoft.com/office/drawing/2014/main" val="20000"/>
                    </a:ext>
                  </a:extLst>
                </a:gridCol>
                <a:gridCol w="1315732">
                  <a:extLst>
                    <a:ext uri="{9D8B030D-6E8A-4147-A177-3AD203B41FA5}">
                      <a16:colId xmlns:a16="http://schemas.microsoft.com/office/drawing/2014/main" val="20001"/>
                    </a:ext>
                  </a:extLst>
                </a:gridCol>
                <a:gridCol w="1315732">
                  <a:extLst>
                    <a:ext uri="{9D8B030D-6E8A-4147-A177-3AD203B41FA5}">
                      <a16:colId xmlns:a16="http://schemas.microsoft.com/office/drawing/2014/main" val="20002"/>
                    </a:ext>
                  </a:extLst>
                </a:gridCol>
              </a:tblGrid>
              <a:tr h="552408">
                <a:tc>
                  <a:txBody>
                    <a:bodyPr/>
                    <a:lstStyle/>
                    <a:p>
                      <a:pPr marL="0" lvl="0" indent="0" algn="ctr" rtl="0">
                        <a:spcBef>
                          <a:spcPts val="0"/>
                        </a:spcBef>
                        <a:spcAft>
                          <a:spcPts val="0"/>
                        </a:spcAft>
                        <a:buNone/>
                      </a:pPr>
                      <a:r>
                        <a:rPr lang="en-US" sz="1800" b="1" dirty="0"/>
                        <a:t>100s</a:t>
                      </a:r>
                      <a:endParaRPr sz="1800" b="1" dirty="0"/>
                    </a:p>
                  </a:txBody>
                  <a:tcPr marT="91475" marB="914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chemeClr val="accent3"/>
                    </a:solidFill>
                  </a:tcPr>
                </a:tc>
                <a:tc>
                  <a:txBody>
                    <a:bodyPr/>
                    <a:lstStyle/>
                    <a:p>
                      <a:pPr marL="0" lvl="0" indent="0" algn="ctr" rtl="0">
                        <a:spcBef>
                          <a:spcPts val="0"/>
                        </a:spcBef>
                        <a:spcAft>
                          <a:spcPts val="0"/>
                        </a:spcAft>
                        <a:buNone/>
                      </a:pPr>
                      <a:r>
                        <a:rPr lang="en-US" sz="1800" b="1" dirty="0"/>
                        <a:t>10s</a:t>
                      </a:r>
                      <a:endParaRPr sz="1800" b="1" dirty="0"/>
                    </a:p>
                  </a:txBody>
                  <a:tcPr marT="91475" marB="914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9B000"/>
                    </a:solidFill>
                  </a:tcPr>
                </a:tc>
                <a:tc>
                  <a:txBody>
                    <a:bodyPr/>
                    <a:lstStyle/>
                    <a:p>
                      <a:pPr marL="0" lvl="0" indent="0" algn="ctr" rtl="0">
                        <a:spcBef>
                          <a:spcPts val="0"/>
                        </a:spcBef>
                        <a:spcAft>
                          <a:spcPts val="0"/>
                        </a:spcAft>
                        <a:buNone/>
                      </a:pPr>
                      <a:r>
                        <a:rPr lang="en-US" sz="1800" b="1" dirty="0"/>
                        <a:t>1s</a:t>
                      </a:r>
                      <a:endParaRPr sz="1800" b="1" dirty="0"/>
                    </a:p>
                  </a:txBody>
                  <a:tcPr marT="91475" marB="914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1F67"/>
                    </a:solidFill>
                  </a:tcPr>
                </a:tc>
                <a:extLst>
                  <a:ext uri="{0D108BD9-81ED-4DB2-BD59-A6C34878D82A}">
                    <a16:rowId xmlns:a16="http://schemas.microsoft.com/office/drawing/2014/main" val="10000"/>
                  </a:ext>
                </a:extLst>
              </a:tr>
              <a:tr h="2237259">
                <a:tc>
                  <a:txBody>
                    <a:bodyPr/>
                    <a:lstStyle/>
                    <a:p>
                      <a:pPr marL="0" lvl="0" indent="0" algn="l" rtl="0">
                        <a:spcBef>
                          <a:spcPts val="0"/>
                        </a:spcBef>
                        <a:spcAft>
                          <a:spcPts val="0"/>
                        </a:spcAft>
                        <a:buNone/>
                      </a:pPr>
                      <a:endParaRPr sz="180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1"/>
                  </a:ext>
                </a:extLst>
              </a:tr>
            </a:tbl>
          </a:graphicData>
        </a:graphic>
      </p:graphicFrame>
      <p:graphicFrame>
        <p:nvGraphicFramePr>
          <p:cNvPr id="58" name="Table 15">
            <a:extLst>
              <a:ext uri="{FF2B5EF4-FFF2-40B4-BE49-F238E27FC236}">
                <a16:creationId xmlns:a16="http://schemas.microsoft.com/office/drawing/2014/main" id="{B14F9C25-90AF-4AD0-9DB7-C54999CA1D91}"/>
              </a:ext>
            </a:extLst>
          </p:cNvPr>
          <p:cNvGraphicFramePr>
            <a:graphicFrameLocks noGrp="1"/>
          </p:cNvGraphicFramePr>
          <p:nvPr>
            <p:extLst>
              <p:ext uri="{D42A27DB-BD31-4B8C-83A1-F6EECF244321}">
                <p14:modId xmlns:p14="http://schemas.microsoft.com/office/powerpoint/2010/main" val="3040967701"/>
              </p:ext>
            </p:extLst>
          </p:nvPr>
        </p:nvGraphicFramePr>
        <p:xfrm>
          <a:off x="4907824" y="3344125"/>
          <a:ext cx="1924052" cy="1971241"/>
        </p:xfrm>
        <a:graphic>
          <a:graphicData uri="http://schemas.openxmlformats.org/drawingml/2006/table">
            <a:tbl>
              <a:tblPr>
                <a:tableStyleId>{5C22544A-7EE6-4342-B048-85BDC9FD1C3A}</a:tableStyleId>
              </a:tblPr>
              <a:tblGrid>
                <a:gridCol w="481013">
                  <a:extLst>
                    <a:ext uri="{9D8B030D-6E8A-4147-A177-3AD203B41FA5}">
                      <a16:colId xmlns:a16="http://schemas.microsoft.com/office/drawing/2014/main" val="20000"/>
                    </a:ext>
                  </a:extLst>
                </a:gridCol>
                <a:gridCol w="481013">
                  <a:extLst>
                    <a:ext uri="{9D8B030D-6E8A-4147-A177-3AD203B41FA5}">
                      <a16:colId xmlns:a16="http://schemas.microsoft.com/office/drawing/2014/main" val="20001"/>
                    </a:ext>
                  </a:extLst>
                </a:gridCol>
                <a:gridCol w="481013">
                  <a:extLst>
                    <a:ext uri="{9D8B030D-6E8A-4147-A177-3AD203B41FA5}">
                      <a16:colId xmlns:a16="http://schemas.microsoft.com/office/drawing/2014/main" val="20002"/>
                    </a:ext>
                  </a:extLst>
                </a:gridCol>
                <a:gridCol w="481013">
                  <a:extLst>
                    <a:ext uri="{9D8B030D-6E8A-4147-A177-3AD203B41FA5}">
                      <a16:colId xmlns:a16="http://schemas.microsoft.com/office/drawing/2014/main" val="20003"/>
                    </a:ext>
                  </a:extLst>
                </a:gridCol>
              </a:tblGrid>
              <a:tr h="393382">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a:solidFill>
                            <a:schemeClr val="tx1"/>
                          </a:solidFill>
                        </a:rPr>
                        <a:t>H</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dirty="0">
                          <a:solidFill>
                            <a:schemeClr val="tx1"/>
                          </a:solidFill>
                        </a:rPr>
                        <a:t>T</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a:solidFill>
                            <a:schemeClr val="tx1"/>
                          </a:solidFill>
                        </a:rPr>
                        <a:t>O</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93382">
                <a:tc>
                  <a:txBody>
                    <a:bodyPr/>
                    <a:lstStyle/>
                    <a:p>
                      <a:pPr algn="ctr"/>
                      <a:endParaRPr lang="en-GB" sz="190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93382">
                <a:tc>
                  <a:txBody>
                    <a:bodyPr/>
                    <a:lstStyle/>
                    <a:p>
                      <a:pPr algn="ctr"/>
                      <a:r>
                        <a:rPr lang="en-GB" sz="1900" dirty="0"/>
                        <a:t>−</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93382">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97713">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grpSp>
        <p:nvGrpSpPr>
          <p:cNvPr id="59" name="Group 58">
            <a:extLst>
              <a:ext uri="{FF2B5EF4-FFF2-40B4-BE49-F238E27FC236}">
                <a16:creationId xmlns:a16="http://schemas.microsoft.com/office/drawing/2014/main" id="{1344CEA0-D094-447E-88B9-1BD2AD2C386D}"/>
              </a:ext>
            </a:extLst>
          </p:cNvPr>
          <p:cNvGrpSpPr/>
          <p:nvPr/>
        </p:nvGrpSpPr>
        <p:grpSpPr>
          <a:xfrm>
            <a:off x="2186079" y="3757760"/>
            <a:ext cx="349055" cy="290319"/>
            <a:chOff x="2314065" y="3052881"/>
            <a:chExt cx="369998" cy="307738"/>
          </a:xfrm>
          <a:effectLst>
            <a:outerShdw blurRad="12700" dir="4140000" algn="ctr" rotWithShape="0">
              <a:srgbClr val="000000">
                <a:alpha val="21000"/>
              </a:srgbClr>
            </a:outerShdw>
          </a:effectLst>
        </p:grpSpPr>
        <p:sp>
          <p:nvSpPr>
            <p:cNvPr id="60" name="Oval 59">
              <a:extLst>
                <a:ext uri="{FF2B5EF4-FFF2-40B4-BE49-F238E27FC236}">
                  <a16:creationId xmlns:a16="http://schemas.microsoft.com/office/drawing/2014/main" id="{8F136F76-AA66-4E77-8FF2-77011FBA35E1}"/>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1" name="TextBox 60">
              <a:extLst>
                <a:ext uri="{FF2B5EF4-FFF2-40B4-BE49-F238E27FC236}">
                  <a16:creationId xmlns:a16="http://schemas.microsoft.com/office/drawing/2014/main" id="{F095C84F-93D7-4905-B684-B958D94E8AED}"/>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62" name="Group 61">
            <a:extLst>
              <a:ext uri="{FF2B5EF4-FFF2-40B4-BE49-F238E27FC236}">
                <a16:creationId xmlns:a16="http://schemas.microsoft.com/office/drawing/2014/main" id="{0EAC9921-74FC-43AD-8853-CBFB186DF260}"/>
              </a:ext>
            </a:extLst>
          </p:cNvPr>
          <p:cNvGrpSpPr/>
          <p:nvPr/>
        </p:nvGrpSpPr>
        <p:grpSpPr>
          <a:xfrm>
            <a:off x="846894" y="3757699"/>
            <a:ext cx="418950" cy="288945"/>
            <a:chOff x="2279393" y="3052881"/>
            <a:chExt cx="446198" cy="307738"/>
          </a:xfrm>
          <a:effectLst>
            <a:outerShdw blurRad="25400" dir="4140000" algn="ctr" rotWithShape="0">
              <a:srgbClr val="000000">
                <a:alpha val="21000"/>
              </a:srgbClr>
            </a:outerShdw>
          </a:effectLst>
        </p:grpSpPr>
        <p:sp>
          <p:nvSpPr>
            <p:cNvPr id="63" name="Oval 62">
              <a:extLst>
                <a:ext uri="{FF2B5EF4-FFF2-40B4-BE49-F238E27FC236}">
                  <a16:creationId xmlns:a16="http://schemas.microsoft.com/office/drawing/2014/main" id="{B629B964-99B4-4D2F-8BD0-04E8CDCDF9B0}"/>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4" name="TextBox 63">
              <a:extLst>
                <a:ext uri="{FF2B5EF4-FFF2-40B4-BE49-F238E27FC236}">
                  <a16:creationId xmlns:a16="http://schemas.microsoft.com/office/drawing/2014/main" id="{BE438A6D-BE4F-444E-A0A4-2A0EFAAE969A}"/>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65" name="Group 64">
            <a:extLst>
              <a:ext uri="{FF2B5EF4-FFF2-40B4-BE49-F238E27FC236}">
                <a16:creationId xmlns:a16="http://schemas.microsoft.com/office/drawing/2014/main" id="{56A23C9E-1F37-423B-BCD6-122CFFE0D145}"/>
              </a:ext>
            </a:extLst>
          </p:cNvPr>
          <p:cNvGrpSpPr/>
          <p:nvPr/>
        </p:nvGrpSpPr>
        <p:grpSpPr bwMode="auto">
          <a:xfrm>
            <a:off x="3541527" y="3747332"/>
            <a:ext cx="269671" cy="272800"/>
            <a:chOff x="2361864" y="3068569"/>
            <a:chExt cx="269638" cy="273000"/>
          </a:xfrm>
          <a:effectLst>
            <a:outerShdw blurRad="12700" dir="4140000" algn="ctr" rotWithShape="0">
              <a:srgbClr val="000000">
                <a:alpha val="21000"/>
              </a:srgbClr>
            </a:outerShdw>
          </a:effectLst>
        </p:grpSpPr>
        <p:sp>
          <p:nvSpPr>
            <p:cNvPr id="67" name="Oval 66">
              <a:extLst>
                <a:ext uri="{FF2B5EF4-FFF2-40B4-BE49-F238E27FC236}">
                  <a16:creationId xmlns:a16="http://schemas.microsoft.com/office/drawing/2014/main" id="{2B00D7AF-2C8F-42D9-80F3-AA53798E702C}"/>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8" name="TextBox 67">
              <a:extLst>
                <a:ext uri="{FF2B5EF4-FFF2-40B4-BE49-F238E27FC236}">
                  <a16:creationId xmlns:a16="http://schemas.microsoft.com/office/drawing/2014/main" id="{15FC397C-33D7-40A4-B1AD-C30CA2B15785}"/>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70" name="Group 69">
            <a:extLst>
              <a:ext uri="{FF2B5EF4-FFF2-40B4-BE49-F238E27FC236}">
                <a16:creationId xmlns:a16="http://schemas.microsoft.com/office/drawing/2014/main" id="{CE399E8D-C69A-4F2B-B31E-7E0F6BD596DE}"/>
              </a:ext>
            </a:extLst>
          </p:cNvPr>
          <p:cNvGrpSpPr/>
          <p:nvPr/>
        </p:nvGrpSpPr>
        <p:grpSpPr>
          <a:xfrm>
            <a:off x="1165745" y="3757699"/>
            <a:ext cx="418950" cy="288945"/>
            <a:chOff x="2279393" y="3052881"/>
            <a:chExt cx="446198" cy="307738"/>
          </a:xfrm>
          <a:effectLst>
            <a:outerShdw blurRad="25400" dir="4140000" algn="ctr" rotWithShape="0">
              <a:srgbClr val="000000">
                <a:alpha val="21000"/>
              </a:srgbClr>
            </a:outerShdw>
          </a:effectLst>
        </p:grpSpPr>
        <p:sp>
          <p:nvSpPr>
            <p:cNvPr id="71" name="Oval 70">
              <a:extLst>
                <a:ext uri="{FF2B5EF4-FFF2-40B4-BE49-F238E27FC236}">
                  <a16:creationId xmlns:a16="http://schemas.microsoft.com/office/drawing/2014/main" id="{CFD4669D-480A-45BE-9A28-5C3468457026}"/>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2" name="TextBox 71">
              <a:extLst>
                <a:ext uri="{FF2B5EF4-FFF2-40B4-BE49-F238E27FC236}">
                  <a16:creationId xmlns:a16="http://schemas.microsoft.com/office/drawing/2014/main" id="{CD24A649-81EF-425F-86C2-4F56F7A55E51}"/>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88" name="Group 87">
            <a:extLst>
              <a:ext uri="{FF2B5EF4-FFF2-40B4-BE49-F238E27FC236}">
                <a16:creationId xmlns:a16="http://schemas.microsoft.com/office/drawing/2014/main" id="{C323375F-4036-4DAC-9B10-36E40C521255}"/>
              </a:ext>
            </a:extLst>
          </p:cNvPr>
          <p:cNvGrpSpPr/>
          <p:nvPr/>
        </p:nvGrpSpPr>
        <p:grpSpPr>
          <a:xfrm>
            <a:off x="2504996" y="3757760"/>
            <a:ext cx="349055" cy="290319"/>
            <a:chOff x="2314065" y="3052881"/>
            <a:chExt cx="369998" cy="307738"/>
          </a:xfrm>
          <a:effectLst>
            <a:outerShdw blurRad="12700" dir="4140000" algn="ctr" rotWithShape="0">
              <a:srgbClr val="000000">
                <a:alpha val="21000"/>
              </a:srgbClr>
            </a:outerShdw>
          </a:effectLst>
        </p:grpSpPr>
        <p:sp>
          <p:nvSpPr>
            <p:cNvPr id="89" name="Oval 88">
              <a:extLst>
                <a:ext uri="{FF2B5EF4-FFF2-40B4-BE49-F238E27FC236}">
                  <a16:creationId xmlns:a16="http://schemas.microsoft.com/office/drawing/2014/main" id="{58CEB17D-6CE2-4E3D-A164-7F803094B1F8}"/>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0" name="TextBox 89">
              <a:extLst>
                <a:ext uri="{FF2B5EF4-FFF2-40B4-BE49-F238E27FC236}">
                  <a16:creationId xmlns:a16="http://schemas.microsoft.com/office/drawing/2014/main" id="{0A923021-C690-4574-8090-5023B06248E9}"/>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91" name="Group 90">
            <a:extLst>
              <a:ext uri="{FF2B5EF4-FFF2-40B4-BE49-F238E27FC236}">
                <a16:creationId xmlns:a16="http://schemas.microsoft.com/office/drawing/2014/main" id="{990C3EAA-2BA5-4DCF-943D-C77E58252DB7}"/>
              </a:ext>
            </a:extLst>
          </p:cNvPr>
          <p:cNvGrpSpPr/>
          <p:nvPr/>
        </p:nvGrpSpPr>
        <p:grpSpPr>
          <a:xfrm>
            <a:off x="2177789" y="4109072"/>
            <a:ext cx="349055" cy="290319"/>
            <a:chOff x="2314065" y="3052881"/>
            <a:chExt cx="369998" cy="307738"/>
          </a:xfrm>
          <a:effectLst>
            <a:outerShdw blurRad="12700" dir="4140000" algn="ctr" rotWithShape="0">
              <a:srgbClr val="000000">
                <a:alpha val="21000"/>
              </a:srgbClr>
            </a:outerShdw>
          </a:effectLst>
        </p:grpSpPr>
        <p:sp>
          <p:nvSpPr>
            <p:cNvPr id="92" name="Oval 91">
              <a:extLst>
                <a:ext uri="{FF2B5EF4-FFF2-40B4-BE49-F238E27FC236}">
                  <a16:creationId xmlns:a16="http://schemas.microsoft.com/office/drawing/2014/main" id="{B7FA3553-7D09-4957-A86B-8537CE083315}"/>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3" name="TextBox 92">
              <a:extLst>
                <a:ext uri="{FF2B5EF4-FFF2-40B4-BE49-F238E27FC236}">
                  <a16:creationId xmlns:a16="http://schemas.microsoft.com/office/drawing/2014/main" id="{B96A42CE-603B-46BD-BEB2-1F2CE36C5004}"/>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94" name="Group 93">
            <a:extLst>
              <a:ext uri="{FF2B5EF4-FFF2-40B4-BE49-F238E27FC236}">
                <a16:creationId xmlns:a16="http://schemas.microsoft.com/office/drawing/2014/main" id="{2A68D087-EC6C-4CCF-8FCD-B9FC210E0690}"/>
              </a:ext>
            </a:extLst>
          </p:cNvPr>
          <p:cNvGrpSpPr/>
          <p:nvPr/>
        </p:nvGrpSpPr>
        <p:grpSpPr>
          <a:xfrm>
            <a:off x="2506810" y="4114813"/>
            <a:ext cx="349055" cy="290319"/>
            <a:chOff x="2314065" y="3052881"/>
            <a:chExt cx="369998" cy="307738"/>
          </a:xfrm>
          <a:effectLst>
            <a:outerShdw blurRad="12700" dir="4140000" algn="ctr" rotWithShape="0">
              <a:srgbClr val="000000">
                <a:alpha val="21000"/>
              </a:srgbClr>
            </a:outerShdw>
          </a:effectLst>
        </p:grpSpPr>
        <p:sp>
          <p:nvSpPr>
            <p:cNvPr id="95" name="Oval 94">
              <a:extLst>
                <a:ext uri="{FF2B5EF4-FFF2-40B4-BE49-F238E27FC236}">
                  <a16:creationId xmlns:a16="http://schemas.microsoft.com/office/drawing/2014/main" id="{AB3A4A60-0BE1-40FA-B415-DD02C502FE97}"/>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6" name="TextBox 95">
              <a:extLst>
                <a:ext uri="{FF2B5EF4-FFF2-40B4-BE49-F238E27FC236}">
                  <a16:creationId xmlns:a16="http://schemas.microsoft.com/office/drawing/2014/main" id="{DDC0CDE2-5B4D-49FA-B2D8-0A7CB32B9279}"/>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97" name="Group 96">
            <a:extLst>
              <a:ext uri="{FF2B5EF4-FFF2-40B4-BE49-F238E27FC236}">
                <a16:creationId xmlns:a16="http://schemas.microsoft.com/office/drawing/2014/main" id="{51C90444-7617-4393-8D0B-A4ED0A5C51F0}"/>
              </a:ext>
            </a:extLst>
          </p:cNvPr>
          <p:cNvGrpSpPr/>
          <p:nvPr/>
        </p:nvGrpSpPr>
        <p:grpSpPr bwMode="auto">
          <a:xfrm>
            <a:off x="3855909" y="3747332"/>
            <a:ext cx="269671" cy="272800"/>
            <a:chOff x="2361864" y="3068569"/>
            <a:chExt cx="269638" cy="273000"/>
          </a:xfrm>
          <a:effectLst>
            <a:outerShdw blurRad="12700" dir="4140000" algn="ctr" rotWithShape="0">
              <a:srgbClr val="000000">
                <a:alpha val="21000"/>
              </a:srgbClr>
            </a:outerShdw>
          </a:effectLst>
        </p:grpSpPr>
        <p:sp>
          <p:nvSpPr>
            <p:cNvPr id="98" name="Oval 97">
              <a:extLst>
                <a:ext uri="{FF2B5EF4-FFF2-40B4-BE49-F238E27FC236}">
                  <a16:creationId xmlns:a16="http://schemas.microsoft.com/office/drawing/2014/main" id="{D06423B2-7914-4D9C-9696-8709A97CF875}"/>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9" name="TextBox 98">
              <a:extLst>
                <a:ext uri="{FF2B5EF4-FFF2-40B4-BE49-F238E27FC236}">
                  <a16:creationId xmlns:a16="http://schemas.microsoft.com/office/drawing/2014/main" id="{43F676BD-BF96-4320-81C2-4B95EE591671}"/>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00" name="Group 99">
            <a:extLst>
              <a:ext uri="{FF2B5EF4-FFF2-40B4-BE49-F238E27FC236}">
                <a16:creationId xmlns:a16="http://schemas.microsoft.com/office/drawing/2014/main" id="{9947E75E-5677-4C61-A172-6B44F0CD6ED5}"/>
              </a:ext>
            </a:extLst>
          </p:cNvPr>
          <p:cNvGrpSpPr/>
          <p:nvPr/>
        </p:nvGrpSpPr>
        <p:grpSpPr bwMode="auto">
          <a:xfrm>
            <a:off x="4170291" y="3747332"/>
            <a:ext cx="269671" cy="272800"/>
            <a:chOff x="2361864" y="3068569"/>
            <a:chExt cx="269638" cy="273000"/>
          </a:xfrm>
          <a:effectLst>
            <a:outerShdw blurRad="12700" dir="4140000" algn="ctr" rotWithShape="0">
              <a:srgbClr val="000000">
                <a:alpha val="21000"/>
              </a:srgbClr>
            </a:outerShdw>
          </a:effectLst>
        </p:grpSpPr>
        <p:sp>
          <p:nvSpPr>
            <p:cNvPr id="101" name="Oval 100">
              <a:extLst>
                <a:ext uri="{FF2B5EF4-FFF2-40B4-BE49-F238E27FC236}">
                  <a16:creationId xmlns:a16="http://schemas.microsoft.com/office/drawing/2014/main" id="{EF6D8B5A-A91F-4524-BA5E-7467C066A84B}"/>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3" name="TextBox 102">
              <a:extLst>
                <a:ext uri="{FF2B5EF4-FFF2-40B4-BE49-F238E27FC236}">
                  <a16:creationId xmlns:a16="http://schemas.microsoft.com/office/drawing/2014/main" id="{E4C5A000-C42D-4F1F-AAEA-69B506DEBF92}"/>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sp>
        <p:nvSpPr>
          <p:cNvPr id="5" name="TextBox 4">
            <a:extLst>
              <a:ext uri="{FF2B5EF4-FFF2-40B4-BE49-F238E27FC236}">
                <a16:creationId xmlns:a16="http://schemas.microsoft.com/office/drawing/2014/main" id="{2E35B026-DF76-4678-87FD-DC63AE055B4C}"/>
              </a:ext>
            </a:extLst>
          </p:cNvPr>
          <p:cNvSpPr txBox="1"/>
          <p:nvPr/>
        </p:nvSpPr>
        <p:spPr>
          <a:xfrm>
            <a:off x="5452306" y="3736757"/>
            <a:ext cx="355107" cy="400110"/>
          </a:xfrm>
          <a:prstGeom prst="rect">
            <a:avLst/>
          </a:prstGeom>
          <a:noFill/>
        </p:spPr>
        <p:txBody>
          <a:bodyPr wrap="square" rtlCol="0">
            <a:spAutoFit/>
          </a:bodyPr>
          <a:lstStyle/>
          <a:p>
            <a:pPr algn="ctr"/>
            <a:r>
              <a:rPr lang="en-GB" sz="2000" dirty="0">
                <a:solidFill>
                  <a:srgbClr val="32B3A2"/>
                </a:solidFill>
              </a:rPr>
              <a:t>5</a:t>
            </a:r>
          </a:p>
        </p:txBody>
      </p:sp>
      <p:sp>
        <p:nvSpPr>
          <p:cNvPr id="179" name="TextBox 178">
            <a:extLst>
              <a:ext uri="{FF2B5EF4-FFF2-40B4-BE49-F238E27FC236}">
                <a16:creationId xmlns:a16="http://schemas.microsoft.com/office/drawing/2014/main" id="{E561BA55-A806-481F-9228-2CC3DCDEA243}"/>
              </a:ext>
            </a:extLst>
          </p:cNvPr>
          <p:cNvSpPr txBox="1"/>
          <p:nvPr/>
        </p:nvSpPr>
        <p:spPr>
          <a:xfrm>
            <a:off x="5452306" y="4124230"/>
            <a:ext cx="355107" cy="400110"/>
          </a:xfrm>
          <a:prstGeom prst="rect">
            <a:avLst/>
          </a:prstGeom>
          <a:noFill/>
        </p:spPr>
        <p:txBody>
          <a:bodyPr wrap="square" rtlCol="0">
            <a:spAutoFit/>
          </a:bodyPr>
          <a:lstStyle/>
          <a:p>
            <a:pPr algn="ctr"/>
            <a:r>
              <a:rPr lang="en-GB" sz="2000" dirty="0">
                <a:solidFill>
                  <a:srgbClr val="32B3A2"/>
                </a:solidFill>
              </a:rPr>
              <a:t>2</a:t>
            </a:r>
          </a:p>
        </p:txBody>
      </p:sp>
      <p:sp>
        <p:nvSpPr>
          <p:cNvPr id="180" name="TextBox 179">
            <a:extLst>
              <a:ext uri="{FF2B5EF4-FFF2-40B4-BE49-F238E27FC236}">
                <a16:creationId xmlns:a16="http://schemas.microsoft.com/office/drawing/2014/main" id="{16A28517-B63A-49A6-B2B6-92A2F152E1E0}"/>
              </a:ext>
            </a:extLst>
          </p:cNvPr>
          <p:cNvSpPr txBox="1"/>
          <p:nvPr/>
        </p:nvSpPr>
        <p:spPr>
          <a:xfrm>
            <a:off x="5933541" y="3724120"/>
            <a:ext cx="355107" cy="400110"/>
          </a:xfrm>
          <a:prstGeom prst="rect">
            <a:avLst/>
          </a:prstGeom>
          <a:noFill/>
        </p:spPr>
        <p:txBody>
          <a:bodyPr wrap="square" rtlCol="0">
            <a:spAutoFit/>
          </a:bodyPr>
          <a:lstStyle/>
          <a:p>
            <a:pPr algn="ctr"/>
            <a:r>
              <a:rPr lang="en-GB" sz="2000" dirty="0">
                <a:solidFill>
                  <a:srgbClr val="F9B000"/>
                </a:solidFill>
              </a:rPr>
              <a:t>7</a:t>
            </a:r>
          </a:p>
        </p:txBody>
      </p:sp>
      <p:sp>
        <p:nvSpPr>
          <p:cNvPr id="181" name="TextBox 180">
            <a:extLst>
              <a:ext uri="{FF2B5EF4-FFF2-40B4-BE49-F238E27FC236}">
                <a16:creationId xmlns:a16="http://schemas.microsoft.com/office/drawing/2014/main" id="{7D983B6B-EE0E-44E1-8CCC-D3CA148B9D7D}"/>
              </a:ext>
            </a:extLst>
          </p:cNvPr>
          <p:cNvSpPr txBox="1"/>
          <p:nvPr/>
        </p:nvSpPr>
        <p:spPr>
          <a:xfrm>
            <a:off x="5933541" y="4111593"/>
            <a:ext cx="355107" cy="400110"/>
          </a:xfrm>
          <a:prstGeom prst="rect">
            <a:avLst/>
          </a:prstGeom>
          <a:noFill/>
        </p:spPr>
        <p:txBody>
          <a:bodyPr wrap="square" rtlCol="0">
            <a:spAutoFit/>
          </a:bodyPr>
          <a:lstStyle/>
          <a:p>
            <a:pPr algn="ctr"/>
            <a:r>
              <a:rPr lang="en-GB" sz="2000" dirty="0">
                <a:solidFill>
                  <a:srgbClr val="F9B000"/>
                </a:solidFill>
              </a:rPr>
              <a:t>2</a:t>
            </a:r>
          </a:p>
        </p:txBody>
      </p:sp>
      <p:sp>
        <p:nvSpPr>
          <p:cNvPr id="182" name="TextBox 181">
            <a:extLst>
              <a:ext uri="{FF2B5EF4-FFF2-40B4-BE49-F238E27FC236}">
                <a16:creationId xmlns:a16="http://schemas.microsoft.com/office/drawing/2014/main" id="{938A61B5-84D8-4ADA-BC16-CFC9B521D2DE}"/>
              </a:ext>
            </a:extLst>
          </p:cNvPr>
          <p:cNvSpPr txBox="1"/>
          <p:nvPr/>
        </p:nvSpPr>
        <p:spPr>
          <a:xfrm>
            <a:off x="6405898" y="3749394"/>
            <a:ext cx="355107" cy="400110"/>
          </a:xfrm>
          <a:prstGeom prst="rect">
            <a:avLst/>
          </a:prstGeom>
          <a:noFill/>
        </p:spPr>
        <p:txBody>
          <a:bodyPr wrap="square" rtlCol="0">
            <a:spAutoFit/>
          </a:bodyPr>
          <a:lstStyle/>
          <a:p>
            <a:pPr algn="ctr"/>
            <a:r>
              <a:rPr lang="en-GB" sz="2000" dirty="0">
                <a:solidFill>
                  <a:srgbClr val="E61F67"/>
                </a:solidFill>
              </a:rPr>
              <a:t>4</a:t>
            </a:r>
          </a:p>
        </p:txBody>
      </p:sp>
      <p:sp>
        <p:nvSpPr>
          <p:cNvPr id="183" name="TextBox 182">
            <a:extLst>
              <a:ext uri="{FF2B5EF4-FFF2-40B4-BE49-F238E27FC236}">
                <a16:creationId xmlns:a16="http://schemas.microsoft.com/office/drawing/2014/main" id="{299ACD4E-31FD-441C-B240-651B20EA6377}"/>
              </a:ext>
            </a:extLst>
          </p:cNvPr>
          <p:cNvSpPr txBox="1"/>
          <p:nvPr/>
        </p:nvSpPr>
        <p:spPr>
          <a:xfrm>
            <a:off x="6405898" y="4136867"/>
            <a:ext cx="355107" cy="400110"/>
          </a:xfrm>
          <a:prstGeom prst="rect">
            <a:avLst/>
          </a:prstGeom>
          <a:noFill/>
        </p:spPr>
        <p:txBody>
          <a:bodyPr wrap="square" rtlCol="0">
            <a:spAutoFit/>
          </a:bodyPr>
          <a:lstStyle/>
          <a:p>
            <a:pPr algn="ctr"/>
            <a:r>
              <a:rPr lang="en-GB" sz="2000" dirty="0">
                <a:solidFill>
                  <a:srgbClr val="E61F67"/>
                </a:solidFill>
              </a:rPr>
              <a:t>7</a:t>
            </a:r>
          </a:p>
        </p:txBody>
      </p:sp>
      <p:grpSp>
        <p:nvGrpSpPr>
          <p:cNvPr id="47" name="ICONS">
            <a:extLst>
              <a:ext uri="{FF2B5EF4-FFF2-40B4-BE49-F238E27FC236}">
                <a16:creationId xmlns:a16="http://schemas.microsoft.com/office/drawing/2014/main" id="{B4C0763F-80DB-4579-B8C6-15E03BA13806}"/>
              </a:ext>
            </a:extLst>
          </p:cNvPr>
          <p:cNvGrpSpPr>
            <a:grpSpLocks/>
          </p:cNvGrpSpPr>
          <p:nvPr/>
        </p:nvGrpSpPr>
        <p:grpSpPr bwMode="auto">
          <a:xfrm>
            <a:off x="7480300" y="620713"/>
            <a:ext cx="1238250" cy="865187"/>
            <a:chOff x="7480751" y="621486"/>
            <a:chExt cx="1238498" cy="864000"/>
          </a:xfrm>
        </p:grpSpPr>
        <p:pic>
          <p:nvPicPr>
            <p:cNvPr id="48" name="Assessment" hidden="1">
              <a:extLst>
                <a:ext uri="{FF2B5EF4-FFF2-40B4-BE49-F238E27FC236}">
                  <a16:creationId xmlns:a16="http://schemas.microsoft.com/office/drawing/2014/main" id="{D9E856E1-5171-40EE-83A3-36DBF47142A6}"/>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 name="Mental and Oral Starter" hidden="1">
              <a:extLst>
                <a:ext uri="{FF2B5EF4-FFF2-40B4-BE49-F238E27FC236}">
                  <a16:creationId xmlns:a16="http://schemas.microsoft.com/office/drawing/2014/main" id="{BAE5A071-51E2-4BD9-8A8C-ACA3798B675F}"/>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 name="Group Work" hidden="1">
              <a:extLst>
                <a:ext uri="{FF2B5EF4-FFF2-40B4-BE49-F238E27FC236}">
                  <a16:creationId xmlns:a16="http://schemas.microsoft.com/office/drawing/2014/main" id="{483A28B1-0183-4E30-AFD8-D7E245BCD5B4}"/>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Talking Partners" hidden="1">
              <a:extLst>
                <a:ext uri="{FF2B5EF4-FFF2-40B4-BE49-F238E27FC236}">
                  <a16:creationId xmlns:a16="http://schemas.microsoft.com/office/drawing/2014/main" id="{04FE3061-3549-4044-B6FE-465DBF049F89}"/>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Pairs" hidden="1">
              <a:extLst>
                <a:ext uri="{FF2B5EF4-FFF2-40B4-BE49-F238E27FC236}">
                  <a16:creationId xmlns:a16="http://schemas.microsoft.com/office/drawing/2014/main" id="{DBF75200-7EBE-4700-A461-BC24603DEC2C}"/>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 name="Individual Work" hidden="1">
              <a:extLst>
                <a:ext uri="{FF2B5EF4-FFF2-40B4-BE49-F238E27FC236}">
                  <a16:creationId xmlns:a16="http://schemas.microsoft.com/office/drawing/2014/main" id="{E0172E61-3F91-4C6E-9817-533D987CB4D4}"/>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 name="Whole Class">
              <a:extLst>
                <a:ext uri="{FF2B5EF4-FFF2-40B4-BE49-F238E27FC236}">
                  <a16:creationId xmlns:a16="http://schemas.microsoft.com/office/drawing/2014/main" id="{86D592F6-8C25-4EB1-A492-F6E06BC76CBC}"/>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7480751" y="621486"/>
              <a:ext cx="1238498"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07" name="Picture 4">
            <a:extLst>
              <a:ext uri="{FF2B5EF4-FFF2-40B4-BE49-F238E27FC236}">
                <a16:creationId xmlns:a16="http://schemas.microsoft.com/office/drawing/2014/main" id="{5E6930C3-4EB1-4088-B26C-297F705F149B}"/>
              </a:ext>
            </a:extLst>
          </p:cNvPr>
          <p:cNvPicPr>
            <a:picLocks noChangeAspect="1"/>
          </p:cNvPicPr>
          <p:nvPr/>
        </p:nvPicPr>
        <p:blipFill rotWithShape="1">
          <a:blip r:embed="rId10" cstate="screen">
            <a:extLst>
              <a:ext uri="{28A0092B-C50C-407E-A947-70E740481C1C}">
                <a14:useLocalDpi xmlns:a14="http://schemas.microsoft.com/office/drawing/2010/main"/>
              </a:ext>
            </a:extLst>
          </a:blip>
          <a:srcRect t="1" b="36782"/>
          <a:stretch/>
        </p:blipFill>
        <p:spPr bwMode="auto">
          <a:xfrm>
            <a:off x="6874865" y="2643940"/>
            <a:ext cx="1924052" cy="3477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 name="TextBox 101">
            <a:extLst>
              <a:ext uri="{FF2B5EF4-FFF2-40B4-BE49-F238E27FC236}">
                <a16:creationId xmlns:a16="http://schemas.microsoft.com/office/drawing/2014/main" id="{F22D0386-03DF-4F86-AAB3-A240C3BC74D1}"/>
              </a:ext>
            </a:extLst>
          </p:cNvPr>
          <p:cNvSpPr txBox="1"/>
          <p:nvPr/>
        </p:nvSpPr>
        <p:spPr>
          <a:xfrm>
            <a:off x="7111353" y="5445761"/>
            <a:ext cx="1285875" cy="495108"/>
          </a:xfrm>
          <a:prstGeom prst="rect">
            <a:avLst/>
          </a:prstGeom>
          <a:solidFill>
            <a:srgbClr val="AFDEF8"/>
          </a:solidFill>
          <a:ln w="28575">
            <a:solidFill>
              <a:schemeClr val="bg1"/>
            </a:solidFill>
          </a:ln>
        </p:spPr>
        <p:txBody>
          <a:bodyPr wrap="square" lIns="108000" tIns="108000" rIns="108000" bIns="108000" rtlCol="0">
            <a:spAutoFit/>
          </a:bodyPr>
          <a:lstStyle/>
          <a:p>
            <a:r>
              <a:rPr lang="en-GB" b="1" dirty="0"/>
              <a:t> 574 - 227</a:t>
            </a:r>
          </a:p>
        </p:txBody>
      </p:sp>
      <p:grpSp>
        <p:nvGrpSpPr>
          <p:cNvPr id="113" name="Group 112">
            <a:extLst>
              <a:ext uri="{FF2B5EF4-FFF2-40B4-BE49-F238E27FC236}">
                <a16:creationId xmlns:a16="http://schemas.microsoft.com/office/drawing/2014/main" id="{C3DDD8F6-6994-44E2-87DE-56425024AFC4}"/>
              </a:ext>
            </a:extLst>
          </p:cNvPr>
          <p:cNvGrpSpPr/>
          <p:nvPr/>
        </p:nvGrpSpPr>
        <p:grpSpPr>
          <a:xfrm>
            <a:off x="1484596" y="3757699"/>
            <a:ext cx="418950" cy="288945"/>
            <a:chOff x="2279393" y="3052881"/>
            <a:chExt cx="446198" cy="307738"/>
          </a:xfrm>
          <a:effectLst>
            <a:outerShdw blurRad="25400" dir="4140000" algn="ctr" rotWithShape="0">
              <a:srgbClr val="000000">
                <a:alpha val="21000"/>
              </a:srgbClr>
            </a:outerShdw>
          </a:effectLst>
        </p:grpSpPr>
        <p:sp>
          <p:nvSpPr>
            <p:cNvPr id="115" name="Oval 114">
              <a:extLst>
                <a:ext uri="{FF2B5EF4-FFF2-40B4-BE49-F238E27FC236}">
                  <a16:creationId xmlns:a16="http://schemas.microsoft.com/office/drawing/2014/main" id="{DB37A6D7-50EE-4DEB-81B4-FEDA5EA60BEC}"/>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7" name="TextBox 116">
              <a:extLst>
                <a:ext uri="{FF2B5EF4-FFF2-40B4-BE49-F238E27FC236}">
                  <a16:creationId xmlns:a16="http://schemas.microsoft.com/office/drawing/2014/main" id="{14B991EB-C596-4260-B5D9-D5995EE610EB}"/>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119" name="Group 118">
            <a:extLst>
              <a:ext uri="{FF2B5EF4-FFF2-40B4-BE49-F238E27FC236}">
                <a16:creationId xmlns:a16="http://schemas.microsoft.com/office/drawing/2014/main" id="{32FC49A2-92F0-4DEB-A866-BA824A1BF6FE}"/>
              </a:ext>
            </a:extLst>
          </p:cNvPr>
          <p:cNvGrpSpPr/>
          <p:nvPr/>
        </p:nvGrpSpPr>
        <p:grpSpPr>
          <a:xfrm>
            <a:off x="850060" y="4103208"/>
            <a:ext cx="418950" cy="288945"/>
            <a:chOff x="2279393" y="3052881"/>
            <a:chExt cx="446198" cy="307738"/>
          </a:xfrm>
          <a:effectLst>
            <a:outerShdw blurRad="25400" dir="4140000" algn="ctr" rotWithShape="0">
              <a:srgbClr val="000000">
                <a:alpha val="21000"/>
              </a:srgbClr>
            </a:outerShdw>
          </a:effectLst>
        </p:grpSpPr>
        <p:sp>
          <p:nvSpPr>
            <p:cNvPr id="121" name="Oval 120">
              <a:extLst>
                <a:ext uri="{FF2B5EF4-FFF2-40B4-BE49-F238E27FC236}">
                  <a16:creationId xmlns:a16="http://schemas.microsoft.com/office/drawing/2014/main" id="{A1479EDA-EC35-4AE7-ABDE-CD48A461320A}"/>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1" name="TextBox 130">
              <a:extLst>
                <a:ext uri="{FF2B5EF4-FFF2-40B4-BE49-F238E27FC236}">
                  <a16:creationId xmlns:a16="http://schemas.microsoft.com/office/drawing/2014/main" id="{811129F8-F492-4403-A110-3CBE3651C946}"/>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135" name="Group 134">
            <a:extLst>
              <a:ext uri="{FF2B5EF4-FFF2-40B4-BE49-F238E27FC236}">
                <a16:creationId xmlns:a16="http://schemas.microsoft.com/office/drawing/2014/main" id="{9F1030B9-5AA8-4D57-A524-6B31C647A76B}"/>
              </a:ext>
            </a:extLst>
          </p:cNvPr>
          <p:cNvGrpSpPr/>
          <p:nvPr/>
        </p:nvGrpSpPr>
        <p:grpSpPr>
          <a:xfrm>
            <a:off x="1803447" y="3757699"/>
            <a:ext cx="418950" cy="288945"/>
            <a:chOff x="2279393" y="3052881"/>
            <a:chExt cx="446198" cy="307738"/>
          </a:xfrm>
          <a:effectLst>
            <a:outerShdw blurRad="25400" dir="4140000" algn="ctr" rotWithShape="0">
              <a:srgbClr val="000000">
                <a:alpha val="21000"/>
              </a:srgbClr>
            </a:outerShdw>
          </a:effectLst>
        </p:grpSpPr>
        <p:sp>
          <p:nvSpPr>
            <p:cNvPr id="136" name="Oval 135">
              <a:extLst>
                <a:ext uri="{FF2B5EF4-FFF2-40B4-BE49-F238E27FC236}">
                  <a16:creationId xmlns:a16="http://schemas.microsoft.com/office/drawing/2014/main" id="{60D8F165-7075-490B-B759-044CEEA47EE1}"/>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7" name="TextBox 136">
              <a:extLst>
                <a:ext uri="{FF2B5EF4-FFF2-40B4-BE49-F238E27FC236}">
                  <a16:creationId xmlns:a16="http://schemas.microsoft.com/office/drawing/2014/main" id="{A8D9927F-0DE7-45D9-BCA0-41C04BCB50A2}"/>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138" name="Group 137">
            <a:extLst>
              <a:ext uri="{FF2B5EF4-FFF2-40B4-BE49-F238E27FC236}">
                <a16:creationId xmlns:a16="http://schemas.microsoft.com/office/drawing/2014/main" id="{70076EB6-308A-4209-8966-6C097D1135C0}"/>
              </a:ext>
            </a:extLst>
          </p:cNvPr>
          <p:cNvGrpSpPr/>
          <p:nvPr/>
        </p:nvGrpSpPr>
        <p:grpSpPr>
          <a:xfrm>
            <a:off x="2823913" y="3757760"/>
            <a:ext cx="349055" cy="290319"/>
            <a:chOff x="2314065" y="3052881"/>
            <a:chExt cx="369998" cy="307738"/>
          </a:xfrm>
          <a:effectLst>
            <a:outerShdw blurRad="12700" dir="4140000" algn="ctr" rotWithShape="0">
              <a:srgbClr val="000000">
                <a:alpha val="21000"/>
              </a:srgbClr>
            </a:outerShdw>
          </a:effectLst>
        </p:grpSpPr>
        <p:sp>
          <p:nvSpPr>
            <p:cNvPr id="139" name="Oval 138">
              <a:extLst>
                <a:ext uri="{FF2B5EF4-FFF2-40B4-BE49-F238E27FC236}">
                  <a16:creationId xmlns:a16="http://schemas.microsoft.com/office/drawing/2014/main" id="{678DE1F2-C7EE-479C-8D5F-25546B300CE2}"/>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0" name="TextBox 139">
              <a:extLst>
                <a:ext uri="{FF2B5EF4-FFF2-40B4-BE49-F238E27FC236}">
                  <a16:creationId xmlns:a16="http://schemas.microsoft.com/office/drawing/2014/main" id="{C5C9F7CD-E0D3-437D-B089-039EEA115E76}"/>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41" name="Group 140">
            <a:extLst>
              <a:ext uri="{FF2B5EF4-FFF2-40B4-BE49-F238E27FC236}">
                <a16:creationId xmlns:a16="http://schemas.microsoft.com/office/drawing/2014/main" id="{7F94F010-5356-4EB6-833F-1112F6DCEEB9}"/>
              </a:ext>
            </a:extLst>
          </p:cNvPr>
          <p:cNvGrpSpPr/>
          <p:nvPr/>
        </p:nvGrpSpPr>
        <p:grpSpPr>
          <a:xfrm>
            <a:off x="3142830" y="3757760"/>
            <a:ext cx="349055" cy="290319"/>
            <a:chOff x="2314065" y="3052881"/>
            <a:chExt cx="369998" cy="307738"/>
          </a:xfrm>
          <a:effectLst>
            <a:outerShdw blurRad="12700" dir="4140000" algn="ctr" rotWithShape="0">
              <a:srgbClr val="000000">
                <a:alpha val="21000"/>
              </a:srgbClr>
            </a:outerShdw>
          </a:effectLst>
        </p:grpSpPr>
        <p:sp>
          <p:nvSpPr>
            <p:cNvPr id="142" name="Oval 141">
              <a:extLst>
                <a:ext uri="{FF2B5EF4-FFF2-40B4-BE49-F238E27FC236}">
                  <a16:creationId xmlns:a16="http://schemas.microsoft.com/office/drawing/2014/main" id="{9E031186-E0FD-4777-A097-B84EC7451328}"/>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3" name="TextBox 142">
              <a:extLst>
                <a:ext uri="{FF2B5EF4-FFF2-40B4-BE49-F238E27FC236}">
                  <a16:creationId xmlns:a16="http://schemas.microsoft.com/office/drawing/2014/main" id="{938CFC7A-D1F5-4C34-9F96-E799025C127C}"/>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44" name="Group 143">
            <a:extLst>
              <a:ext uri="{FF2B5EF4-FFF2-40B4-BE49-F238E27FC236}">
                <a16:creationId xmlns:a16="http://schemas.microsoft.com/office/drawing/2014/main" id="{00D1ED70-F53B-446D-AB78-A8B059152930}"/>
              </a:ext>
            </a:extLst>
          </p:cNvPr>
          <p:cNvGrpSpPr/>
          <p:nvPr/>
        </p:nvGrpSpPr>
        <p:grpSpPr>
          <a:xfrm>
            <a:off x="2834615" y="4112892"/>
            <a:ext cx="349055" cy="290319"/>
            <a:chOff x="2314065" y="3052881"/>
            <a:chExt cx="369998" cy="307738"/>
          </a:xfrm>
          <a:effectLst>
            <a:outerShdw blurRad="12700" dir="4140000" algn="ctr" rotWithShape="0">
              <a:srgbClr val="000000">
                <a:alpha val="21000"/>
              </a:srgbClr>
            </a:outerShdw>
          </a:effectLst>
        </p:grpSpPr>
        <p:sp>
          <p:nvSpPr>
            <p:cNvPr id="145" name="Oval 144">
              <a:extLst>
                <a:ext uri="{FF2B5EF4-FFF2-40B4-BE49-F238E27FC236}">
                  <a16:creationId xmlns:a16="http://schemas.microsoft.com/office/drawing/2014/main" id="{C7BC87E2-3FE3-47A4-9A81-E498A268D54F}"/>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6" name="TextBox 145">
              <a:extLst>
                <a:ext uri="{FF2B5EF4-FFF2-40B4-BE49-F238E27FC236}">
                  <a16:creationId xmlns:a16="http://schemas.microsoft.com/office/drawing/2014/main" id="{01A3AA5F-6F5B-4185-A7D8-2EF95962C971}"/>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47" name="Group 146">
            <a:extLst>
              <a:ext uri="{FF2B5EF4-FFF2-40B4-BE49-F238E27FC236}">
                <a16:creationId xmlns:a16="http://schemas.microsoft.com/office/drawing/2014/main" id="{6087B40C-E8EB-4A88-98A9-8F3D01C555B8}"/>
              </a:ext>
            </a:extLst>
          </p:cNvPr>
          <p:cNvGrpSpPr/>
          <p:nvPr/>
        </p:nvGrpSpPr>
        <p:grpSpPr bwMode="auto">
          <a:xfrm>
            <a:off x="4484673" y="3747332"/>
            <a:ext cx="269671" cy="272800"/>
            <a:chOff x="2361864" y="3068569"/>
            <a:chExt cx="269638" cy="273000"/>
          </a:xfrm>
          <a:effectLst>
            <a:outerShdw blurRad="12700" dir="4140000" algn="ctr" rotWithShape="0">
              <a:srgbClr val="000000">
                <a:alpha val="21000"/>
              </a:srgbClr>
            </a:outerShdw>
          </a:effectLst>
        </p:grpSpPr>
        <p:sp>
          <p:nvSpPr>
            <p:cNvPr id="148" name="Oval 147">
              <a:extLst>
                <a:ext uri="{FF2B5EF4-FFF2-40B4-BE49-F238E27FC236}">
                  <a16:creationId xmlns:a16="http://schemas.microsoft.com/office/drawing/2014/main" id="{640C7814-B70E-4C58-87B3-EC6AB383728E}"/>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9" name="TextBox 148">
              <a:extLst>
                <a:ext uri="{FF2B5EF4-FFF2-40B4-BE49-F238E27FC236}">
                  <a16:creationId xmlns:a16="http://schemas.microsoft.com/office/drawing/2014/main" id="{D2DD8407-A21D-4272-BB97-D3A60F7C4FF5}"/>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cxnSp>
        <p:nvCxnSpPr>
          <p:cNvPr id="4" name="Straight Connector 3">
            <a:extLst>
              <a:ext uri="{FF2B5EF4-FFF2-40B4-BE49-F238E27FC236}">
                <a16:creationId xmlns:a16="http://schemas.microsoft.com/office/drawing/2014/main" id="{BD8F392A-69A0-44B4-A695-08E38701A607}"/>
              </a:ext>
            </a:extLst>
          </p:cNvPr>
          <p:cNvCxnSpPr/>
          <p:nvPr/>
        </p:nvCxnSpPr>
        <p:spPr>
          <a:xfrm flipV="1">
            <a:off x="2870615" y="4114802"/>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 name="Straight Arrow Connector 6">
            <a:extLst>
              <a:ext uri="{FF2B5EF4-FFF2-40B4-BE49-F238E27FC236}">
                <a16:creationId xmlns:a16="http://schemas.microsoft.com/office/drawing/2014/main" id="{E70D7846-60C2-4D22-9AE8-B543AC099FDE}"/>
              </a:ext>
            </a:extLst>
          </p:cNvPr>
          <p:cNvCxnSpPr/>
          <p:nvPr/>
        </p:nvCxnSpPr>
        <p:spPr>
          <a:xfrm>
            <a:off x="3187080" y="4261282"/>
            <a:ext cx="515665"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nvGrpSpPr>
          <p:cNvPr id="76" name="Group 75">
            <a:extLst>
              <a:ext uri="{FF2B5EF4-FFF2-40B4-BE49-F238E27FC236}">
                <a16:creationId xmlns:a16="http://schemas.microsoft.com/office/drawing/2014/main" id="{58062C2B-5C5E-4842-9BEB-80F37B86BD4D}"/>
              </a:ext>
            </a:extLst>
          </p:cNvPr>
          <p:cNvGrpSpPr/>
          <p:nvPr/>
        </p:nvGrpSpPr>
        <p:grpSpPr bwMode="auto">
          <a:xfrm>
            <a:off x="3781881" y="4102174"/>
            <a:ext cx="269671" cy="272800"/>
            <a:chOff x="2361864" y="3068569"/>
            <a:chExt cx="269638" cy="273000"/>
          </a:xfrm>
          <a:effectLst>
            <a:outerShdw blurRad="12700" dir="4140000" algn="ctr" rotWithShape="0">
              <a:srgbClr val="000000">
                <a:alpha val="21000"/>
              </a:srgbClr>
            </a:outerShdw>
          </a:effectLst>
        </p:grpSpPr>
        <p:sp>
          <p:nvSpPr>
            <p:cNvPr id="77" name="Oval 76">
              <a:extLst>
                <a:ext uri="{FF2B5EF4-FFF2-40B4-BE49-F238E27FC236}">
                  <a16:creationId xmlns:a16="http://schemas.microsoft.com/office/drawing/2014/main" id="{21359182-987F-4F77-A398-3477864ABBED}"/>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8" name="TextBox 77">
              <a:extLst>
                <a:ext uri="{FF2B5EF4-FFF2-40B4-BE49-F238E27FC236}">
                  <a16:creationId xmlns:a16="http://schemas.microsoft.com/office/drawing/2014/main" id="{30CBF61F-CCF5-4AC7-9EDE-6EA647396F8B}"/>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79" name="Group 78">
            <a:extLst>
              <a:ext uri="{FF2B5EF4-FFF2-40B4-BE49-F238E27FC236}">
                <a16:creationId xmlns:a16="http://schemas.microsoft.com/office/drawing/2014/main" id="{61773DBD-8967-499B-8F64-A1A28B900C06}"/>
              </a:ext>
            </a:extLst>
          </p:cNvPr>
          <p:cNvGrpSpPr/>
          <p:nvPr/>
        </p:nvGrpSpPr>
        <p:grpSpPr bwMode="auto">
          <a:xfrm>
            <a:off x="4096263" y="4102174"/>
            <a:ext cx="269671" cy="272800"/>
            <a:chOff x="2361864" y="3068569"/>
            <a:chExt cx="269638" cy="273000"/>
          </a:xfrm>
          <a:effectLst>
            <a:outerShdw blurRad="12700" dir="4140000" algn="ctr" rotWithShape="0">
              <a:srgbClr val="000000">
                <a:alpha val="21000"/>
              </a:srgbClr>
            </a:outerShdw>
          </a:effectLst>
        </p:grpSpPr>
        <p:sp>
          <p:nvSpPr>
            <p:cNvPr id="80" name="Oval 79">
              <a:extLst>
                <a:ext uri="{FF2B5EF4-FFF2-40B4-BE49-F238E27FC236}">
                  <a16:creationId xmlns:a16="http://schemas.microsoft.com/office/drawing/2014/main" id="{03235019-8590-44BB-B6F3-2F345729EEAC}"/>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1" name="TextBox 80">
              <a:extLst>
                <a:ext uri="{FF2B5EF4-FFF2-40B4-BE49-F238E27FC236}">
                  <a16:creationId xmlns:a16="http://schemas.microsoft.com/office/drawing/2014/main" id="{9694DB85-CE32-40FD-8843-F6AAE039497A}"/>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82" name="Group 81">
            <a:extLst>
              <a:ext uri="{FF2B5EF4-FFF2-40B4-BE49-F238E27FC236}">
                <a16:creationId xmlns:a16="http://schemas.microsoft.com/office/drawing/2014/main" id="{2D8D6D7E-5782-4BA5-B462-4AE597AB165D}"/>
              </a:ext>
            </a:extLst>
          </p:cNvPr>
          <p:cNvGrpSpPr/>
          <p:nvPr/>
        </p:nvGrpSpPr>
        <p:grpSpPr bwMode="auto">
          <a:xfrm>
            <a:off x="3791525" y="4415428"/>
            <a:ext cx="269671" cy="272800"/>
            <a:chOff x="2361864" y="3068569"/>
            <a:chExt cx="269638" cy="273000"/>
          </a:xfrm>
          <a:effectLst>
            <a:outerShdw blurRad="12700" dir="4140000" algn="ctr" rotWithShape="0">
              <a:srgbClr val="000000">
                <a:alpha val="21000"/>
              </a:srgbClr>
            </a:outerShdw>
          </a:effectLst>
        </p:grpSpPr>
        <p:sp>
          <p:nvSpPr>
            <p:cNvPr id="83" name="Oval 82">
              <a:extLst>
                <a:ext uri="{FF2B5EF4-FFF2-40B4-BE49-F238E27FC236}">
                  <a16:creationId xmlns:a16="http://schemas.microsoft.com/office/drawing/2014/main" id="{E201295E-B22E-42B0-9A58-144F92ACD10C}"/>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4" name="TextBox 83">
              <a:extLst>
                <a:ext uri="{FF2B5EF4-FFF2-40B4-BE49-F238E27FC236}">
                  <a16:creationId xmlns:a16="http://schemas.microsoft.com/office/drawing/2014/main" id="{EF6DB0C7-AC08-448F-90AF-AED8BF157190}"/>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85" name="Group 84">
            <a:extLst>
              <a:ext uri="{FF2B5EF4-FFF2-40B4-BE49-F238E27FC236}">
                <a16:creationId xmlns:a16="http://schemas.microsoft.com/office/drawing/2014/main" id="{6749F101-6812-4FE7-B2B7-7EFD4B9865AB}"/>
              </a:ext>
            </a:extLst>
          </p:cNvPr>
          <p:cNvGrpSpPr/>
          <p:nvPr/>
        </p:nvGrpSpPr>
        <p:grpSpPr bwMode="auto">
          <a:xfrm>
            <a:off x="4105907" y="4415428"/>
            <a:ext cx="269671" cy="272800"/>
            <a:chOff x="2361864" y="3068569"/>
            <a:chExt cx="269638" cy="273000"/>
          </a:xfrm>
          <a:effectLst>
            <a:outerShdw blurRad="12700" dir="4140000" algn="ctr" rotWithShape="0">
              <a:srgbClr val="000000">
                <a:alpha val="21000"/>
              </a:srgbClr>
            </a:outerShdw>
          </a:effectLst>
        </p:grpSpPr>
        <p:sp>
          <p:nvSpPr>
            <p:cNvPr id="86" name="Oval 85">
              <a:extLst>
                <a:ext uri="{FF2B5EF4-FFF2-40B4-BE49-F238E27FC236}">
                  <a16:creationId xmlns:a16="http://schemas.microsoft.com/office/drawing/2014/main" id="{54948F64-DCFA-4A6C-8489-F79B2529CB6F}"/>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7" name="TextBox 86">
              <a:extLst>
                <a:ext uri="{FF2B5EF4-FFF2-40B4-BE49-F238E27FC236}">
                  <a16:creationId xmlns:a16="http://schemas.microsoft.com/office/drawing/2014/main" id="{A8B9928D-BCDC-4E82-808F-897C671C3C03}"/>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04" name="Group 103">
            <a:extLst>
              <a:ext uri="{FF2B5EF4-FFF2-40B4-BE49-F238E27FC236}">
                <a16:creationId xmlns:a16="http://schemas.microsoft.com/office/drawing/2014/main" id="{C3280A25-0E37-4EA5-886B-21C9E63EC798}"/>
              </a:ext>
            </a:extLst>
          </p:cNvPr>
          <p:cNvGrpSpPr/>
          <p:nvPr/>
        </p:nvGrpSpPr>
        <p:grpSpPr bwMode="auto">
          <a:xfrm>
            <a:off x="3791525" y="4718730"/>
            <a:ext cx="269671" cy="272800"/>
            <a:chOff x="2361864" y="3068569"/>
            <a:chExt cx="269638" cy="273000"/>
          </a:xfrm>
          <a:effectLst>
            <a:outerShdw blurRad="12700" dir="4140000" algn="ctr" rotWithShape="0">
              <a:srgbClr val="000000">
                <a:alpha val="21000"/>
              </a:srgbClr>
            </a:outerShdw>
          </a:effectLst>
        </p:grpSpPr>
        <p:sp>
          <p:nvSpPr>
            <p:cNvPr id="105" name="Oval 104">
              <a:extLst>
                <a:ext uri="{FF2B5EF4-FFF2-40B4-BE49-F238E27FC236}">
                  <a16:creationId xmlns:a16="http://schemas.microsoft.com/office/drawing/2014/main" id="{26BE8B89-A754-48EA-A302-B1DEA2546EB9}"/>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6" name="TextBox 105">
              <a:extLst>
                <a:ext uri="{FF2B5EF4-FFF2-40B4-BE49-F238E27FC236}">
                  <a16:creationId xmlns:a16="http://schemas.microsoft.com/office/drawing/2014/main" id="{016FC022-3D42-405B-8CE2-2D3CF1352C99}"/>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08" name="Group 107">
            <a:extLst>
              <a:ext uri="{FF2B5EF4-FFF2-40B4-BE49-F238E27FC236}">
                <a16:creationId xmlns:a16="http://schemas.microsoft.com/office/drawing/2014/main" id="{008BAF0F-D15A-4D67-9DD4-8FC0568BC24B}"/>
              </a:ext>
            </a:extLst>
          </p:cNvPr>
          <p:cNvGrpSpPr/>
          <p:nvPr/>
        </p:nvGrpSpPr>
        <p:grpSpPr bwMode="auto">
          <a:xfrm>
            <a:off x="4105907" y="4718730"/>
            <a:ext cx="269671" cy="272800"/>
            <a:chOff x="2361864" y="3068569"/>
            <a:chExt cx="269638" cy="273000"/>
          </a:xfrm>
          <a:effectLst>
            <a:outerShdw blurRad="12700" dir="4140000" algn="ctr" rotWithShape="0">
              <a:srgbClr val="000000">
                <a:alpha val="21000"/>
              </a:srgbClr>
            </a:outerShdw>
          </a:effectLst>
        </p:grpSpPr>
        <p:sp>
          <p:nvSpPr>
            <p:cNvPr id="109" name="Oval 108">
              <a:extLst>
                <a:ext uri="{FF2B5EF4-FFF2-40B4-BE49-F238E27FC236}">
                  <a16:creationId xmlns:a16="http://schemas.microsoft.com/office/drawing/2014/main" id="{70F0A504-75BF-4CC6-B0A2-5A8D362B87E6}"/>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0" name="TextBox 109">
              <a:extLst>
                <a:ext uri="{FF2B5EF4-FFF2-40B4-BE49-F238E27FC236}">
                  <a16:creationId xmlns:a16="http://schemas.microsoft.com/office/drawing/2014/main" id="{62F86E63-B890-45D2-BCF7-3F3C3E122A0C}"/>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11" name="Group 110">
            <a:extLst>
              <a:ext uri="{FF2B5EF4-FFF2-40B4-BE49-F238E27FC236}">
                <a16:creationId xmlns:a16="http://schemas.microsoft.com/office/drawing/2014/main" id="{55856C27-A67C-4613-9728-E9B39793BCA8}"/>
              </a:ext>
            </a:extLst>
          </p:cNvPr>
          <p:cNvGrpSpPr/>
          <p:nvPr/>
        </p:nvGrpSpPr>
        <p:grpSpPr bwMode="auto">
          <a:xfrm>
            <a:off x="3791525" y="5023139"/>
            <a:ext cx="269671" cy="272800"/>
            <a:chOff x="2361864" y="3068569"/>
            <a:chExt cx="269638" cy="273000"/>
          </a:xfrm>
          <a:effectLst>
            <a:outerShdw blurRad="12700" dir="4140000" algn="ctr" rotWithShape="0">
              <a:srgbClr val="000000">
                <a:alpha val="21000"/>
              </a:srgbClr>
            </a:outerShdw>
          </a:effectLst>
        </p:grpSpPr>
        <p:sp>
          <p:nvSpPr>
            <p:cNvPr id="112" name="Oval 111">
              <a:extLst>
                <a:ext uri="{FF2B5EF4-FFF2-40B4-BE49-F238E27FC236}">
                  <a16:creationId xmlns:a16="http://schemas.microsoft.com/office/drawing/2014/main" id="{8E81E6BE-33D8-44BA-ACEF-1467B9D566B5}"/>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4" name="TextBox 113">
              <a:extLst>
                <a:ext uri="{FF2B5EF4-FFF2-40B4-BE49-F238E27FC236}">
                  <a16:creationId xmlns:a16="http://schemas.microsoft.com/office/drawing/2014/main" id="{7555FD6D-9181-46F8-BA6B-1EEBE69D11C1}"/>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16" name="Group 115">
            <a:extLst>
              <a:ext uri="{FF2B5EF4-FFF2-40B4-BE49-F238E27FC236}">
                <a16:creationId xmlns:a16="http://schemas.microsoft.com/office/drawing/2014/main" id="{269E5BA7-FB0C-4061-9CE5-E32C7FDA4C78}"/>
              </a:ext>
            </a:extLst>
          </p:cNvPr>
          <p:cNvGrpSpPr/>
          <p:nvPr/>
        </p:nvGrpSpPr>
        <p:grpSpPr bwMode="auto">
          <a:xfrm>
            <a:off x="4105907" y="5023139"/>
            <a:ext cx="269671" cy="272800"/>
            <a:chOff x="2361864" y="3068569"/>
            <a:chExt cx="269638" cy="273000"/>
          </a:xfrm>
          <a:effectLst>
            <a:outerShdw blurRad="12700" dir="4140000" algn="ctr" rotWithShape="0">
              <a:srgbClr val="000000">
                <a:alpha val="21000"/>
              </a:srgbClr>
            </a:outerShdw>
          </a:effectLst>
        </p:grpSpPr>
        <p:sp>
          <p:nvSpPr>
            <p:cNvPr id="118" name="Oval 117">
              <a:extLst>
                <a:ext uri="{FF2B5EF4-FFF2-40B4-BE49-F238E27FC236}">
                  <a16:creationId xmlns:a16="http://schemas.microsoft.com/office/drawing/2014/main" id="{AFCBEF6E-BE66-48C8-A2CC-889F480D8EC9}"/>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0" name="TextBox 119">
              <a:extLst>
                <a:ext uri="{FF2B5EF4-FFF2-40B4-BE49-F238E27FC236}">
                  <a16:creationId xmlns:a16="http://schemas.microsoft.com/office/drawing/2014/main" id="{3E26FE1C-D61A-445A-B595-D8CE09998115}"/>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22" name="Group 121">
            <a:extLst>
              <a:ext uri="{FF2B5EF4-FFF2-40B4-BE49-F238E27FC236}">
                <a16:creationId xmlns:a16="http://schemas.microsoft.com/office/drawing/2014/main" id="{4F2157FA-B302-44C4-9E90-8CC817CBAF37}"/>
              </a:ext>
            </a:extLst>
          </p:cNvPr>
          <p:cNvGrpSpPr/>
          <p:nvPr/>
        </p:nvGrpSpPr>
        <p:grpSpPr bwMode="auto">
          <a:xfrm>
            <a:off x="3791525" y="5334027"/>
            <a:ext cx="269671" cy="272800"/>
            <a:chOff x="2361864" y="3068569"/>
            <a:chExt cx="269638" cy="273000"/>
          </a:xfrm>
          <a:effectLst>
            <a:outerShdw blurRad="12700" dir="4140000" algn="ctr" rotWithShape="0">
              <a:srgbClr val="000000">
                <a:alpha val="21000"/>
              </a:srgbClr>
            </a:outerShdw>
          </a:effectLst>
        </p:grpSpPr>
        <p:sp>
          <p:nvSpPr>
            <p:cNvPr id="123" name="Oval 122">
              <a:extLst>
                <a:ext uri="{FF2B5EF4-FFF2-40B4-BE49-F238E27FC236}">
                  <a16:creationId xmlns:a16="http://schemas.microsoft.com/office/drawing/2014/main" id="{509E0D61-FEDF-4A6C-A22D-92077BA45859}"/>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4" name="TextBox 123">
              <a:extLst>
                <a:ext uri="{FF2B5EF4-FFF2-40B4-BE49-F238E27FC236}">
                  <a16:creationId xmlns:a16="http://schemas.microsoft.com/office/drawing/2014/main" id="{DD62437A-A681-4557-B388-C52E4C4B4D1D}"/>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25" name="Group 124">
            <a:extLst>
              <a:ext uri="{FF2B5EF4-FFF2-40B4-BE49-F238E27FC236}">
                <a16:creationId xmlns:a16="http://schemas.microsoft.com/office/drawing/2014/main" id="{7B249E98-22E2-4DAC-9FA1-18723DAB3D45}"/>
              </a:ext>
            </a:extLst>
          </p:cNvPr>
          <p:cNvGrpSpPr/>
          <p:nvPr/>
        </p:nvGrpSpPr>
        <p:grpSpPr bwMode="auto">
          <a:xfrm>
            <a:off x="4105907" y="5334027"/>
            <a:ext cx="269671" cy="272800"/>
            <a:chOff x="2361864" y="3068569"/>
            <a:chExt cx="269638" cy="273000"/>
          </a:xfrm>
          <a:effectLst>
            <a:outerShdw blurRad="12700" dir="4140000" algn="ctr" rotWithShape="0">
              <a:srgbClr val="000000">
                <a:alpha val="21000"/>
              </a:srgbClr>
            </a:outerShdw>
          </a:effectLst>
        </p:grpSpPr>
        <p:sp>
          <p:nvSpPr>
            <p:cNvPr id="126" name="Oval 125">
              <a:extLst>
                <a:ext uri="{FF2B5EF4-FFF2-40B4-BE49-F238E27FC236}">
                  <a16:creationId xmlns:a16="http://schemas.microsoft.com/office/drawing/2014/main" id="{EBAD473C-91BB-4C32-8558-90E34C89D3E5}"/>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7" name="TextBox 126">
              <a:extLst>
                <a:ext uri="{FF2B5EF4-FFF2-40B4-BE49-F238E27FC236}">
                  <a16:creationId xmlns:a16="http://schemas.microsoft.com/office/drawing/2014/main" id="{7214A766-B63A-4312-AD53-4007B20B84AA}"/>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sp>
        <p:nvSpPr>
          <p:cNvPr id="128" name="TextBox 127">
            <a:extLst>
              <a:ext uri="{FF2B5EF4-FFF2-40B4-BE49-F238E27FC236}">
                <a16:creationId xmlns:a16="http://schemas.microsoft.com/office/drawing/2014/main" id="{5AFB3DEB-DB0A-4E3F-938E-A05C0F503B65}"/>
              </a:ext>
            </a:extLst>
          </p:cNvPr>
          <p:cNvSpPr txBox="1"/>
          <p:nvPr/>
        </p:nvSpPr>
        <p:spPr>
          <a:xfrm>
            <a:off x="5853383" y="3706364"/>
            <a:ext cx="200801" cy="276999"/>
          </a:xfrm>
          <a:prstGeom prst="rect">
            <a:avLst/>
          </a:prstGeom>
          <a:noFill/>
        </p:spPr>
        <p:txBody>
          <a:bodyPr wrap="square" rtlCol="0">
            <a:spAutoFit/>
          </a:bodyPr>
          <a:lstStyle/>
          <a:p>
            <a:pPr algn="ctr"/>
            <a:r>
              <a:rPr lang="en-GB" sz="1200" dirty="0">
                <a:solidFill>
                  <a:srgbClr val="F9B000"/>
                </a:solidFill>
              </a:rPr>
              <a:t>6</a:t>
            </a:r>
          </a:p>
        </p:txBody>
      </p:sp>
      <p:cxnSp>
        <p:nvCxnSpPr>
          <p:cNvPr id="129" name="Straight Connector 128">
            <a:extLst>
              <a:ext uri="{FF2B5EF4-FFF2-40B4-BE49-F238E27FC236}">
                <a16:creationId xmlns:a16="http://schemas.microsoft.com/office/drawing/2014/main" id="{08BD3574-BF96-4634-9C6F-342F19DB9442}"/>
              </a:ext>
            </a:extLst>
          </p:cNvPr>
          <p:cNvCxnSpPr/>
          <p:nvPr/>
        </p:nvCxnSpPr>
        <p:spPr>
          <a:xfrm flipV="1">
            <a:off x="5971157" y="3785547"/>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30" name="TextBox 129">
            <a:extLst>
              <a:ext uri="{FF2B5EF4-FFF2-40B4-BE49-F238E27FC236}">
                <a16:creationId xmlns:a16="http://schemas.microsoft.com/office/drawing/2014/main" id="{ED90F9E4-34ED-4B8A-AF92-08D0CFB4A888}"/>
              </a:ext>
            </a:extLst>
          </p:cNvPr>
          <p:cNvSpPr txBox="1"/>
          <p:nvPr/>
        </p:nvSpPr>
        <p:spPr>
          <a:xfrm>
            <a:off x="6341009" y="3706364"/>
            <a:ext cx="200801" cy="276999"/>
          </a:xfrm>
          <a:prstGeom prst="rect">
            <a:avLst/>
          </a:prstGeom>
          <a:noFill/>
        </p:spPr>
        <p:txBody>
          <a:bodyPr wrap="square" rtlCol="0">
            <a:spAutoFit/>
          </a:bodyPr>
          <a:lstStyle/>
          <a:p>
            <a:pPr algn="ctr"/>
            <a:r>
              <a:rPr lang="en-GB" sz="1200" dirty="0">
                <a:solidFill>
                  <a:srgbClr val="F9B000"/>
                </a:solidFill>
              </a:rPr>
              <a:t>1</a:t>
            </a:r>
          </a:p>
        </p:txBody>
      </p:sp>
      <p:cxnSp>
        <p:nvCxnSpPr>
          <p:cNvPr id="151" name="Straight Connector 150">
            <a:extLst>
              <a:ext uri="{FF2B5EF4-FFF2-40B4-BE49-F238E27FC236}">
                <a16:creationId xmlns:a16="http://schemas.microsoft.com/office/drawing/2014/main" id="{6CBD3CCD-DDA5-4F27-9820-6B71579E60DF}"/>
              </a:ext>
            </a:extLst>
          </p:cNvPr>
          <p:cNvCxnSpPr/>
          <p:nvPr/>
        </p:nvCxnSpPr>
        <p:spPr>
          <a:xfrm flipV="1">
            <a:off x="3545539" y="3750033"/>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2" name="Straight Connector 151">
            <a:extLst>
              <a:ext uri="{FF2B5EF4-FFF2-40B4-BE49-F238E27FC236}">
                <a16:creationId xmlns:a16="http://schemas.microsoft.com/office/drawing/2014/main" id="{E6E17737-804F-42CE-8FEE-8E4BB0DC5642}"/>
              </a:ext>
            </a:extLst>
          </p:cNvPr>
          <p:cNvCxnSpPr/>
          <p:nvPr/>
        </p:nvCxnSpPr>
        <p:spPr>
          <a:xfrm flipV="1">
            <a:off x="3838910" y="3735950"/>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3" name="Straight Connector 152">
            <a:extLst>
              <a:ext uri="{FF2B5EF4-FFF2-40B4-BE49-F238E27FC236}">
                <a16:creationId xmlns:a16="http://schemas.microsoft.com/office/drawing/2014/main" id="{70C17618-EF5B-4777-B5C0-04EFC405E81A}"/>
              </a:ext>
            </a:extLst>
          </p:cNvPr>
          <p:cNvCxnSpPr/>
          <p:nvPr/>
        </p:nvCxnSpPr>
        <p:spPr>
          <a:xfrm flipV="1">
            <a:off x="4158268" y="3753299"/>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4" name="Straight Connector 153">
            <a:extLst>
              <a:ext uri="{FF2B5EF4-FFF2-40B4-BE49-F238E27FC236}">
                <a16:creationId xmlns:a16="http://schemas.microsoft.com/office/drawing/2014/main" id="{08D03653-CA8E-4900-A72F-C21D9F6FFDD0}"/>
              </a:ext>
            </a:extLst>
          </p:cNvPr>
          <p:cNvCxnSpPr/>
          <p:nvPr/>
        </p:nvCxnSpPr>
        <p:spPr>
          <a:xfrm flipV="1">
            <a:off x="4469591" y="3753299"/>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5" name="Straight Connector 154">
            <a:extLst>
              <a:ext uri="{FF2B5EF4-FFF2-40B4-BE49-F238E27FC236}">
                <a16:creationId xmlns:a16="http://schemas.microsoft.com/office/drawing/2014/main" id="{05E00A95-9F1C-4EE5-A5B5-D31074CC8448}"/>
              </a:ext>
            </a:extLst>
          </p:cNvPr>
          <p:cNvCxnSpPr/>
          <p:nvPr/>
        </p:nvCxnSpPr>
        <p:spPr>
          <a:xfrm flipV="1">
            <a:off x="3768081" y="4099466"/>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6" name="Straight Connector 155">
            <a:extLst>
              <a:ext uri="{FF2B5EF4-FFF2-40B4-BE49-F238E27FC236}">
                <a16:creationId xmlns:a16="http://schemas.microsoft.com/office/drawing/2014/main" id="{5F85B40E-DFB4-49BC-BD9F-B1DAE6ACB844}"/>
              </a:ext>
            </a:extLst>
          </p:cNvPr>
          <p:cNvCxnSpPr/>
          <p:nvPr/>
        </p:nvCxnSpPr>
        <p:spPr>
          <a:xfrm flipV="1">
            <a:off x="4086317" y="4090792"/>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7" name="Straight Connector 156">
            <a:extLst>
              <a:ext uri="{FF2B5EF4-FFF2-40B4-BE49-F238E27FC236}">
                <a16:creationId xmlns:a16="http://schemas.microsoft.com/office/drawing/2014/main" id="{51806C64-8D00-403E-87A9-D04A0CD7D4FF}"/>
              </a:ext>
            </a:extLst>
          </p:cNvPr>
          <p:cNvCxnSpPr/>
          <p:nvPr/>
        </p:nvCxnSpPr>
        <p:spPr>
          <a:xfrm flipV="1">
            <a:off x="3777725" y="4445059"/>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59" name="TextBox 158">
            <a:extLst>
              <a:ext uri="{FF2B5EF4-FFF2-40B4-BE49-F238E27FC236}">
                <a16:creationId xmlns:a16="http://schemas.microsoft.com/office/drawing/2014/main" id="{2B90DF6F-91B9-4F94-8BA8-F25D5FCDF655}"/>
              </a:ext>
            </a:extLst>
          </p:cNvPr>
          <p:cNvSpPr txBox="1"/>
          <p:nvPr/>
        </p:nvSpPr>
        <p:spPr>
          <a:xfrm>
            <a:off x="6413739" y="4528381"/>
            <a:ext cx="355107" cy="400110"/>
          </a:xfrm>
          <a:prstGeom prst="rect">
            <a:avLst/>
          </a:prstGeom>
          <a:noFill/>
        </p:spPr>
        <p:txBody>
          <a:bodyPr wrap="square" rtlCol="0">
            <a:spAutoFit/>
          </a:bodyPr>
          <a:lstStyle/>
          <a:p>
            <a:pPr algn="ctr"/>
            <a:r>
              <a:rPr lang="en-GB" sz="2000" dirty="0">
                <a:solidFill>
                  <a:srgbClr val="E61F67"/>
                </a:solidFill>
              </a:rPr>
              <a:t>7</a:t>
            </a:r>
          </a:p>
        </p:txBody>
      </p:sp>
    </p:spTree>
    <p:extLst>
      <p:ext uri="{BB962C8B-B14F-4D97-AF65-F5344CB8AC3E}">
        <p14:creationId xmlns:p14="http://schemas.microsoft.com/office/powerpoint/2010/main" val="1115911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fade">
                                      <p:cBhvr>
                                        <p:cTn id="7" dur="1000"/>
                                        <p:tgtEl>
                                          <p:spTgt spid="66"/>
                                        </p:tgtEl>
                                      </p:cBhvr>
                                    </p:animEffect>
                                    <p:anim calcmode="lin" valueType="num">
                                      <p:cBhvr>
                                        <p:cTn id="8" dur="1000" fill="hold"/>
                                        <p:tgtEl>
                                          <p:spTgt spid="66"/>
                                        </p:tgtEl>
                                        <p:attrNameLst>
                                          <p:attrName>ppt_x</p:attrName>
                                        </p:attrNameLst>
                                      </p:cBhvr>
                                      <p:tavLst>
                                        <p:tav tm="0">
                                          <p:val>
                                            <p:strVal val="#ppt_x"/>
                                          </p:val>
                                        </p:tav>
                                        <p:tav tm="100000">
                                          <p:val>
                                            <p:strVal val="#ppt_x"/>
                                          </p:val>
                                        </p:tav>
                                      </p:tavLst>
                                    </p:anim>
                                    <p:anim calcmode="lin" valueType="num">
                                      <p:cBhvr>
                                        <p:cTn id="9" dur="1000" fill="hold"/>
                                        <p:tgtEl>
                                          <p:spTgt spid="6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down)">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76"/>
                                        </p:tgtEl>
                                        <p:attrNameLst>
                                          <p:attrName>style.visibility</p:attrName>
                                        </p:attrNameLst>
                                      </p:cBhvr>
                                      <p:to>
                                        <p:strVal val="visible"/>
                                      </p:to>
                                    </p:set>
                                    <p:animEffect transition="in" filter="fade">
                                      <p:cBhvr>
                                        <p:cTn id="24" dur="500"/>
                                        <p:tgtEl>
                                          <p:spTgt spid="76"/>
                                        </p:tgtEl>
                                      </p:cBhvr>
                                    </p:animEffect>
                                  </p:childTnLst>
                                </p:cTn>
                              </p:par>
                              <p:par>
                                <p:cTn id="25" presetID="10" presetClass="entr" presetSubtype="0" fill="hold" nodeType="withEffect">
                                  <p:stCondLst>
                                    <p:cond delay="0"/>
                                  </p:stCondLst>
                                  <p:childTnLst>
                                    <p:set>
                                      <p:cBhvr>
                                        <p:cTn id="26" dur="1" fill="hold">
                                          <p:stCondLst>
                                            <p:cond delay="0"/>
                                          </p:stCondLst>
                                        </p:cTn>
                                        <p:tgtEl>
                                          <p:spTgt spid="79"/>
                                        </p:tgtEl>
                                        <p:attrNameLst>
                                          <p:attrName>style.visibility</p:attrName>
                                        </p:attrNameLst>
                                      </p:cBhvr>
                                      <p:to>
                                        <p:strVal val="visible"/>
                                      </p:to>
                                    </p:set>
                                    <p:animEffect transition="in" filter="fade">
                                      <p:cBhvr>
                                        <p:cTn id="27" dur="500"/>
                                        <p:tgtEl>
                                          <p:spTgt spid="79"/>
                                        </p:tgtEl>
                                      </p:cBhvr>
                                    </p:animEffect>
                                  </p:childTnLst>
                                </p:cTn>
                              </p:par>
                              <p:par>
                                <p:cTn id="28" presetID="10" presetClass="entr" presetSubtype="0" fill="hold" nodeType="withEffect">
                                  <p:stCondLst>
                                    <p:cond delay="0"/>
                                  </p:stCondLst>
                                  <p:childTnLst>
                                    <p:set>
                                      <p:cBhvr>
                                        <p:cTn id="29" dur="1" fill="hold">
                                          <p:stCondLst>
                                            <p:cond delay="0"/>
                                          </p:stCondLst>
                                        </p:cTn>
                                        <p:tgtEl>
                                          <p:spTgt spid="82"/>
                                        </p:tgtEl>
                                        <p:attrNameLst>
                                          <p:attrName>style.visibility</p:attrName>
                                        </p:attrNameLst>
                                      </p:cBhvr>
                                      <p:to>
                                        <p:strVal val="visible"/>
                                      </p:to>
                                    </p:set>
                                    <p:animEffect transition="in" filter="fade">
                                      <p:cBhvr>
                                        <p:cTn id="30" dur="500"/>
                                        <p:tgtEl>
                                          <p:spTgt spid="82"/>
                                        </p:tgtEl>
                                      </p:cBhvr>
                                    </p:animEffect>
                                  </p:childTnLst>
                                </p:cTn>
                              </p:par>
                              <p:par>
                                <p:cTn id="31" presetID="10" presetClass="entr" presetSubtype="0" fill="hold" nodeType="withEffect">
                                  <p:stCondLst>
                                    <p:cond delay="0"/>
                                  </p:stCondLst>
                                  <p:childTnLst>
                                    <p:set>
                                      <p:cBhvr>
                                        <p:cTn id="32" dur="1" fill="hold">
                                          <p:stCondLst>
                                            <p:cond delay="0"/>
                                          </p:stCondLst>
                                        </p:cTn>
                                        <p:tgtEl>
                                          <p:spTgt spid="85"/>
                                        </p:tgtEl>
                                        <p:attrNameLst>
                                          <p:attrName>style.visibility</p:attrName>
                                        </p:attrNameLst>
                                      </p:cBhvr>
                                      <p:to>
                                        <p:strVal val="visible"/>
                                      </p:to>
                                    </p:set>
                                    <p:animEffect transition="in" filter="fade">
                                      <p:cBhvr>
                                        <p:cTn id="33" dur="500"/>
                                        <p:tgtEl>
                                          <p:spTgt spid="85"/>
                                        </p:tgtEl>
                                      </p:cBhvr>
                                    </p:animEffect>
                                  </p:childTnLst>
                                </p:cTn>
                              </p:par>
                              <p:par>
                                <p:cTn id="34" presetID="10" presetClass="entr" presetSubtype="0" fill="hold" nodeType="withEffect">
                                  <p:stCondLst>
                                    <p:cond delay="0"/>
                                  </p:stCondLst>
                                  <p:childTnLst>
                                    <p:set>
                                      <p:cBhvr>
                                        <p:cTn id="35" dur="1" fill="hold">
                                          <p:stCondLst>
                                            <p:cond delay="0"/>
                                          </p:stCondLst>
                                        </p:cTn>
                                        <p:tgtEl>
                                          <p:spTgt spid="104"/>
                                        </p:tgtEl>
                                        <p:attrNameLst>
                                          <p:attrName>style.visibility</p:attrName>
                                        </p:attrNameLst>
                                      </p:cBhvr>
                                      <p:to>
                                        <p:strVal val="visible"/>
                                      </p:to>
                                    </p:set>
                                    <p:animEffect transition="in" filter="fade">
                                      <p:cBhvr>
                                        <p:cTn id="36" dur="500"/>
                                        <p:tgtEl>
                                          <p:spTgt spid="104"/>
                                        </p:tgtEl>
                                      </p:cBhvr>
                                    </p:animEffect>
                                  </p:childTnLst>
                                </p:cTn>
                              </p:par>
                              <p:par>
                                <p:cTn id="37" presetID="10" presetClass="entr" presetSubtype="0" fill="hold" nodeType="withEffect">
                                  <p:stCondLst>
                                    <p:cond delay="0"/>
                                  </p:stCondLst>
                                  <p:childTnLst>
                                    <p:set>
                                      <p:cBhvr>
                                        <p:cTn id="38" dur="1" fill="hold">
                                          <p:stCondLst>
                                            <p:cond delay="0"/>
                                          </p:stCondLst>
                                        </p:cTn>
                                        <p:tgtEl>
                                          <p:spTgt spid="108"/>
                                        </p:tgtEl>
                                        <p:attrNameLst>
                                          <p:attrName>style.visibility</p:attrName>
                                        </p:attrNameLst>
                                      </p:cBhvr>
                                      <p:to>
                                        <p:strVal val="visible"/>
                                      </p:to>
                                    </p:set>
                                    <p:animEffect transition="in" filter="fade">
                                      <p:cBhvr>
                                        <p:cTn id="39" dur="500"/>
                                        <p:tgtEl>
                                          <p:spTgt spid="108"/>
                                        </p:tgtEl>
                                      </p:cBhvr>
                                    </p:animEffect>
                                  </p:childTnLst>
                                </p:cTn>
                              </p:par>
                              <p:par>
                                <p:cTn id="40" presetID="10" presetClass="entr" presetSubtype="0" fill="hold" nodeType="withEffect">
                                  <p:stCondLst>
                                    <p:cond delay="0"/>
                                  </p:stCondLst>
                                  <p:childTnLst>
                                    <p:set>
                                      <p:cBhvr>
                                        <p:cTn id="41" dur="1" fill="hold">
                                          <p:stCondLst>
                                            <p:cond delay="0"/>
                                          </p:stCondLst>
                                        </p:cTn>
                                        <p:tgtEl>
                                          <p:spTgt spid="111"/>
                                        </p:tgtEl>
                                        <p:attrNameLst>
                                          <p:attrName>style.visibility</p:attrName>
                                        </p:attrNameLst>
                                      </p:cBhvr>
                                      <p:to>
                                        <p:strVal val="visible"/>
                                      </p:to>
                                    </p:set>
                                    <p:animEffect transition="in" filter="fade">
                                      <p:cBhvr>
                                        <p:cTn id="42" dur="500"/>
                                        <p:tgtEl>
                                          <p:spTgt spid="111"/>
                                        </p:tgtEl>
                                      </p:cBhvr>
                                    </p:animEffect>
                                  </p:childTnLst>
                                </p:cTn>
                              </p:par>
                              <p:par>
                                <p:cTn id="43" presetID="10" presetClass="entr" presetSubtype="0" fill="hold" nodeType="withEffect">
                                  <p:stCondLst>
                                    <p:cond delay="0"/>
                                  </p:stCondLst>
                                  <p:childTnLst>
                                    <p:set>
                                      <p:cBhvr>
                                        <p:cTn id="44" dur="1" fill="hold">
                                          <p:stCondLst>
                                            <p:cond delay="0"/>
                                          </p:stCondLst>
                                        </p:cTn>
                                        <p:tgtEl>
                                          <p:spTgt spid="116"/>
                                        </p:tgtEl>
                                        <p:attrNameLst>
                                          <p:attrName>style.visibility</p:attrName>
                                        </p:attrNameLst>
                                      </p:cBhvr>
                                      <p:to>
                                        <p:strVal val="visible"/>
                                      </p:to>
                                    </p:set>
                                    <p:animEffect transition="in" filter="fade">
                                      <p:cBhvr>
                                        <p:cTn id="45" dur="500"/>
                                        <p:tgtEl>
                                          <p:spTgt spid="116"/>
                                        </p:tgtEl>
                                      </p:cBhvr>
                                    </p:animEffect>
                                  </p:childTnLst>
                                </p:cTn>
                              </p:par>
                              <p:par>
                                <p:cTn id="46" presetID="10" presetClass="entr" presetSubtype="0" fill="hold" nodeType="withEffect">
                                  <p:stCondLst>
                                    <p:cond delay="0"/>
                                  </p:stCondLst>
                                  <p:childTnLst>
                                    <p:set>
                                      <p:cBhvr>
                                        <p:cTn id="47" dur="1" fill="hold">
                                          <p:stCondLst>
                                            <p:cond delay="0"/>
                                          </p:stCondLst>
                                        </p:cTn>
                                        <p:tgtEl>
                                          <p:spTgt spid="122"/>
                                        </p:tgtEl>
                                        <p:attrNameLst>
                                          <p:attrName>style.visibility</p:attrName>
                                        </p:attrNameLst>
                                      </p:cBhvr>
                                      <p:to>
                                        <p:strVal val="visible"/>
                                      </p:to>
                                    </p:set>
                                    <p:animEffect transition="in" filter="fade">
                                      <p:cBhvr>
                                        <p:cTn id="48" dur="500"/>
                                        <p:tgtEl>
                                          <p:spTgt spid="122"/>
                                        </p:tgtEl>
                                      </p:cBhvr>
                                    </p:animEffect>
                                  </p:childTnLst>
                                </p:cTn>
                              </p:par>
                              <p:par>
                                <p:cTn id="49" presetID="10" presetClass="entr" presetSubtype="0" fill="hold" nodeType="withEffect">
                                  <p:stCondLst>
                                    <p:cond delay="0"/>
                                  </p:stCondLst>
                                  <p:childTnLst>
                                    <p:set>
                                      <p:cBhvr>
                                        <p:cTn id="50" dur="1" fill="hold">
                                          <p:stCondLst>
                                            <p:cond delay="0"/>
                                          </p:stCondLst>
                                        </p:cTn>
                                        <p:tgtEl>
                                          <p:spTgt spid="125"/>
                                        </p:tgtEl>
                                        <p:attrNameLst>
                                          <p:attrName>style.visibility</p:attrName>
                                        </p:attrNameLst>
                                      </p:cBhvr>
                                      <p:to>
                                        <p:strVal val="visible"/>
                                      </p:to>
                                    </p:set>
                                    <p:animEffect transition="in" filter="fade">
                                      <p:cBhvr>
                                        <p:cTn id="51" dur="500"/>
                                        <p:tgtEl>
                                          <p:spTgt spid="125"/>
                                        </p:tgtEl>
                                      </p:cBhvr>
                                    </p:animEffect>
                                  </p:childTnLst>
                                </p:cTn>
                              </p:par>
                            </p:childTnLst>
                          </p:cTn>
                        </p:par>
                      </p:childTnLst>
                    </p:cTn>
                  </p:par>
                  <p:par>
                    <p:cTn id="52" fill="hold">
                      <p:stCondLst>
                        <p:cond delay="indefinite"/>
                      </p:stCondLst>
                      <p:childTnLst>
                        <p:par>
                          <p:cTn id="53" fill="hold">
                            <p:stCondLst>
                              <p:cond delay="0"/>
                            </p:stCondLst>
                            <p:childTnLst>
                              <p:par>
                                <p:cTn id="54" presetID="22" presetClass="entr" presetSubtype="4" fill="hold" nodeType="clickEffect">
                                  <p:stCondLst>
                                    <p:cond delay="0"/>
                                  </p:stCondLst>
                                  <p:childTnLst>
                                    <p:set>
                                      <p:cBhvr>
                                        <p:cTn id="55" dur="1" fill="hold">
                                          <p:stCondLst>
                                            <p:cond delay="0"/>
                                          </p:stCondLst>
                                        </p:cTn>
                                        <p:tgtEl>
                                          <p:spTgt spid="129"/>
                                        </p:tgtEl>
                                        <p:attrNameLst>
                                          <p:attrName>style.visibility</p:attrName>
                                        </p:attrNameLst>
                                      </p:cBhvr>
                                      <p:to>
                                        <p:strVal val="visible"/>
                                      </p:to>
                                    </p:set>
                                    <p:animEffect transition="in" filter="wipe(down)">
                                      <p:cBhvr>
                                        <p:cTn id="56" dur="500"/>
                                        <p:tgtEl>
                                          <p:spTgt spid="129"/>
                                        </p:tgtEl>
                                      </p:cBhvr>
                                    </p:animEffect>
                                  </p:childTnLst>
                                </p:cTn>
                              </p:par>
                            </p:childTnLst>
                          </p:cTn>
                        </p:par>
                        <p:par>
                          <p:cTn id="57" fill="hold">
                            <p:stCondLst>
                              <p:cond delay="500"/>
                            </p:stCondLst>
                            <p:childTnLst>
                              <p:par>
                                <p:cTn id="58" presetID="10" presetClass="entr" presetSubtype="0" fill="hold" grpId="0" nodeType="afterEffect">
                                  <p:stCondLst>
                                    <p:cond delay="0"/>
                                  </p:stCondLst>
                                  <p:childTnLst>
                                    <p:set>
                                      <p:cBhvr>
                                        <p:cTn id="59" dur="1" fill="hold">
                                          <p:stCondLst>
                                            <p:cond delay="0"/>
                                          </p:stCondLst>
                                        </p:cTn>
                                        <p:tgtEl>
                                          <p:spTgt spid="128"/>
                                        </p:tgtEl>
                                        <p:attrNameLst>
                                          <p:attrName>style.visibility</p:attrName>
                                        </p:attrNameLst>
                                      </p:cBhvr>
                                      <p:to>
                                        <p:strVal val="visible"/>
                                      </p:to>
                                    </p:set>
                                    <p:animEffect transition="in" filter="fade">
                                      <p:cBhvr>
                                        <p:cTn id="60" dur="500"/>
                                        <p:tgtEl>
                                          <p:spTgt spid="128"/>
                                        </p:tgtEl>
                                      </p:cBhvr>
                                    </p:animEffect>
                                  </p:childTnLst>
                                </p:cTn>
                              </p:par>
                            </p:childTnLst>
                          </p:cTn>
                        </p:par>
                        <p:par>
                          <p:cTn id="61" fill="hold">
                            <p:stCondLst>
                              <p:cond delay="1000"/>
                            </p:stCondLst>
                            <p:childTnLst>
                              <p:par>
                                <p:cTn id="62" presetID="10" presetClass="entr" presetSubtype="0" fill="hold" grpId="0" nodeType="afterEffect">
                                  <p:stCondLst>
                                    <p:cond delay="0"/>
                                  </p:stCondLst>
                                  <p:childTnLst>
                                    <p:set>
                                      <p:cBhvr>
                                        <p:cTn id="63" dur="1" fill="hold">
                                          <p:stCondLst>
                                            <p:cond delay="0"/>
                                          </p:stCondLst>
                                        </p:cTn>
                                        <p:tgtEl>
                                          <p:spTgt spid="130"/>
                                        </p:tgtEl>
                                        <p:attrNameLst>
                                          <p:attrName>style.visibility</p:attrName>
                                        </p:attrNameLst>
                                      </p:cBhvr>
                                      <p:to>
                                        <p:strVal val="visible"/>
                                      </p:to>
                                    </p:set>
                                    <p:animEffect transition="in" filter="fade">
                                      <p:cBhvr>
                                        <p:cTn id="64" dur="500"/>
                                        <p:tgtEl>
                                          <p:spTgt spid="130"/>
                                        </p:tgtEl>
                                      </p:cBhvr>
                                    </p:animEffect>
                                  </p:childTnLst>
                                </p:cTn>
                              </p:par>
                            </p:childTnLst>
                          </p:cTn>
                        </p:par>
                      </p:childTnLst>
                    </p:cTn>
                  </p:par>
                  <p:par>
                    <p:cTn id="65" fill="hold">
                      <p:stCondLst>
                        <p:cond delay="indefinite"/>
                      </p:stCondLst>
                      <p:childTnLst>
                        <p:par>
                          <p:cTn id="66" fill="hold">
                            <p:stCondLst>
                              <p:cond delay="0"/>
                            </p:stCondLst>
                            <p:childTnLst>
                              <p:par>
                                <p:cTn id="67" presetID="22" presetClass="entr" presetSubtype="4" fill="hold" nodeType="clickEffect">
                                  <p:stCondLst>
                                    <p:cond delay="0"/>
                                  </p:stCondLst>
                                  <p:childTnLst>
                                    <p:set>
                                      <p:cBhvr>
                                        <p:cTn id="68" dur="1" fill="hold">
                                          <p:stCondLst>
                                            <p:cond delay="0"/>
                                          </p:stCondLst>
                                        </p:cTn>
                                        <p:tgtEl>
                                          <p:spTgt spid="151"/>
                                        </p:tgtEl>
                                        <p:attrNameLst>
                                          <p:attrName>style.visibility</p:attrName>
                                        </p:attrNameLst>
                                      </p:cBhvr>
                                      <p:to>
                                        <p:strVal val="visible"/>
                                      </p:to>
                                    </p:set>
                                    <p:animEffect transition="in" filter="wipe(down)">
                                      <p:cBhvr>
                                        <p:cTn id="69" dur="300"/>
                                        <p:tgtEl>
                                          <p:spTgt spid="151"/>
                                        </p:tgtEl>
                                      </p:cBhvr>
                                    </p:animEffect>
                                  </p:childTnLst>
                                </p:cTn>
                              </p:par>
                            </p:childTnLst>
                          </p:cTn>
                        </p:par>
                        <p:par>
                          <p:cTn id="70" fill="hold">
                            <p:stCondLst>
                              <p:cond delay="300"/>
                            </p:stCondLst>
                            <p:childTnLst>
                              <p:par>
                                <p:cTn id="71" presetID="22" presetClass="entr" presetSubtype="4" fill="hold" nodeType="afterEffect">
                                  <p:stCondLst>
                                    <p:cond delay="0"/>
                                  </p:stCondLst>
                                  <p:childTnLst>
                                    <p:set>
                                      <p:cBhvr>
                                        <p:cTn id="72" dur="1" fill="hold">
                                          <p:stCondLst>
                                            <p:cond delay="0"/>
                                          </p:stCondLst>
                                        </p:cTn>
                                        <p:tgtEl>
                                          <p:spTgt spid="152"/>
                                        </p:tgtEl>
                                        <p:attrNameLst>
                                          <p:attrName>style.visibility</p:attrName>
                                        </p:attrNameLst>
                                      </p:cBhvr>
                                      <p:to>
                                        <p:strVal val="visible"/>
                                      </p:to>
                                    </p:set>
                                    <p:animEffect transition="in" filter="wipe(down)">
                                      <p:cBhvr>
                                        <p:cTn id="73" dur="300"/>
                                        <p:tgtEl>
                                          <p:spTgt spid="152"/>
                                        </p:tgtEl>
                                      </p:cBhvr>
                                    </p:animEffect>
                                  </p:childTnLst>
                                </p:cTn>
                              </p:par>
                            </p:childTnLst>
                          </p:cTn>
                        </p:par>
                        <p:par>
                          <p:cTn id="74" fill="hold">
                            <p:stCondLst>
                              <p:cond delay="600"/>
                            </p:stCondLst>
                            <p:childTnLst>
                              <p:par>
                                <p:cTn id="75" presetID="22" presetClass="entr" presetSubtype="4" fill="hold" nodeType="afterEffect">
                                  <p:stCondLst>
                                    <p:cond delay="0"/>
                                  </p:stCondLst>
                                  <p:childTnLst>
                                    <p:set>
                                      <p:cBhvr>
                                        <p:cTn id="76" dur="1" fill="hold">
                                          <p:stCondLst>
                                            <p:cond delay="0"/>
                                          </p:stCondLst>
                                        </p:cTn>
                                        <p:tgtEl>
                                          <p:spTgt spid="153"/>
                                        </p:tgtEl>
                                        <p:attrNameLst>
                                          <p:attrName>style.visibility</p:attrName>
                                        </p:attrNameLst>
                                      </p:cBhvr>
                                      <p:to>
                                        <p:strVal val="visible"/>
                                      </p:to>
                                    </p:set>
                                    <p:animEffect transition="in" filter="wipe(down)">
                                      <p:cBhvr>
                                        <p:cTn id="77" dur="300"/>
                                        <p:tgtEl>
                                          <p:spTgt spid="153"/>
                                        </p:tgtEl>
                                      </p:cBhvr>
                                    </p:animEffect>
                                  </p:childTnLst>
                                </p:cTn>
                              </p:par>
                            </p:childTnLst>
                          </p:cTn>
                        </p:par>
                        <p:par>
                          <p:cTn id="78" fill="hold">
                            <p:stCondLst>
                              <p:cond delay="900"/>
                            </p:stCondLst>
                            <p:childTnLst>
                              <p:par>
                                <p:cTn id="79" presetID="22" presetClass="entr" presetSubtype="4" fill="hold" nodeType="afterEffect">
                                  <p:stCondLst>
                                    <p:cond delay="0"/>
                                  </p:stCondLst>
                                  <p:childTnLst>
                                    <p:set>
                                      <p:cBhvr>
                                        <p:cTn id="80" dur="1" fill="hold">
                                          <p:stCondLst>
                                            <p:cond delay="0"/>
                                          </p:stCondLst>
                                        </p:cTn>
                                        <p:tgtEl>
                                          <p:spTgt spid="154"/>
                                        </p:tgtEl>
                                        <p:attrNameLst>
                                          <p:attrName>style.visibility</p:attrName>
                                        </p:attrNameLst>
                                      </p:cBhvr>
                                      <p:to>
                                        <p:strVal val="visible"/>
                                      </p:to>
                                    </p:set>
                                    <p:animEffect transition="in" filter="wipe(down)">
                                      <p:cBhvr>
                                        <p:cTn id="81" dur="300"/>
                                        <p:tgtEl>
                                          <p:spTgt spid="154"/>
                                        </p:tgtEl>
                                      </p:cBhvr>
                                    </p:animEffect>
                                  </p:childTnLst>
                                </p:cTn>
                              </p:par>
                            </p:childTnLst>
                          </p:cTn>
                        </p:par>
                        <p:par>
                          <p:cTn id="82" fill="hold">
                            <p:stCondLst>
                              <p:cond delay="1200"/>
                            </p:stCondLst>
                            <p:childTnLst>
                              <p:par>
                                <p:cTn id="83" presetID="22" presetClass="entr" presetSubtype="4" fill="hold" nodeType="afterEffect">
                                  <p:stCondLst>
                                    <p:cond delay="0"/>
                                  </p:stCondLst>
                                  <p:childTnLst>
                                    <p:set>
                                      <p:cBhvr>
                                        <p:cTn id="84" dur="1" fill="hold">
                                          <p:stCondLst>
                                            <p:cond delay="0"/>
                                          </p:stCondLst>
                                        </p:cTn>
                                        <p:tgtEl>
                                          <p:spTgt spid="155"/>
                                        </p:tgtEl>
                                        <p:attrNameLst>
                                          <p:attrName>style.visibility</p:attrName>
                                        </p:attrNameLst>
                                      </p:cBhvr>
                                      <p:to>
                                        <p:strVal val="visible"/>
                                      </p:to>
                                    </p:set>
                                    <p:animEffect transition="in" filter="wipe(down)">
                                      <p:cBhvr>
                                        <p:cTn id="85" dur="300"/>
                                        <p:tgtEl>
                                          <p:spTgt spid="155"/>
                                        </p:tgtEl>
                                      </p:cBhvr>
                                    </p:animEffect>
                                  </p:childTnLst>
                                </p:cTn>
                              </p:par>
                            </p:childTnLst>
                          </p:cTn>
                        </p:par>
                        <p:par>
                          <p:cTn id="86" fill="hold">
                            <p:stCondLst>
                              <p:cond delay="1500"/>
                            </p:stCondLst>
                            <p:childTnLst>
                              <p:par>
                                <p:cTn id="87" presetID="22" presetClass="entr" presetSubtype="4" fill="hold" nodeType="afterEffect">
                                  <p:stCondLst>
                                    <p:cond delay="0"/>
                                  </p:stCondLst>
                                  <p:childTnLst>
                                    <p:set>
                                      <p:cBhvr>
                                        <p:cTn id="88" dur="1" fill="hold">
                                          <p:stCondLst>
                                            <p:cond delay="0"/>
                                          </p:stCondLst>
                                        </p:cTn>
                                        <p:tgtEl>
                                          <p:spTgt spid="156"/>
                                        </p:tgtEl>
                                        <p:attrNameLst>
                                          <p:attrName>style.visibility</p:attrName>
                                        </p:attrNameLst>
                                      </p:cBhvr>
                                      <p:to>
                                        <p:strVal val="visible"/>
                                      </p:to>
                                    </p:set>
                                    <p:animEffect transition="in" filter="wipe(down)">
                                      <p:cBhvr>
                                        <p:cTn id="89" dur="300"/>
                                        <p:tgtEl>
                                          <p:spTgt spid="156"/>
                                        </p:tgtEl>
                                      </p:cBhvr>
                                    </p:animEffect>
                                  </p:childTnLst>
                                </p:cTn>
                              </p:par>
                            </p:childTnLst>
                          </p:cTn>
                        </p:par>
                        <p:par>
                          <p:cTn id="90" fill="hold">
                            <p:stCondLst>
                              <p:cond delay="1800"/>
                            </p:stCondLst>
                            <p:childTnLst>
                              <p:par>
                                <p:cTn id="91" presetID="22" presetClass="entr" presetSubtype="4" fill="hold" nodeType="afterEffect">
                                  <p:stCondLst>
                                    <p:cond delay="0"/>
                                  </p:stCondLst>
                                  <p:childTnLst>
                                    <p:set>
                                      <p:cBhvr>
                                        <p:cTn id="92" dur="1" fill="hold">
                                          <p:stCondLst>
                                            <p:cond delay="0"/>
                                          </p:stCondLst>
                                        </p:cTn>
                                        <p:tgtEl>
                                          <p:spTgt spid="157"/>
                                        </p:tgtEl>
                                        <p:attrNameLst>
                                          <p:attrName>style.visibility</p:attrName>
                                        </p:attrNameLst>
                                      </p:cBhvr>
                                      <p:to>
                                        <p:strVal val="visible"/>
                                      </p:to>
                                    </p:set>
                                    <p:animEffect transition="in" filter="wipe(down)">
                                      <p:cBhvr>
                                        <p:cTn id="93" dur="300"/>
                                        <p:tgtEl>
                                          <p:spTgt spid="157"/>
                                        </p:tgtEl>
                                      </p:cBhvr>
                                    </p:animEffect>
                                  </p:childTnLst>
                                </p:cTn>
                              </p:par>
                            </p:childTnLst>
                          </p:cTn>
                        </p:par>
                      </p:childTnLst>
                    </p:cTn>
                  </p:par>
                  <p:par>
                    <p:cTn id="94" fill="hold">
                      <p:stCondLst>
                        <p:cond delay="indefinite"/>
                      </p:stCondLst>
                      <p:childTnLst>
                        <p:par>
                          <p:cTn id="95" fill="hold">
                            <p:stCondLst>
                              <p:cond delay="0"/>
                            </p:stCondLst>
                            <p:childTnLst>
                              <p:par>
                                <p:cTn id="96" presetID="10" presetClass="entr" presetSubtype="0" fill="hold" grpId="0" nodeType="clickEffect">
                                  <p:stCondLst>
                                    <p:cond delay="0"/>
                                  </p:stCondLst>
                                  <p:childTnLst>
                                    <p:set>
                                      <p:cBhvr>
                                        <p:cTn id="97" dur="1" fill="hold">
                                          <p:stCondLst>
                                            <p:cond delay="0"/>
                                          </p:stCondLst>
                                        </p:cTn>
                                        <p:tgtEl>
                                          <p:spTgt spid="159"/>
                                        </p:tgtEl>
                                        <p:attrNameLst>
                                          <p:attrName>style.visibility</p:attrName>
                                        </p:attrNameLst>
                                      </p:cBhvr>
                                      <p:to>
                                        <p:strVal val="visible"/>
                                      </p:to>
                                    </p:set>
                                    <p:animEffect transition="in" filter="fade">
                                      <p:cBhvr>
                                        <p:cTn id="98" dur="500"/>
                                        <p:tgtEl>
                                          <p:spTgt spid="1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128" grpId="0"/>
      <p:bldP spid="130" grpId="0"/>
      <p:bldP spid="15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large brick building&#10;&#10;Description automatically generated">
            <a:extLst>
              <a:ext uri="{FF2B5EF4-FFF2-40B4-BE49-F238E27FC236}">
                <a16:creationId xmlns:a16="http://schemas.microsoft.com/office/drawing/2014/main" id="{8CEAE94A-FD1F-4552-96D8-70DF670D33F3}"/>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5119"/>
          <a:stretch/>
        </p:blipFill>
        <p:spPr>
          <a:xfrm flipH="1">
            <a:off x="752357" y="1539875"/>
            <a:ext cx="7632700" cy="4581221"/>
          </a:xfrm>
          <a:prstGeom prst="rect">
            <a:avLst/>
          </a:prstGeom>
        </p:spPr>
      </p:pic>
      <p:sp>
        <p:nvSpPr>
          <p:cNvPr id="66" name="TextBox 65">
            <a:extLst>
              <a:ext uri="{FF2B5EF4-FFF2-40B4-BE49-F238E27FC236}">
                <a16:creationId xmlns:a16="http://schemas.microsoft.com/office/drawing/2014/main" id="{414B46E8-5262-4D59-98DC-C0B6DE14E40E}"/>
              </a:ext>
            </a:extLst>
          </p:cNvPr>
          <p:cNvSpPr txBox="1"/>
          <p:nvPr/>
        </p:nvSpPr>
        <p:spPr>
          <a:xfrm>
            <a:off x="861134" y="1633847"/>
            <a:ext cx="7412854" cy="1049106"/>
          </a:xfrm>
          <a:prstGeom prst="rect">
            <a:avLst/>
          </a:prstGeom>
          <a:solidFill>
            <a:schemeClr val="bg1"/>
          </a:solidFill>
          <a:ln w="28575">
            <a:solidFill>
              <a:srgbClr val="EE3531"/>
            </a:solidFill>
          </a:ln>
        </p:spPr>
        <p:txBody>
          <a:bodyPr wrap="square" lIns="108000" tIns="108000" rIns="108000" bIns="108000" rtlCol="0">
            <a:spAutoFit/>
          </a:bodyPr>
          <a:lstStyle/>
          <a:p>
            <a:r>
              <a:rPr lang="en-GB" dirty="0"/>
              <a:t>Next, we subtract the tens. Remember, we always subtract the bottom number from the top number. </a:t>
            </a:r>
            <a:r>
              <a:rPr lang="en-GB" b="1" dirty="0"/>
              <a:t>6 tens subtract 2 tens equals 4 tens</a:t>
            </a:r>
            <a:r>
              <a:rPr lang="en-GB" dirty="0"/>
              <a:t>. We write 4 in the tens answer box.</a:t>
            </a:r>
          </a:p>
        </p:txBody>
      </p:sp>
      <p:sp>
        <p:nvSpPr>
          <p:cNvPr id="19" name="Rectangle 18">
            <a:extLst>
              <a:ext uri="{FF2B5EF4-FFF2-40B4-BE49-F238E27FC236}">
                <a16:creationId xmlns:a16="http://schemas.microsoft.com/office/drawing/2014/main" id="{A1F3E6F7-0AE8-4036-925B-04BC47432D50}"/>
              </a:ext>
            </a:extLst>
          </p:cNvPr>
          <p:cNvSpPr/>
          <p:nvPr/>
        </p:nvSpPr>
        <p:spPr>
          <a:xfrm>
            <a:off x="497150" y="736904"/>
            <a:ext cx="8140823" cy="615553"/>
          </a:xfrm>
          <a:prstGeom prst="rect">
            <a:avLst/>
          </a:prstGeom>
        </p:spPr>
        <p:txBody>
          <a:bodyPr wrap="square" lIns="0" tIns="0" rIns="0" bIns="0">
            <a:spAutoFit/>
          </a:bodyPr>
          <a:lstStyle/>
          <a:p>
            <a:pPr algn="ctr" eaLnBrk="1" fontAlgn="auto" hangingPunct="1">
              <a:spcBef>
                <a:spcPts val="0"/>
              </a:spcBef>
              <a:spcAft>
                <a:spcPts val="0"/>
              </a:spcAft>
              <a:defRPr/>
            </a:pPr>
            <a:r>
              <a:rPr lang="en-GB" altLang="en-US" sz="4000" b="1" dirty="0"/>
              <a:t>Column Subtraction</a:t>
            </a:r>
            <a:endParaRPr lang="en-GB" sz="4000" b="1" dirty="0"/>
          </a:p>
        </p:txBody>
      </p:sp>
      <p:graphicFrame>
        <p:nvGraphicFramePr>
          <p:cNvPr id="57" name="Google Shape;505;ga37ea589f5_0_46">
            <a:extLst>
              <a:ext uri="{FF2B5EF4-FFF2-40B4-BE49-F238E27FC236}">
                <a16:creationId xmlns:a16="http://schemas.microsoft.com/office/drawing/2014/main" id="{F99FF46B-6E65-46CF-B61C-236DADCF4967}"/>
              </a:ext>
            </a:extLst>
          </p:cNvPr>
          <p:cNvGraphicFramePr/>
          <p:nvPr/>
        </p:nvGraphicFramePr>
        <p:xfrm>
          <a:off x="861134" y="3131739"/>
          <a:ext cx="3947196" cy="2789667"/>
        </p:xfrm>
        <a:graphic>
          <a:graphicData uri="http://schemas.openxmlformats.org/drawingml/2006/table">
            <a:tbl>
              <a:tblPr>
                <a:noFill/>
              </a:tblPr>
              <a:tblGrid>
                <a:gridCol w="1315732">
                  <a:extLst>
                    <a:ext uri="{9D8B030D-6E8A-4147-A177-3AD203B41FA5}">
                      <a16:colId xmlns:a16="http://schemas.microsoft.com/office/drawing/2014/main" val="20000"/>
                    </a:ext>
                  </a:extLst>
                </a:gridCol>
                <a:gridCol w="1315732">
                  <a:extLst>
                    <a:ext uri="{9D8B030D-6E8A-4147-A177-3AD203B41FA5}">
                      <a16:colId xmlns:a16="http://schemas.microsoft.com/office/drawing/2014/main" val="20001"/>
                    </a:ext>
                  </a:extLst>
                </a:gridCol>
                <a:gridCol w="1315732">
                  <a:extLst>
                    <a:ext uri="{9D8B030D-6E8A-4147-A177-3AD203B41FA5}">
                      <a16:colId xmlns:a16="http://schemas.microsoft.com/office/drawing/2014/main" val="20002"/>
                    </a:ext>
                  </a:extLst>
                </a:gridCol>
              </a:tblGrid>
              <a:tr h="552408">
                <a:tc>
                  <a:txBody>
                    <a:bodyPr/>
                    <a:lstStyle/>
                    <a:p>
                      <a:pPr marL="0" lvl="0" indent="0" algn="ctr" rtl="0">
                        <a:spcBef>
                          <a:spcPts val="0"/>
                        </a:spcBef>
                        <a:spcAft>
                          <a:spcPts val="0"/>
                        </a:spcAft>
                        <a:buNone/>
                      </a:pPr>
                      <a:r>
                        <a:rPr lang="en-US" sz="1800" b="1" dirty="0"/>
                        <a:t>100s</a:t>
                      </a:r>
                      <a:endParaRPr sz="1800" b="1" dirty="0"/>
                    </a:p>
                  </a:txBody>
                  <a:tcPr marT="91475" marB="914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chemeClr val="accent3"/>
                    </a:solidFill>
                  </a:tcPr>
                </a:tc>
                <a:tc>
                  <a:txBody>
                    <a:bodyPr/>
                    <a:lstStyle/>
                    <a:p>
                      <a:pPr marL="0" lvl="0" indent="0" algn="ctr" rtl="0">
                        <a:spcBef>
                          <a:spcPts val="0"/>
                        </a:spcBef>
                        <a:spcAft>
                          <a:spcPts val="0"/>
                        </a:spcAft>
                        <a:buNone/>
                      </a:pPr>
                      <a:r>
                        <a:rPr lang="en-US" sz="1800" b="1" dirty="0"/>
                        <a:t>10s</a:t>
                      </a:r>
                      <a:endParaRPr sz="1800" b="1" dirty="0"/>
                    </a:p>
                  </a:txBody>
                  <a:tcPr marT="91475" marB="914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9B000"/>
                    </a:solidFill>
                  </a:tcPr>
                </a:tc>
                <a:tc>
                  <a:txBody>
                    <a:bodyPr/>
                    <a:lstStyle/>
                    <a:p>
                      <a:pPr marL="0" lvl="0" indent="0" algn="ctr" rtl="0">
                        <a:spcBef>
                          <a:spcPts val="0"/>
                        </a:spcBef>
                        <a:spcAft>
                          <a:spcPts val="0"/>
                        </a:spcAft>
                        <a:buNone/>
                      </a:pPr>
                      <a:r>
                        <a:rPr lang="en-US" sz="1800" b="1" dirty="0"/>
                        <a:t>1s</a:t>
                      </a:r>
                      <a:endParaRPr sz="1800" b="1" dirty="0"/>
                    </a:p>
                  </a:txBody>
                  <a:tcPr marT="91475" marB="914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1F67"/>
                    </a:solidFill>
                  </a:tcPr>
                </a:tc>
                <a:extLst>
                  <a:ext uri="{0D108BD9-81ED-4DB2-BD59-A6C34878D82A}">
                    <a16:rowId xmlns:a16="http://schemas.microsoft.com/office/drawing/2014/main" val="10000"/>
                  </a:ext>
                </a:extLst>
              </a:tr>
              <a:tr h="2237259">
                <a:tc>
                  <a:txBody>
                    <a:bodyPr/>
                    <a:lstStyle/>
                    <a:p>
                      <a:pPr marL="0" lvl="0" indent="0" algn="l" rtl="0">
                        <a:spcBef>
                          <a:spcPts val="0"/>
                        </a:spcBef>
                        <a:spcAft>
                          <a:spcPts val="0"/>
                        </a:spcAft>
                        <a:buNone/>
                      </a:pPr>
                      <a:endParaRPr sz="180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1"/>
                  </a:ext>
                </a:extLst>
              </a:tr>
            </a:tbl>
          </a:graphicData>
        </a:graphic>
      </p:graphicFrame>
      <p:graphicFrame>
        <p:nvGraphicFramePr>
          <p:cNvPr id="58" name="Table 15">
            <a:extLst>
              <a:ext uri="{FF2B5EF4-FFF2-40B4-BE49-F238E27FC236}">
                <a16:creationId xmlns:a16="http://schemas.microsoft.com/office/drawing/2014/main" id="{B14F9C25-90AF-4AD0-9DB7-C54999CA1D91}"/>
              </a:ext>
            </a:extLst>
          </p:cNvPr>
          <p:cNvGraphicFramePr>
            <a:graphicFrameLocks noGrp="1"/>
          </p:cNvGraphicFramePr>
          <p:nvPr>
            <p:extLst>
              <p:ext uri="{D42A27DB-BD31-4B8C-83A1-F6EECF244321}">
                <p14:modId xmlns:p14="http://schemas.microsoft.com/office/powerpoint/2010/main" val="1485763298"/>
              </p:ext>
            </p:extLst>
          </p:nvPr>
        </p:nvGraphicFramePr>
        <p:xfrm>
          <a:off x="4907824" y="3344125"/>
          <a:ext cx="1924052" cy="1971241"/>
        </p:xfrm>
        <a:graphic>
          <a:graphicData uri="http://schemas.openxmlformats.org/drawingml/2006/table">
            <a:tbl>
              <a:tblPr>
                <a:tableStyleId>{5C22544A-7EE6-4342-B048-85BDC9FD1C3A}</a:tableStyleId>
              </a:tblPr>
              <a:tblGrid>
                <a:gridCol w="481013">
                  <a:extLst>
                    <a:ext uri="{9D8B030D-6E8A-4147-A177-3AD203B41FA5}">
                      <a16:colId xmlns:a16="http://schemas.microsoft.com/office/drawing/2014/main" val="20000"/>
                    </a:ext>
                  </a:extLst>
                </a:gridCol>
                <a:gridCol w="481013">
                  <a:extLst>
                    <a:ext uri="{9D8B030D-6E8A-4147-A177-3AD203B41FA5}">
                      <a16:colId xmlns:a16="http://schemas.microsoft.com/office/drawing/2014/main" val="20001"/>
                    </a:ext>
                  </a:extLst>
                </a:gridCol>
                <a:gridCol w="481013">
                  <a:extLst>
                    <a:ext uri="{9D8B030D-6E8A-4147-A177-3AD203B41FA5}">
                      <a16:colId xmlns:a16="http://schemas.microsoft.com/office/drawing/2014/main" val="20002"/>
                    </a:ext>
                  </a:extLst>
                </a:gridCol>
                <a:gridCol w="481013">
                  <a:extLst>
                    <a:ext uri="{9D8B030D-6E8A-4147-A177-3AD203B41FA5}">
                      <a16:colId xmlns:a16="http://schemas.microsoft.com/office/drawing/2014/main" val="20003"/>
                    </a:ext>
                  </a:extLst>
                </a:gridCol>
              </a:tblGrid>
              <a:tr h="393382">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a:solidFill>
                            <a:schemeClr val="tx1"/>
                          </a:solidFill>
                        </a:rPr>
                        <a:t>H</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dirty="0">
                          <a:solidFill>
                            <a:schemeClr val="tx1"/>
                          </a:solidFill>
                        </a:rPr>
                        <a:t>T</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a:solidFill>
                            <a:schemeClr val="tx1"/>
                          </a:solidFill>
                        </a:rPr>
                        <a:t>O</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93382">
                <a:tc>
                  <a:txBody>
                    <a:bodyPr/>
                    <a:lstStyle/>
                    <a:p>
                      <a:pPr algn="ctr"/>
                      <a:endParaRPr lang="en-GB" sz="190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93382">
                <a:tc>
                  <a:txBody>
                    <a:bodyPr/>
                    <a:lstStyle/>
                    <a:p>
                      <a:pPr algn="ctr"/>
                      <a:r>
                        <a:rPr lang="en-GB" sz="1900" dirty="0"/>
                        <a:t>−</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93382">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97713">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grpSp>
        <p:nvGrpSpPr>
          <p:cNvPr id="59" name="Group 58">
            <a:extLst>
              <a:ext uri="{FF2B5EF4-FFF2-40B4-BE49-F238E27FC236}">
                <a16:creationId xmlns:a16="http://schemas.microsoft.com/office/drawing/2014/main" id="{1344CEA0-D094-447E-88B9-1BD2AD2C386D}"/>
              </a:ext>
            </a:extLst>
          </p:cNvPr>
          <p:cNvGrpSpPr/>
          <p:nvPr/>
        </p:nvGrpSpPr>
        <p:grpSpPr>
          <a:xfrm>
            <a:off x="2186079" y="3757760"/>
            <a:ext cx="349055" cy="290319"/>
            <a:chOff x="2314065" y="3052881"/>
            <a:chExt cx="369998" cy="307738"/>
          </a:xfrm>
          <a:effectLst>
            <a:outerShdw blurRad="12700" dir="4140000" algn="ctr" rotWithShape="0">
              <a:srgbClr val="000000">
                <a:alpha val="21000"/>
              </a:srgbClr>
            </a:outerShdw>
          </a:effectLst>
        </p:grpSpPr>
        <p:sp>
          <p:nvSpPr>
            <p:cNvPr id="60" name="Oval 59">
              <a:extLst>
                <a:ext uri="{FF2B5EF4-FFF2-40B4-BE49-F238E27FC236}">
                  <a16:creationId xmlns:a16="http://schemas.microsoft.com/office/drawing/2014/main" id="{8F136F76-AA66-4E77-8FF2-77011FBA35E1}"/>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1" name="TextBox 60">
              <a:extLst>
                <a:ext uri="{FF2B5EF4-FFF2-40B4-BE49-F238E27FC236}">
                  <a16:creationId xmlns:a16="http://schemas.microsoft.com/office/drawing/2014/main" id="{F095C84F-93D7-4905-B684-B958D94E8AED}"/>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62" name="Group 61">
            <a:extLst>
              <a:ext uri="{FF2B5EF4-FFF2-40B4-BE49-F238E27FC236}">
                <a16:creationId xmlns:a16="http://schemas.microsoft.com/office/drawing/2014/main" id="{0EAC9921-74FC-43AD-8853-CBFB186DF260}"/>
              </a:ext>
            </a:extLst>
          </p:cNvPr>
          <p:cNvGrpSpPr/>
          <p:nvPr/>
        </p:nvGrpSpPr>
        <p:grpSpPr>
          <a:xfrm>
            <a:off x="846894" y="3757699"/>
            <a:ext cx="418950" cy="288945"/>
            <a:chOff x="2279393" y="3052881"/>
            <a:chExt cx="446198" cy="307738"/>
          </a:xfrm>
          <a:effectLst>
            <a:outerShdw blurRad="25400" dir="4140000" algn="ctr" rotWithShape="0">
              <a:srgbClr val="000000">
                <a:alpha val="21000"/>
              </a:srgbClr>
            </a:outerShdw>
          </a:effectLst>
        </p:grpSpPr>
        <p:sp>
          <p:nvSpPr>
            <p:cNvPr id="63" name="Oval 62">
              <a:extLst>
                <a:ext uri="{FF2B5EF4-FFF2-40B4-BE49-F238E27FC236}">
                  <a16:creationId xmlns:a16="http://schemas.microsoft.com/office/drawing/2014/main" id="{B629B964-99B4-4D2F-8BD0-04E8CDCDF9B0}"/>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4" name="TextBox 63">
              <a:extLst>
                <a:ext uri="{FF2B5EF4-FFF2-40B4-BE49-F238E27FC236}">
                  <a16:creationId xmlns:a16="http://schemas.microsoft.com/office/drawing/2014/main" id="{BE438A6D-BE4F-444E-A0A4-2A0EFAAE969A}"/>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65" name="Group 64">
            <a:extLst>
              <a:ext uri="{FF2B5EF4-FFF2-40B4-BE49-F238E27FC236}">
                <a16:creationId xmlns:a16="http://schemas.microsoft.com/office/drawing/2014/main" id="{56A23C9E-1F37-423B-BCD6-122CFFE0D145}"/>
              </a:ext>
            </a:extLst>
          </p:cNvPr>
          <p:cNvGrpSpPr/>
          <p:nvPr/>
        </p:nvGrpSpPr>
        <p:grpSpPr bwMode="auto">
          <a:xfrm>
            <a:off x="3541527" y="3747332"/>
            <a:ext cx="269671" cy="272800"/>
            <a:chOff x="2361864" y="3068569"/>
            <a:chExt cx="269638" cy="273000"/>
          </a:xfrm>
          <a:effectLst>
            <a:outerShdw blurRad="12700" dir="4140000" algn="ctr" rotWithShape="0">
              <a:srgbClr val="000000">
                <a:alpha val="21000"/>
              </a:srgbClr>
            </a:outerShdw>
          </a:effectLst>
        </p:grpSpPr>
        <p:sp>
          <p:nvSpPr>
            <p:cNvPr id="67" name="Oval 66">
              <a:extLst>
                <a:ext uri="{FF2B5EF4-FFF2-40B4-BE49-F238E27FC236}">
                  <a16:creationId xmlns:a16="http://schemas.microsoft.com/office/drawing/2014/main" id="{2B00D7AF-2C8F-42D9-80F3-AA53798E702C}"/>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8" name="TextBox 67">
              <a:extLst>
                <a:ext uri="{FF2B5EF4-FFF2-40B4-BE49-F238E27FC236}">
                  <a16:creationId xmlns:a16="http://schemas.microsoft.com/office/drawing/2014/main" id="{15FC397C-33D7-40A4-B1AD-C30CA2B15785}"/>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70" name="Group 69">
            <a:extLst>
              <a:ext uri="{FF2B5EF4-FFF2-40B4-BE49-F238E27FC236}">
                <a16:creationId xmlns:a16="http://schemas.microsoft.com/office/drawing/2014/main" id="{CE399E8D-C69A-4F2B-B31E-7E0F6BD596DE}"/>
              </a:ext>
            </a:extLst>
          </p:cNvPr>
          <p:cNvGrpSpPr/>
          <p:nvPr/>
        </p:nvGrpSpPr>
        <p:grpSpPr>
          <a:xfrm>
            <a:off x="1165745" y="3757699"/>
            <a:ext cx="418950" cy="288945"/>
            <a:chOff x="2279393" y="3052881"/>
            <a:chExt cx="446198" cy="307738"/>
          </a:xfrm>
          <a:effectLst>
            <a:outerShdw blurRad="25400" dir="4140000" algn="ctr" rotWithShape="0">
              <a:srgbClr val="000000">
                <a:alpha val="21000"/>
              </a:srgbClr>
            </a:outerShdw>
          </a:effectLst>
        </p:grpSpPr>
        <p:sp>
          <p:nvSpPr>
            <p:cNvPr id="71" name="Oval 70">
              <a:extLst>
                <a:ext uri="{FF2B5EF4-FFF2-40B4-BE49-F238E27FC236}">
                  <a16:creationId xmlns:a16="http://schemas.microsoft.com/office/drawing/2014/main" id="{CFD4669D-480A-45BE-9A28-5C3468457026}"/>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2" name="TextBox 71">
              <a:extLst>
                <a:ext uri="{FF2B5EF4-FFF2-40B4-BE49-F238E27FC236}">
                  <a16:creationId xmlns:a16="http://schemas.microsoft.com/office/drawing/2014/main" id="{CD24A649-81EF-425F-86C2-4F56F7A55E51}"/>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88" name="Group 87">
            <a:extLst>
              <a:ext uri="{FF2B5EF4-FFF2-40B4-BE49-F238E27FC236}">
                <a16:creationId xmlns:a16="http://schemas.microsoft.com/office/drawing/2014/main" id="{C323375F-4036-4DAC-9B10-36E40C521255}"/>
              </a:ext>
            </a:extLst>
          </p:cNvPr>
          <p:cNvGrpSpPr/>
          <p:nvPr/>
        </p:nvGrpSpPr>
        <p:grpSpPr>
          <a:xfrm>
            <a:off x="2504996" y="3757760"/>
            <a:ext cx="349055" cy="290319"/>
            <a:chOff x="2314065" y="3052881"/>
            <a:chExt cx="369998" cy="307738"/>
          </a:xfrm>
          <a:effectLst>
            <a:outerShdw blurRad="12700" dir="4140000" algn="ctr" rotWithShape="0">
              <a:srgbClr val="000000">
                <a:alpha val="21000"/>
              </a:srgbClr>
            </a:outerShdw>
          </a:effectLst>
        </p:grpSpPr>
        <p:sp>
          <p:nvSpPr>
            <p:cNvPr id="89" name="Oval 88">
              <a:extLst>
                <a:ext uri="{FF2B5EF4-FFF2-40B4-BE49-F238E27FC236}">
                  <a16:creationId xmlns:a16="http://schemas.microsoft.com/office/drawing/2014/main" id="{58CEB17D-6CE2-4E3D-A164-7F803094B1F8}"/>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0" name="TextBox 89">
              <a:extLst>
                <a:ext uri="{FF2B5EF4-FFF2-40B4-BE49-F238E27FC236}">
                  <a16:creationId xmlns:a16="http://schemas.microsoft.com/office/drawing/2014/main" id="{0A923021-C690-4574-8090-5023B06248E9}"/>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91" name="Group 90">
            <a:extLst>
              <a:ext uri="{FF2B5EF4-FFF2-40B4-BE49-F238E27FC236}">
                <a16:creationId xmlns:a16="http://schemas.microsoft.com/office/drawing/2014/main" id="{990C3EAA-2BA5-4DCF-943D-C77E58252DB7}"/>
              </a:ext>
            </a:extLst>
          </p:cNvPr>
          <p:cNvGrpSpPr/>
          <p:nvPr/>
        </p:nvGrpSpPr>
        <p:grpSpPr>
          <a:xfrm>
            <a:off x="2177789" y="4109072"/>
            <a:ext cx="349055" cy="290319"/>
            <a:chOff x="2314065" y="3052881"/>
            <a:chExt cx="369998" cy="307738"/>
          </a:xfrm>
          <a:effectLst>
            <a:outerShdw blurRad="12700" dir="4140000" algn="ctr" rotWithShape="0">
              <a:srgbClr val="000000">
                <a:alpha val="21000"/>
              </a:srgbClr>
            </a:outerShdw>
          </a:effectLst>
        </p:grpSpPr>
        <p:sp>
          <p:nvSpPr>
            <p:cNvPr id="92" name="Oval 91">
              <a:extLst>
                <a:ext uri="{FF2B5EF4-FFF2-40B4-BE49-F238E27FC236}">
                  <a16:creationId xmlns:a16="http://schemas.microsoft.com/office/drawing/2014/main" id="{B7FA3553-7D09-4957-A86B-8537CE083315}"/>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3" name="TextBox 92">
              <a:extLst>
                <a:ext uri="{FF2B5EF4-FFF2-40B4-BE49-F238E27FC236}">
                  <a16:creationId xmlns:a16="http://schemas.microsoft.com/office/drawing/2014/main" id="{B96A42CE-603B-46BD-BEB2-1F2CE36C5004}"/>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94" name="Group 93">
            <a:extLst>
              <a:ext uri="{FF2B5EF4-FFF2-40B4-BE49-F238E27FC236}">
                <a16:creationId xmlns:a16="http://schemas.microsoft.com/office/drawing/2014/main" id="{2A68D087-EC6C-4CCF-8FCD-B9FC210E0690}"/>
              </a:ext>
            </a:extLst>
          </p:cNvPr>
          <p:cNvGrpSpPr/>
          <p:nvPr/>
        </p:nvGrpSpPr>
        <p:grpSpPr>
          <a:xfrm>
            <a:off x="2506810" y="4114813"/>
            <a:ext cx="349055" cy="290319"/>
            <a:chOff x="2314065" y="3052881"/>
            <a:chExt cx="369998" cy="307738"/>
          </a:xfrm>
          <a:effectLst>
            <a:outerShdw blurRad="12700" dir="4140000" algn="ctr" rotWithShape="0">
              <a:srgbClr val="000000">
                <a:alpha val="21000"/>
              </a:srgbClr>
            </a:outerShdw>
          </a:effectLst>
        </p:grpSpPr>
        <p:sp>
          <p:nvSpPr>
            <p:cNvPr id="95" name="Oval 94">
              <a:extLst>
                <a:ext uri="{FF2B5EF4-FFF2-40B4-BE49-F238E27FC236}">
                  <a16:creationId xmlns:a16="http://schemas.microsoft.com/office/drawing/2014/main" id="{AB3A4A60-0BE1-40FA-B415-DD02C502FE97}"/>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6" name="TextBox 95">
              <a:extLst>
                <a:ext uri="{FF2B5EF4-FFF2-40B4-BE49-F238E27FC236}">
                  <a16:creationId xmlns:a16="http://schemas.microsoft.com/office/drawing/2014/main" id="{DDC0CDE2-5B4D-49FA-B2D8-0A7CB32B9279}"/>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97" name="Group 96">
            <a:extLst>
              <a:ext uri="{FF2B5EF4-FFF2-40B4-BE49-F238E27FC236}">
                <a16:creationId xmlns:a16="http://schemas.microsoft.com/office/drawing/2014/main" id="{51C90444-7617-4393-8D0B-A4ED0A5C51F0}"/>
              </a:ext>
            </a:extLst>
          </p:cNvPr>
          <p:cNvGrpSpPr/>
          <p:nvPr/>
        </p:nvGrpSpPr>
        <p:grpSpPr bwMode="auto">
          <a:xfrm>
            <a:off x="3855909" y="3747332"/>
            <a:ext cx="269671" cy="272800"/>
            <a:chOff x="2361864" y="3068569"/>
            <a:chExt cx="269638" cy="273000"/>
          </a:xfrm>
          <a:effectLst>
            <a:outerShdw blurRad="12700" dir="4140000" algn="ctr" rotWithShape="0">
              <a:srgbClr val="000000">
                <a:alpha val="21000"/>
              </a:srgbClr>
            </a:outerShdw>
          </a:effectLst>
        </p:grpSpPr>
        <p:sp>
          <p:nvSpPr>
            <p:cNvPr id="98" name="Oval 97">
              <a:extLst>
                <a:ext uri="{FF2B5EF4-FFF2-40B4-BE49-F238E27FC236}">
                  <a16:creationId xmlns:a16="http://schemas.microsoft.com/office/drawing/2014/main" id="{D06423B2-7914-4D9C-9696-8709A97CF875}"/>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9" name="TextBox 98">
              <a:extLst>
                <a:ext uri="{FF2B5EF4-FFF2-40B4-BE49-F238E27FC236}">
                  <a16:creationId xmlns:a16="http://schemas.microsoft.com/office/drawing/2014/main" id="{43F676BD-BF96-4320-81C2-4B95EE591671}"/>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00" name="Group 99">
            <a:extLst>
              <a:ext uri="{FF2B5EF4-FFF2-40B4-BE49-F238E27FC236}">
                <a16:creationId xmlns:a16="http://schemas.microsoft.com/office/drawing/2014/main" id="{9947E75E-5677-4C61-A172-6B44F0CD6ED5}"/>
              </a:ext>
            </a:extLst>
          </p:cNvPr>
          <p:cNvGrpSpPr/>
          <p:nvPr/>
        </p:nvGrpSpPr>
        <p:grpSpPr bwMode="auto">
          <a:xfrm>
            <a:off x="4170291" y="3747332"/>
            <a:ext cx="269671" cy="272800"/>
            <a:chOff x="2361864" y="3068569"/>
            <a:chExt cx="269638" cy="273000"/>
          </a:xfrm>
          <a:effectLst>
            <a:outerShdw blurRad="12700" dir="4140000" algn="ctr" rotWithShape="0">
              <a:srgbClr val="000000">
                <a:alpha val="21000"/>
              </a:srgbClr>
            </a:outerShdw>
          </a:effectLst>
        </p:grpSpPr>
        <p:sp>
          <p:nvSpPr>
            <p:cNvPr id="101" name="Oval 100">
              <a:extLst>
                <a:ext uri="{FF2B5EF4-FFF2-40B4-BE49-F238E27FC236}">
                  <a16:creationId xmlns:a16="http://schemas.microsoft.com/office/drawing/2014/main" id="{EF6D8B5A-A91F-4524-BA5E-7467C066A84B}"/>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3" name="TextBox 102">
              <a:extLst>
                <a:ext uri="{FF2B5EF4-FFF2-40B4-BE49-F238E27FC236}">
                  <a16:creationId xmlns:a16="http://schemas.microsoft.com/office/drawing/2014/main" id="{E4C5A000-C42D-4F1F-AAEA-69B506DEBF92}"/>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sp>
        <p:nvSpPr>
          <p:cNvPr id="5" name="TextBox 4">
            <a:extLst>
              <a:ext uri="{FF2B5EF4-FFF2-40B4-BE49-F238E27FC236}">
                <a16:creationId xmlns:a16="http://schemas.microsoft.com/office/drawing/2014/main" id="{2E35B026-DF76-4678-87FD-DC63AE055B4C}"/>
              </a:ext>
            </a:extLst>
          </p:cNvPr>
          <p:cNvSpPr txBox="1"/>
          <p:nvPr/>
        </p:nvSpPr>
        <p:spPr>
          <a:xfrm>
            <a:off x="5452306" y="3736757"/>
            <a:ext cx="355107" cy="400110"/>
          </a:xfrm>
          <a:prstGeom prst="rect">
            <a:avLst/>
          </a:prstGeom>
          <a:noFill/>
        </p:spPr>
        <p:txBody>
          <a:bodyPr wrap="square" rtlCol="0">
            <a:spAutoFit/>
          </a:bodyPr>
          <a:lstStyle/>
          <a:p>
            <a:pPr algn="ctr"/>
            <a:r>
              <a:rPr lang="en-GB" sz="2000" dirty="0">
                <a:solidFill>
                  <a:srgbClr val="32B3A2"/>
                </a:solidFill>
              </a:rPr>
              <a:t>5</a:t>
            </a:r>
          </a:p>
        </p:txBody>
      </p:sp>
      <p:sp>
        <p:nvSpPr>
          <p:cNvPr id="179" name="TextBox 178">
            <a:extLst>
              <a:ext uri="{FF2B5EF4-FFF2-40B4-BE49-F238E27FC236}">
                <a16:creationId xmlns:a16="http://schemas.microsoft.com/office/drawing/2014/main" id="{E561BA55-A806-481F-9228-2CC3DCDEA243}"/>
              </a:ext>
            </a:extLst>
          </p:cNvPr>
          <p:cNvSpPr txBox="1"/>
          <p:nvPr/>
        </p:nvSpPr>
        <p:spPr>
          <a:xfrm>
            <a:off x="5452306" y="4124230"/>
            <a:ext cx="355107" cy="400110"/>
          </a:xfrm>
          <a:prstGeom prst="rect">
            <a:avLst/>
          </a:prstGeom>
          <a:noFill/>
        </p:spPr>
        <p:txBody>
          <a:bodyPr wrap="square" rtlCol="0">
            <a:spAutoFit/>
          </a:bodyPr>
          <a:lstStyle/>
          <a:p>
            <a:pPr algn="ctr"/>
            <a:r>
              <a:rPr lang="en-GB" sz="2000" dirty="0">
                <a:solidFill>
                  <a:srgbClr val="32B3A2"/>
                </a:solidFill>
              </a:rPr>
              <a:t>2</a:t>
            </a:r>
          </a:p>
        </p:txBody>
      </p:sp>
      <p:sp>
        <p:nvSpPr>
          <p:cNvPr id="180" name="TextBox 179">
            <a:extLst>
              <a:ext uri="{FF2B5EF4-FFF2-40B4-BE49-F238E27FC236}">
                <a16:creationId xmlns:a16="http://schemas.microsoft.com/office/drawing/2014/main" id="{16A28517-B63A-49A6-B2B6-92A2F152E1E0}"/>
              </a:ext>
            </a:extLst>
          </p:cNvPr>
          <p:cNvSpPr txBox="1"/>
          <p:nvPr/>
        </p:nvSpPr>
        <p:spPr>
          <a:xfrm>
            <a:off x="5933541" y="3724120"/>
            <a:ext cx="355107" cy="400110"/>
          </a:xfrm>
          <a:prstGeom prst="rect">
            <a:avLst/>
          </a:prstGeom>
          <a:noFill/>
        </p:spPr>
        <p:txBody>
          <a:bodyPr wrap="square" rtlCol="0">
            <a:spAutoFit/>
          </a:bodyPr>
          <a:lstStyle/>
          <a:p>
            <a:pPr algn="ctr"/>
            <a:r>
              <a:rPr lang="en-GB" sz="2000" dirty="0">
                <a:solidFill>
                  <a:srgbClr val="F9B000"/>
                </a:solidFill>
              </a:rPr>
              <a:t>7</a:t>
            </a:r>
          </a:p>
        </p:txBody>
      </p:sp>
      <p:sp>
        <p:nvSpPr>
          <p:cNvPr id="181" name="TextBox 180">
            <a:extLst>
              <a:ext uri="{FF2B5EF4-FFF2-40B4-BE49-F238E27FC236}">
                <a16:creationId xmlns:a16="http://schemas.microsoft.com/office/drawing/2014/main" id="{7D983B6B-EE0E-44E1-8CCC-D3CA148B9D7D}"/>
              </a:ext>
            </a:extLst>
          </p:cNvPr>
          <p:cNvSpPr txBox="1"/>
          <p:nvPr/>
        </p:nvSpPr>
        <p:spPr>
          <a:xfrm>
            <a:off x="5933541" y="4111593"/>
            <a:ext cx="355107" cy="400110"/>
          </a:xfrm>
          <a:prstGeom prst="rect">
            <a:avLst/>
          </a:prstGeom>
          <a:noFill/>
        </p:spPr>
        <p:txBody>
          <a:bodyPr wrap="square" rtlCol="0">
            <a:spAutoFit/>
          </a:bodyPr>
          <a:lstStyle/>
          <a:p>
            <a:pPr algn="ctr"/>
            <a:r>
              <a:rPr lang="en-GB" sz="2000" dirty="0">
                <a:solidFill>
                  <a:srgbClr val="F9B000"/>
                </a:solidFill>
              </a:rPr>
              <a:t>2</a:t>
            </a:r>
          </a:p>
        </p:txBody>
      </p:sp>
      <p:sp>
        <p:nvSpPr>
          <p:cNvPr id="182" name="TextBox 181">
            <a:extLst>
              <a:ext uri="{FF2B5EF4-FFF2-40B4-BE49-F238E27FC236}">
                <a16:creationId xmlns:a16="http://schemas.microsoft.com/office/drawing/2014/main" id="{938A61B5-84D8-4ADA-BC16-CFC9B521D2DE}"/>
              </a:ext>
            </a:extLst>
          </p:cNvPr>
          <p:cNvSpPr txBox="1"/>
          <p:nvPr/>
        </p:nvSpPr>
        <p:spPr>
          <a:xfrm>
            <a:off x="6405898" y="3749394"/>
            <a:ext cx="355107" cy="400110"/>
          </a:xfrm>
          <a:prstGeom prst="rect">
            <a:avLst/>
          </a:prstGeom>
          <a:noFill/>
        </p:spPr>
        <p:txBody>
          <a:bodyPr wrap="square" rtlCol="0">
            <a:spAutoFit/>
          </a:bodyPr>
          <a:lstStyle/>
          <a:p>
            <a:pPr algn="ctr"/>
            <a:r>
              <a:rPr lang="en-GB" sz="2000" dirty="0">
                <a:solidFill>
                  <a:srgbClr val="E61F67"/>
                </a:solidFill>
              </a:rPr>
              <a:t>4</a:t>
            </a:r>
          </a:p>
        </p:txBody>
      </p:sp>
      <p:sp>
        <p:nvSpPr>
          <p:cNvPr id="183" name="TextBox 182">
            <a:extLst>
              <a:ext uri="{FF2B5EF4-FFF2-40B4-BE49-F238E27FC236}">
                <a16:creationId xmlns:a16="http://schemas.microsoft.com/office/drawing/2014/main" id="{299ACD4E-31FD-441C-B240-651B20EA6377}"/>
              </a:ext>
            </a:extLst>
          </p:cNvPr>
          <p:cNvSpPr txBox="1"/>
          <p:nvPr/>
        </p:nvSpPr>
        <p:spPr>
          <a:xfrm>
            <a:off x="6405898" y="4136867"/>
            <a:ext cx="355107" cy="400110"/>
          </a:xfrm>
          <a:prstGeom prst="rect">
            <a:avLst/>
          </a:prstGeom>
          <a:noFill/>
        </p:spPr>
        <p:txBody>
          <a:bodyPr wrap="square" rtlCol="0">
            <a:spAutoFit/>
          </a:bodyPr>
          <a:lstStyle/>
          <a:p>
            <a:pPr algn="ctr"/>
            <a:r>
              <a:rPr lang="en-GB" sz="2000" dirty="0">
                <a:solidFill>
                  <a:srgbClr val="E61F67"/>
                </a:solidFill>
              </a:rPr>
              <a:t>7</a:t>
            </a:r>
          </a:p>
        </p:txBody>
      </p:sp>
      <p:grpSp>
        <p:nvGrpSpPr>
          <p:cNvPr id="47" name="ICONS">
            <a:extLst>
              <a:ext uri="{FF2B5EF4-FFF2-40B4-BE49-F238E27FC236}">
                <a16:creationId xmlns:a16="http://schemas.microsoft.com/office/drawing/2014/main" id="{B4C0763F-80DB-4579-B8C6-15E03BA13806}"/>
              </a:ext>
            </a:extLst>
          </p:cNvPr>
          <p:cNvGrpSpPr>
            <a:grpSpLocks/>
          </p:cNvGrpSpPr>
          <p:nvPr/>
        </p:nvGrpSpPr>
        <p:grpSpPr bwMode="auto">
          <a:xfrm>
            <a:off x="7480300" y="620713"/>
            <a:ext cx="1238250" cy="865187"/>
            <a:chOff x="7480751" y="621486"/>
            <a:chExt cx="1238498" cy="864000"/>
          </a:xfrm>
        </p:grpSpPr>
        <p:pic>
          <p:nvPicPr>
            <p:cNvPr id="48" name="Assessment" hidden="1">
              <a:extLst>
                <a:ext uri="{FF2B5EF4-FFF2-40B4-BE49-F238E27FC236}">
                  <a16:creationId xmlns:a16="http://schemas.microsoft.com/office/drawing/2014/main" id="{D9E856E1-5171-40EE-83A3-36DBF47142A6}"/>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 name="Mental and Oral Starter" hidden="1">
              <a:extLst>
                <a:ext uri="{FF2B5EF4-FFF2-40B4-BE49-F238E27FC236}">
                  <a16:creationId xmlns:a16="http://schemas.microsoft.com/office/drawing/2014/main" id="{BAE5A071-51E2-4BD9-8A8C-ACA3798B675F}"/>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 name="Group Work" hidden="1">
              <a:extLst>
                <a:ext uri="{FF2B5EF4-FFF2-40B4-BE49-F238E27FC236}">
                  <a16:creationId xmlns:a16="http://schemas.microsoft.com/office/drawing/2014/main" id="{483A28B1-0183-4E30-AFD8-D7E245BCD5B4}"/>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Talking Partners" hidden="1">
              <a:extLst>
                <a:ext uri="{FF2B5EF4-FFF2-40B4-BE49-F238E27FC236}">
                  <a16:creationId xmlns:a16="http://schemas.microsoft.com/office/drawing/2014/main" id="{04FE3061-3549-4044-B6FE-465DBF049F89}"/>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Pairs" hidden="1">
              <a:extLst>
                <a:ext uri="{FF2B5EF4-FFF2-40B4-BE49-F238E27FC236}">
                  <a16:creationId xmlns:a16="http://schemas.microsoft.com/office/drawing/2014/main" id="{DBF75200-7EBE-4700-A461-BC24603DEC2C}"/>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 name="Individual Work" hidden="1">
              <a:extLst>
                <a:ext uri="{FF2B5EF4-FFF2-40B4-BE49-F238E27FC236}">
                  <a16:creationId xmlns:a16="http://schemas.microsoft.com/office/drawing/2014/main" id="{E0172E61-3F91-4C6E-9817-533D987CB4D4}"/>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 name="Whole Class">
              <a:extLst>
                <a:ext uri="{FF2B5EF4-FFF2-40B4-BE49-F238E27FC236}">
                  <a16:creationId xmlns:a16="http://schemas.microsoft.com/office/drawing/2014/main" id="{86D592F6-8C25-4EB1-A492-F6E06BC76CBC}"/>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7480751" y="621486"/>
              <a:ext cx="1238498"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07" name="Picture 4">
            <a:extLst>
              <a:ext uri="{FF2B5EF4-FFF2-40B4-BE49-F238E27FC236}">
                <a16:creationId xmlns:a16="http://schemas.microsoft.com/office/drawing/2014/main" id="{5E6930C3-4EB1-4088-B26C-297F705F149B}"/>
              </a:ext>
            </a:extLst>
          </p:cNvPr>
          <p:cNvPicPr>
            <a:picLocks noChangeAspect="1"/>
          </p:cNvPicPr>
          <p:nvPr/>
        </p:nvPicPr>
        <p:blipFill rotWithShape="1">
          <a:blip r:embed="rId10" cstate="screen">
            <a:extLst>
              <a:ext uri="{28A0092B-C50C-407E-A947-70E740481C1C}">
                <a14:useLocalDpi xmlns:a14="http://schemas.microsoft.com/office/drawing/2010/main"/>
              </a:ext>
            </a:extLst>
          </a:blip>
          <a:srcRect t="1" b="36782"/>
          <a:stretch/>
        </p:blipFill>
        <p:spPr bwMode="auto">
          <a:xfrm>
            <a:off x="6874865" y="2643940"/>
            <a:ext cx="1924052" cy="3477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 name="TextBox 101">
            <a:extLst>
              <a:ext uri="{FF2B5EF4-FFF2-40B4-BE49-F238E27FC236}">
                <a16:creationId xmlns:a16="http://schemas.microsoft.com/office/drawing/2014/main" id="{F22D0386-03DF-4F86-AAB3-A240C3BC74D1}"/>
              </a:ext>
            </a:extLst>
          </p:cNvPr>
          <p:cNvSpPr txBox="1"/>
          <p:nvPr/>
        </p:nvSpPr>
        <p:spPr>
          <a:xfrm>
            <a:off x="7111353" y="5445761"/>
            <a:ext cx="1285875" cy="495108"/>
          </a:xfrm>
          <a:prstGeom prst="rect">
            <a:avLst/>
          </a:prstGeom>
          <a:solidFill>
            <a:srgbClr val="AFDEF8"/>
          </a:solidFill>
          <a:ln w="28575">
            <a:solidFill>
              <a:schemeClr val="bg1"/>
            </a:solidFill>
          </a:ln>
        </p:spPr>
        <p:txBody>
          <a:bodyPr wrap="square" lIns="108000" tIns="108000" rIns="108000" bIns="108000" rtlCol="0">
            <a:spAutoFit/>
          </a:bodyPr>
          <a:lstStyle/>
          <a:p>
            <a:r>
              <a:rPr lang="en-GB" b="1" dirty="0"/>
              <a:t> 574 - 227</a:t>
            </a:r>
          </a:p>
        </p:txBody>
      </p:sp>
      <p:grpSp>
        <p:nvGrpSpPr>
          <p:cNvPr id="113" name="Group 112">
            <a:extLst>
              <a:ext uri="{FF2B5EF4-FFF2-40B4-BE49-F238E27FC236}">
                <a16:creationId xmlns:a16="http://schemas.microsoft.com/office/drawing/2014/main" id="{C3DDD8F6-6994-44E2-87DE-56425024AFC4}"/>
              </a:ext>
            </a:extLst>
          </p:cNvPr>
          <p:cNvGrpSpPr/>
          <p:nvPr/>
        </p:nvGrpSpPr>
        <p:grpSpPr>
          <a:xfrm>
            <a:off x="1484596" y="3757699"/>
            <a:ext cx="418950" cy="288945"/>
            <a:chOff x="2279393" y="3052881"/>
            <a:chExt cx="446198" cy="307738"/>
          </a:xfrm>
          <a:effectLst>
            <a:outerShdw blurRad="25400" dir="4140000" algn="ctr" rotWithShape="0">
              <a:srgbClr val="000000">
                <a:alpha val="21000"/>
              </a:srgbClr>
            </a:outerShdw>
          </a:effectLst>
        </p:grpSpPr>
        <p:sp>
          <p:nvSpPr>
            <p:cNvPr id="115" name="Oval 114">
              <a:extLst>
                <a:ext uri="{FF2B5EF4-FFF2-40B4-BE49-F238E27FC236}">
                  <a16:creationId xmlns:a16="http://schemas.microsoft.com/office/drawing/2014/main" id="{DB37A6D7-50EE-4DEB-81B4-FEDA5EA60BEC}"/>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7" name="TextBox 116">
              <a:extLst>
                <a:ext uri="{FF2B5EF4-FFF2-40B4-BE49-F238E27FC236}">
                  <a16:creationId xmlns:a16="http://schemas.microsoft.com/office/drawing/2014/main" id="{14B991EB-C596-4260-B5D9-D5995EE610EB}"/>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119" name="Group 118">
            <a:extLst>
              <a:ext uri="{FF2B5EF4-FFF2-40B4-BE49-F238E27FC236}">
                <a16:creationId xmlns:a16="http://schemas.microsoft.com/office/drawing/2014/main" id="{32FC49A2-92F0-4DEB-A866-BA824A1BF6FE}"/>
              </a:ext>
            </a:extLst>
          </p:cNvPr>
          <p:cNvGrpSpPr/>
          <p:nvPr/>
        </p:nvGrpSpPr>
        <p:grpSpPr>
          <a:xfrm>
            <a:off x="850060" y="4103208"/>
            <a:ext cx="418950" cy="288945"/>
            <a:chOff x="2279393" y="3052881"/>
            <a:chExt cx="446198" cy="307738"/>
          </a:xfrm>
          <a:effectLst>
            <a:outerShdw blurRad="25400" dir="4140000" algn="ctr" rotWithShape="0">
              <a:srgbClr val="000000">
                <a:alpha val="21000"/>
              </a:srgbClr>
            </a:outerShdw>
          </a:effectLst>
        </p:grpSpPr>
        <p:sp>
          <p:nvSpPr>
            <p:cNvPr id="121" name="Oval 120">
              <a:extLst>
                <a:ext uri="{FF2B5EF4-FFF2-40B4-BE49-F238E27FC236}">
                  <a16:creationId xmlns:a16="http://schemas.microsoft.com/office/drawing/2014/main" id="{A1479EDA-EC35-4AE7-ABDE-CD48A461320A}"/>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1" name="TextBox 130">
              <a:extLst>
                <a:ext uri="{FF2B5EF4-FFF2-40B4-BE49-F238E27FC236}">
                  <a16:creationId xmlns:a16="http://schemas.microsoft.com/office/drawing/2014/main" id="{811129F8-F492-4403-A110-3CBE3651C946}"/>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135" name="Group 134">
            <a:extLst>
              <a:ext uri="{FF2B5EF4-FFF2-40B4-BE49-F238E27FC236}">
                <a16:creationId xmlns:a16="http://schemas.microsoft.com/office/drawing/2014/main" id="{9F1030B9-5AA8-4D57-A524-6B31C647A76B}"/>
              </a:ext>
            </a:extLst>
          </p:cNvPr>
          <p:cNvGrpSpPr/>
          <p:nvPr/>
        </p:nvGrpSpPr>
        <p:grpSpPr>
          <a:xfrm>
            <a:off x="1803447" y="3757699"/>
            <a:ext cx="418950" cy="288945"/>
            <a:chOff x="2279393" y="3052881"/>
            <a:chExt cx="446198" cy="307738"/>
          </a:xfrm>
          <a:effectLst>
            <a:outerShdw blurRad="25400" dir="4140000" algn="ctr" rotWithShape="0">
              <a:srgbClr val="000000">
                <a:alpha val="21000"/>
              </a:srgbClr>
            </a:outerShdw>
          </a:effectLst>
        </p:grpSpPr>
        <p:sp>
          <p:nvSpPr>
            <p:cNvPr id="136" name="Oval 135">
              <a:extLst>
                <a:ext uri="{FF2B5EF4-FFF2-40B4-BE49-F238E27FC236}">
                  <a16:creationId xmlns:a16="http://schemas.microsoft.com/office/drawing/2014/main" id="{60D8F165-7075-490B-B759-044CEEA47EE1}"/>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7" name="TextBox 136">
              <a:extLst>
                <a:ext uri="{FF2B5EF4-FFF2-40B4-BE49-F238E27FC236}">
                  <a16:creationId xmlns:a16="http://schemas.microsoft.com/office/drawing/2014/main" id="{A8D9927F-0DE7-45D9-BCA0-41C04BCB50A2}"/>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138" name="Group 137">
            <a:extLst>
              <a:ext uri="{FF2B5EF4-FFF2-40B4-BE49-F238E27FC236}">
                <a16:creationId xmlns:a16="http://schemas.microsoft.com/office/drawing/2014/main" id="{70076EB6-308A-4209-8966-6C097D1135C0}"/>
              </a:ext>
            </a:extLst>
          </p:cNvPr>
          <p:cNvGrpSpPr/>
          <p:nvPr/>
        </p:nvGrpSpPr>
        <p:grpSpPr>
          <a:xfrm>
            <a:off x="2823913" y="3757760"/>
            <a:ext cx="349055" cy="290319"/>
            <a:chOff x="2314065" y="3052881"/>
            <a:chExt cx="369998" cy="307738"/>
          </a:xfrm>
          <a:effectLst>
            <a:outerShdw blurRad="12700" dir="4140000" algn="ctr" rotWithShape="0">
              <a:srgbClr val="000000">
                <a:alpha val="21000"/>
              </a:srgbClr>
            </a:outerShdw>
          </a:effectLst>
        </p:grpSpPr>
        <p:sp>
          <p:nvSpPr>
            <p:cNvPr id="139" name="Oval 138">
              <a:extLst>
                <a:ext uri="{FF2B5EF4-FFF2-40B4-BE49-F238E27FC236}">
                  <a16:creationId xmlns:a16="http://schemas.microsoft.com/office/drawing/2014/main" id="{678DE1F2-C7EE-479C-8D5F-25546B300CE2}"/>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0" name="TextBox 139">
              <a:extLst>
                <a:ext uri="{FF2B5EF4-FFF2-40B4-BE49-F238E27FC236}">
                  <a16:creationId xmlns:a16="http://schemas.microsoft.com/office/drawing/2014/main" id="{C5C9F7CD-E0D3-437D-B089-039EEA115E76}"/>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41" name="Group 140">
            <a:extLst>
              <a:ext uri="{FF2B5EF4-FFF2-40B4-BE49-F238E27FC236}">
                <a16:creationId xmlns:a16="http://schemas.microsoft.com/office/drawing/2014/main" id="{7F94F010-5356-4EB6-833F-1112F6DCEEB9}"/>
              </a:ext>
            </a:extLst>
          </p:cNvPr>
          <p:cNvGrpSpPr/>
          <p:nvPr/>
        </p:nvGrpSpPr>
        <p:grpSpPr>
          <a:xfrm>
            <a:off x="3142830" y="3757760"/>
            <a:ext cx="349055" cy="290319"/>
            <a:chOff x="2314065" y="3052881"/>
            <a:chExt cx="369998" cy="307738"/>
          </a:xfrm>
          <a:effectLst>
            <a:outerShdw blurRad="12700" dir="4140000" algn="ctr" rotWithShape="0">
              <a:srgbClr val="000000">
                <a:alpha val="21000"/>
              </a:srgbClr>
            </a:outerShdw>
          </a:effectLst>
        </p:grpSpPr>
        <p:sp>
          <p:nvSpPr>
            <p:cNvPr id="142" name="Oval 141">
              <a:extLst>
                <a:ext uri="{FF2B5EF4-FFF2-40B4-BE49-F238E27FC236}">
                  <a16:creationId xmlns:a16="http://schemas.microsoft.com/office/drawing/2014/main" id="{9E031186-E0FD-4777-A097-B84EC7451328}"/>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3" name="TextBox 142">
              <a:extLst>
                <a:ext uri="{FF2B5EF4-FFF2-40B4-BE49-F238E27FC236}">
                  <a16:creationId xmlns:a16="http://schemas.microsoft.com/office/drawing/2014/main" id="{938CFC7A-D1F5-4C34-9F96-E799025C127C}"/>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44" name="Group 143">
            <a:extLst>
              <a:ext uri="{FF2B5EF4-FFF2-40B4-BE49-F238E27FC236}">
                <a16:creationId xmlns:a16="http://schemas.microsoft.com/office/drawing/2014/main" id="{00D1ED70-F53B-446D-AB78-A8B059152930}"/>
              </a:ext>
            </a:extLst>
          </p:cNvPr>
          <p:cNvGrpSpPr/>
          <p:nvPr/>
        </p:nvGrpSpPr>
        <p:grpSpPr>
          <a:xfrm>
            <a:off x="2834615" y="4112892"/>
            <a:ext cx="349055" cy="290319"/>
            <a:chOff x="2314065" y="3052881"/>
            <a:chExt cx="369998" cy="307738"/>
          </a:xfrm>
          <a:effectLst>
            <a:outerShdw blurRad="12700" dir="4140000" algn="ctr" rotWithShape="0">
              <a:srgbClr val="000000">
                <a:alpha val="21000"/>
              </a:srgbClr>
            </a:outerShdw>
          </a:effectLst>
        </p:grpSpPr>
        <p:sp>
          <p:nvSpPr>
            <p:cNvPr id="145" name="Oval 144">
              <a:extLst>
                <a:ext uri="{FF2B5EF4-FFF2-40B4-BE49-F238E27FC236}">
                  <a16:creationId xmlns:a16="http://schemas.microsoft.com/office/drawing/2014/main" id="{C7BC87E2-3FE3-47A4-9A81-E498A268D54F}"/>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6" name="TextBox 145">
              <a:extLst>
                <a:ext uri="{FF2B5EF4-FFF2-40B4-BE49-F238E27FC236}">
                  <a16:creationId xmlns:a16="http://schemas.microsoft.com/office/drawing/2014/main" id="{01A3AA5F-6F5B-4185-A7D8-2EF95962C971}"/>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47" name="Group 146">
            <a:extLst>
              <a:ext uri="{FF2B5EF4-FFF2-40B4-BE49-F238E27FC236}">
                <a16:creationId xmlns:a16="http://schemas.microsoft.com/office/drawing/2014/main" id="{6087B40C-E8EB-4A88-98A9-8F3D01C555B8}"/>
              </a:ext>
            </a:extLst>
          </p:cNvPr>
          <p:cNvGrpSpPr/>
          <p:nvPr/>
        </p:nvGrpSpPr>
        <p:grpSpPr bwMode="auto">
          <a:xfrm>
            <a:off x="4484673" y="3747332"/>
            <a:ext cx="269671" cy="272800"/>
            <a:chOff x="2361864" y="3068569"/>
            <a:chExt cx="269638" cy="273000"/>
          </a:xfrm>
          <a:effectLst>
            <a:outerShdw blurRad="12700" dir="4140000" algn="ctr" rotWithShape="0">
              <a:srgbClr val="000000">
                <a:alpha val="21000"/>
              </a:srgbClr>
            </a:outerShdw>
          </a:effectLst>
        </p:grpSpPr>
        <p:sp>
          <p:nvSpPr>
            <p:cNvPr id="148" name="Oval 147">
              <a:extLst>
                <a:ext uri="{FF2B5EF4-FFF2-40B4-BE49-F238E27FC236}">
                  <a16:creationId xmlns:a16="http://schemas.microsoft.com/office/drawing/2014/main" id="{640C7814-B70E-4C58-87B3-EC6AB383728E}"/>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9" name="TextBox 148">
              <a:extLst>
                <a:ext uri="{FF2B5EF4-FFF2-40B4-BE49-F238E27FC236}">
                  <a16:creationId xmlns:a16="http://schemas.microsoft.com/office/drawing/2014/main" id="{D2DD8407-A21D-4272-BB97-D3A60F7C4FF5}"/>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cxnSp>
        <p:nvCxnSpPr>
          <p:cNvPr id="4" name="Straight Connector 3">
            <a:extLst>
              <a:ext uri="{FF2B5EF4-FFF2-40B4-BE49-F238E27FC236}">
                <a16:creationId xmlns:a16="http://schemas.microsoft.com/office/drawing/2014/main" id="{BD8F392A-69A0-44B4-A695-08E38701A607}"/>
              </a:ext>
            </a:extLst>
          </p:cNvPr>
          <p:cNvCxnSpPr/>
          <p:nvPr/>
        </p:nvCxnSpPr>
        <p:spPr>
          <a:xfrm flipV="1">
            <a:off x="2870615" y="4114802"/>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 name="Straight Arrow Connector 6">
            <a:extLst>
              <a:ext uri="{FF2B5EF4-FFF2-40B4-BE49-F238E27FC236}">
                <a16:creationId xmlns:a16="http://schemas.microsoft.com/office/drawing/2014/main" id="{E70D7846-60C2-4D22-9AE8-B543AC099FDE}"/>
              </a:ext>
            </a:extLst>
          </p:cNvPr>
          <p:cNvCxnSpPr/>
          <p:nvPr/>
        </p:nvCxnSpPr>
        <p:spPr>
          <a:xfrm>
            <a:off x="3187080" y="4261282"/>
            <a:ext cx="515665"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nvGrpSpPr>
          <p:cNvPr id="76" name="Group 75">
            <a:extLst>
              <a:ext uri="{FF2B5EF4-FFF2-40B4-BE49-F238E27FC236}">
                <a16:creationId xmlns:a16="http://schemas.microsoft.com/office/drawing/2014/main" id="{58062C2B-5C5E-4842-9BEB-80F37B86BD4D}"/>
              </a:ext>
            </a:extLst>
          </p:cNvPr>
          <p:cNvGrpSpPr/>
          <p:nvPr/>
        </p:nvGrpSpPr>
        <p:grpSpPr bwMode="auto">
          <a:xfrm>
            <a:off x="3781881" y="4102174"/>
            <a:ext cx="269671" cy="272800"/>
            <a:chOff x="2361864" y="3068569"/>
            <a:chExt cx="269638" cy="273000"/>
          </a:xfrm>
          <a:effectLst>
            <a:outerShdw blurRad="12700" dir="4140000" algn="ctr" rotWithShape="0">
              <a:srgbClr val="000000">
                <a:alpha val="21000"/>
              </a:srgbClr>
            </a:outerShdw>
          </a:effectLst>
        </p:grpSpPr>
        <p:sp>
          <p:nvSpPr>
            <p:cNvPr id="77" name="Oval 76">
              <a:extLst>
                <a:ext uri="{FF2B5EF4-FFF2-40B4-BE49-F238E27FC236}">
                  <a16:creationId xmlns:a16="http://schemas.microsoft.com/office/drawing/2014/main" id="{21359182-987F-4F77-A398-3477864ABBED}"/>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8" name="TextBox 77">
              <a:extLst>
                <a:ext uri="{FF2B5EF4-FFF2-40B4-BE49-F238E27FC236}">
                  <a16:creationId xmlns:a16="http://schemas.microsoft.com/office/drawing/2014/main" id="{30CBF61F-CCF5-4AC7-9EDE-6EA647396F8B}"/>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79" name="Group 78">
            <a:extLst>
              <a:ext uri="{FF2B5EF4-FFF2-40B4-BE49-F238E27FC236}">
                <a16:creationId xmlns:a16="http://schemas.microsoft.com/office/drawing/2014/main" id="{61773DBD-8967-499B-8F64-A1A28B900C06}"/>
              </a:ext>
            </a:extLst>
          </p:cNvPr>
          <p:cNvGrpSpPr/>
          <p:nvPr/>
        </p:nvGrpSpPr>
        <p:grpSpPr bwMode="auto">
          <a:xfrm>
            <a:off x="4096263" y="4102174"/>
            <a:ext cx="269671" cy="272800"/>
            <a:chOff x="2361864" y="3068569"/>
            <a:chExt cx="269638" cy="273000"/>
          </a:xfrm>
          <a:effectLst>
            <a:outerShdw blurRad="12700" dir="4140000" algn="ctr" rotWithShape="0">
              <a:srgbClr val="000000">
                <a:alpha val="21000"/>
              </a:srgbClr>
            </a:outerShdw>
          </a:effectLst>
        </p:grpSpPr>
        <p:sp>
          <p:nvSpPr>
            <p:cNvPr id="80" name="Oval 79">
              <a:extLst>
                <a:ext uri="{FF2B5EF4-FFF2-40B4-BE49-F238E27FC236}">
                  <a16:creationId xmlns:a16="http://schemas.microsoft.com/office/drawing/2014/main" id="{03235019-8590-44BB-B6F3-2F345729EEAC}"/>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1" name="TextBox 80">
              <a:extLst>
                <a:ext uri="{FF2B5EF4-FFF2-40B4-BE49-F238E27FC236}">
                  <a16:creationId xmlns:a16="http://schemas.microsoft.com/office/drawing/2014/main" id="{9694DB85-CE32-40FD-8843-F6AAE039497A}"/>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82" name="Group 81">
            <a:extLst>
              <a:ext uri="{FF2B5EF4-FFF2-40B4-BE49-F238E27FC236}">
                <a16:creationId xmlns:a16="http://schemas.microsoft.com/office/drawing/2014/main" id="{2D8D6D7E-5782-4BA5-B462-4AE597AB165D}"/>
              </a:ext>
            </a:extLst>
          </p:cNvPr>
          <p:cNvGrpSpPr/>
          <p:nvPr/>
        </p:nvGrpSpPr>
        <p:grpSpPr bwMode="auto">
          <a:xfrm>
            <a:off x="3791525" y="4415428"/>
            <a:ext cx="269671" cy="272800"/>
            <a:chOff x="2361864" y="3068569"/>
            <a:chExt cx="269638" cy="273000"/>
          </a:xfrm>
          <a:effectLst>
            <a:outerShdw blurRad="12700" dir="4140000" algn="ctr" rotWithShape="0">
              <a:srgbClr val="000000">
                <a:alpha val="21000"/>
              </a:srgbClr>
            </a:outerShdw>
          </a:effectLst>
        </p:grpSpPr>
        <p:sp>
          <p:nvSpPr>
            <p:cNvPr id="83" name="Oval 82">
              <a:extLst>
                <a:ext uri="{FF2B5EF4-FFF2-40B4-BE49-F238E27FC236}">
                  <a16:creationId xmlns:a16="http://schemas.microsoft.com/office/drawing/2014/main" id="{E201295E-B22E-42B0-9A58-144F92ACD10C}"/>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4" name="TextBox 83">
              <a:extLst>
                <a:ext uri="{FF2B5EF4-FFF2-40B4-BE49-F238E27FC236}">
                  <a16:creationId xmlns:a16="http://schemas.microsoft.com/office/drawing/2014/main" id="{EF6DB0C7-AC08-448F-90AF-AED8BF157190}"/>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85" name="Group 84">
            <a:extLst>
              <a:ext uri="{FF2B5EF4-FFF2-40B4-BE49-F238E27FC236}">
                <a16:creationId xmlns:a16="http://schemas.microsoft.com/office/drawing/2014/main" id="{6749F101-6812-4FE7-B2B7-7EFD4B9865AB}"/>
              </a:ext>
            </a:extLst>
          </p:cNvPr>
          <p:cNvGrpSpPr/>
          <p:nvPr/>
        </p:nvGrpSpPr>
        <p:grpSpPr bwMode="auto">
          <a:xfrm>
            <a:off x="4105907" y="4415428"/>
            <a:ext cx="269671" cy="272800"/>
            <a:chOff x="2361864" y="3068569"/>
            <a:chExt cx="269638" cy="273000"/>
          </a:xfrm>
          <a:effectLst>
            <a:outerShdw blurRad="12700" dir="4140000" algn="ctr" rotWithShape="0">
              <a:srgbClr val="000000">
                <a:alpha val="21000"/>
              </a:srgbClr>
            </a:outerShdw>
          </a:effectLst>
        </p:grpSpPr>
        <p:sp>
          <p:nvSpPr>
            <p:cNvPr id="86" name="Oval 85">
              <a:extLst>
                <a:ext uri="{FF2B5EF4-FFF2-40B4-BE49-F238E27FC236}">
                  <a16:creationId xmlns:a16="http://schemas.microsoft.com/office/drawing/2014/main" id="{54948F64-DCFA-4A6C-8489-F79B2529CB6F}"/>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7" name="TextBox 86">
              <a:extLst>
                <a:ext uri="{FF2B5EF4-FFF2-40B4-BE49-F238E27FC236}">
                  <a16:creationId xmlns:a16="http://schemas.microsoft.com/office/drawing/2014/main" id="{A8B9928D-BCDC-4E82-808F-897C671C3C03}"/>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04" name="Group 103">
            <a:extLst>
              <a:ext uri="{FF2B5EF4-FFF2-40B4-BE49-F238E27FC236}">
                <a16:creationId xmlns:a16="http://schemas.microsoft.com/office/drawing/2014/main" id="{C3280A25-0E37-4EA5-886B-21C9E63EC798}"/>
              </a:ext>
            </a:extLst>
          </p:cNvPr>
          <p:cNvGrpSpPr/>
          <p:nvPr/>
        </p:nvGrpSpPr>
        <p:grpSpPr bwMode="auto">
          <a:xfrm>
            <a:off x="3791525" y="4718730"/>
            <a:ext cx="269671" cy="272800"/>
            <a:chOff x="2361864" y="3068569"/>
            <a:chExt cx="269638" cy="273000"/>
          </a:xfrm>
          <a:effectLst>
            <a:outerShdw blurRad="12700" dir="4140000" algn="ctr" rotWithShape="0">
              <a:srgbClr val="000000">
                <a:alpha val="21000"/>
              </a:srgbClr>
            </a:outerShdw>
          </a:effectLst>
        </p:grpSpPr>
        <p:sp>
          <p:nvSpPr>
            <p:cNvPr id="105" name="Oval 104">
              <a:extLst>
                <a:ext uri="{FF2B5EF4-FFF2-40B4-BE49-F238E27FC236}">
                  <a16:creationId xmlns:a16="http://schemas.microsoft.com/office/drawing/2014/main" id="{26BE8B89-A754-48EA-A302-B1DEA2546EB9}"/>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6" name="TextBox 105">
              <a:extLst>
                <a:ext uri="{FF2B5EF4-FFF2-40B4-BE49-F238E27FC236}">
                  <a16:creationId xmlns:a16="http://schemas.microsoft.com/office/drawing/2014/main" id="{016FC022-3D42-405B-8CE2-2D3CF1352C99}"/>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08" name="Group 107">
            <a:extLst>
              <a:ext uri="{FF2B5EF4-FFF2-40B4-BE49-F238E27FC236}">
                <a16:creationId xmlns:a16="http://schemas.microsoft.com/office/drawing/2014/main" id="{008BAF0F-D15A-4D67-9DD4-8FC0568BC24B}"/>
              </a:ext>
            </a:extLst>
          </p:cNvPr>
          <p:cNvGrpSpPr/>
          <p:nvPr/>
        </p:nvGrpSpPr>
        <p:grpSpPr bwMode="auto">
          <a:xfrm>
            <a:off x="4105907" y="4718730"/>
            <a:ext cx="269671" cy="272800"/>
            <a:chOff x="2361864" y="3068569"/>
            <a:chExt cx="269638" cy="273000"/>
          </a:xfrm>
          <a:effectLst>
            <a:outerShdw blurRad="12700" dir="4140000" algn="ctr" rotWithShape="0">
              <a:srgbClr val="000000">
                <a:alpha val="21000"/>
              </a:srgbClr>
            </a:outerShdw>
          </a:effectLst>
        </p:grpSpPr>
        <p:sp>
          <p:nvSpPr>
            <p:cNvPr id="109" name="Oval 108">
              <a:extLst>
                <a:ext uri="{FF2B5EF4-FFF2-40B4-BE49-F238E27FC236}">
                  <a16:creationId xmlns:a16="http://schemas.microsoft.com/office/drawing/2014/main" id="{70F0A504-75BF-4CC6-B0A2-5A8D362B87E6}"/>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0" name="TextBox 109">
              <a:extLst>
                <a:ext uri="{FF2B5EF4-FFF2-40B4-BE49-F238E27FC236}">
                  <a16:creationId xmlns:a16="http://schemas.microsoft.com/office/drawing/2014/main" id="{62F86E63-B890-45D2-BCF7-3F3C3E122A0C}"/>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11" name="Group 110">
            <a:extLst>
              <a:ext uri="{FF2B5EF4-FFF2-40B4-BE49-F238E27FC236}">
                <a16:creationId xmlns:a16="http://schemas.microsoft.com/office/drawing/2014/main" id="{55856C27-A67C-4613-9728-E9B39793BCA8}"/>
              </a:ext>
            </a:extLst>
          </p:cNvPr>
          <p:cNvGrpSpPr/>
          <p:nvPr/>
        </p:nvGrpSpPr>
        <p:grpSpPr bwMode="auto">
          <a:xfrm>
            <a:off x="3791525" y="5023139"/>
            <a:ext cx="269671" cy="272800"/>
            <a:chOff x="2361864" y="3068569"/>
            <a:chExt cx="269638" cy="273000"/>
          </a:xfrm>
          <a:effectLst>
            <a:outerShdw blurRad="12700" dir="4140000" algn="ctr" rotWithShape="0">
              <a:srgbClr val="000000">
                <a:alpha val="21000"/>
              </a:srgbClr>
            </a:outerShdw>
          </a:effectLst>
        </p:grpSpPr>
        <p:sp>
          <p:nvSpPr>
            <p:cNvPr id="112" name="Oval 111">
              <a:extLst>
                <a:ext uri="{FF2B5EF4-FFF2-40B4-BE49-F238E27FC236}">
                  <a16:creationId xmlns:a16="http://schemas.microsoft.com/office/drawing/2014/main" id="{8E81E6BE-33D8-44BA-ACEF-1467B9D566B5}"/>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4" name="TextBox 113">
              <a:extLst>
                <a:ext uri="{FF2B5EF4-FFF2-40B4-BE49-F238E27FC236}">
                  <a16:creationId xmlns:a16="http://schemas.microsoft.com/office/drawing/2014/main" id="{7555FD6D-9181-46F8-BA6B-1EEBE69D11C1}"/>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16" name="Group 115">
            <a:extLst>
              <a:ext uri="{FF2B5EF4-FFF2-40B4-BE49-F238E27FC236}">
                <a16:creationId xmlns:a16="http://schemas.microsoft.com/office/drawing/2014/main" id="{269E5BA7-FB0C-4061-9CE5-E32C7FDA4C78}"/>
              </a:ext>
            </a:extLst>
          </p:cNvPr>
          <p:cNvGrpSpPr/>
          <p:nvPr/>
        </p:nvGrpSpPr>
        <p:grpSpPr bwMode="auto">
          <a:xfrm>
            <a:off x="4105907" y="5023139"/>
            <a:ext cx="269671" cy="272800"/>
            <a:chOff x="2361864" y="3068569"/>
            <a:chExt cx="269638" cy="273000"/>
          </a:xfrm>
          <a:effectLst>
            <a:outerShdw blurRad="12700" dir="4140000" algn="ctr" rotWithShape="0">
              <a:srgbClr val="000000">
                <a:alpha val="21000"/>
              </a:srgbClr>
            </a:outerShdw>
          </a:effectLst>
        </p:grpSpPr>
        <p:sp>
          <p:nvSpPr>
            <p:cNvPr id="118" name="Oval 117">
              <a:extLst>
                <a:ext uri="{FF2B5EF4-FFF2-40B4-BE49-F238E27FC236}">
                  <a16:creationId xmlns:a16="http://schemas.microsoft.com/office/drawing/2014/main" id="{AFCBEF6E-BE66-48C8-A2CC-889F480D8EC9}"/>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0" name="TextBox 119">
              <a:extLst>
                <a:ext uri="{FF2B5EF4-FFF2-40B4-BE49-F238E27FC236}">
                  <a16:creationId xmlns:a16="http://schemas.microsoft.com/office/drawing/2014/main" id="{3E26FE1C-D61A-445A-B595-D8CE09998115}"/>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22" name="Group 121">
            <a:extLst>
              <a:ext uri="{FF2B5EF4-FFF2-40B4-BE49-F238E27FC236}">
                <a16:creationId xmlns:a16="http://schemas.microsoft.com/office/drawing/2014/main" id="{4F2157FA-B302-44C4-9E90-8CC817CBAF37}"/>
              </a:ext>
            </a:extLst>
          </p:cNvPr>
          <p:cNvGrpSpPr/>
          <p:nvPr/>
        </p:nvGrpSpPr>
        <p:grpSpPr bwMode="auto">
          <a:xfrm>
            <a:off x="3791525" y="5334027"/>
            <a:ext cx="269671" cy="272800"/>
            <a:chOff x="2361864" y="3068569"/>
            <a:chExt cx="269638" cy="273000"/>
          </a:xfrm>
          <a:effectLst>
            <a:outerShdw blurRad="12700" dir="4140000" algn="ctr" rotWithShape="0">
              <a:srgbClr val="000000">
                <a:alpha val="21000"/>
              </a:srgbClr>
            </a:outerShdw>
          </a:effectLst>
        </p:grpSpPr>
        <p:sp>
          <p:nvSpPr>
            <p:cNvPr id="123" name="Oval 122">
              <a:extLst>
                <a:ext uri="{FF2B5EF4-FFF2-40B4-BE49-F238E27FC236}">
                  <a16:creationId xmlns:a16="http://schemas.microsoft.com/office/drawing/2014/main" id="{509E0D61-FEDF-4A6C-A22D-92077BA45859}"/>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4" name="TextBox 123">
              <a:extLst>
                <a:ext uri="{FF2B5EF4-FFF2-40B4-BE49-F238E27FC236}">
                  <a16:creationId xmlns:a16="http://schemas.microsoft.com/office/drawing/2014/main" id="{DD62437A-A681-4557-B388-C52E4C4B4D1D}"/>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25" name="Group 124">
            <a:extLst>
              <a:ext uri="{FF2B5EF4-FFF2-40B4-BE49-F238E27FC236}">
                <a16:creationId xmlns:a16="http://schemas.microsoft.com/office/drawing/2014/main" id="{7B249E98-22E2-4DAC-9FA1-18723DAB3D45}"/>
              </a:ext>
            </a:extLst>
          </p:cNvPr>
          <p:cNvGrpSpPr/>
          <p:nvPr/>
        </p:nvGrpSpPr>
        <p:grpSpPr bwMode="auto">
          <a:xfrm>
            <a:off x="4105907" y="5334027"/>
            <a:ext cx="269671" cy="272800"/>
            <a:chOff x="2361864" y="3068569"/>
            <a:chExt cx="269638" cy="273000"/>
          </a:xfrm>
          <a:effectLst>
            <a:outerShdw blurRad="12700" dir="4140000" algn="ctr" rotWithShape="0">
              <a:srgbClr val="000000">
                <a:alpha val="21000"/>
              </a:srgbClr>
            </a:outerShdw>
          </a:effectLst>
        </p:grpSpPr>
        <p:sp>
          <p:nvSpPr>
            <p:cNvPr id="126" name="Oval 125">
              <a:extLst>
                <a:ext uri="{FF2B5EF4-FFF2-40B4-BE49-F238E27FC236}">
                  <a16:creationId xmlns:a16="http://schemas.microsoft.com/office/drawing/2014/main" id="{EBAD473C-91BB-4C32-8558-90E34C89D3E5}"/>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7" name="TextBox 126">
              <a:extLst>
                <a:ext uri="{FF2B5EF4-FFF2-40B4-BE49-F238E27FC236}">
                  <a16:creationId xmlns:a16="http://schemas.microsoft.com/office/drawing/2014/main" id="{7214A766-B63A-4312-AD53-4007B20B84AA}"/>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sp>
        <p:nvSpPr>
          <p:cNvPr id="128" name="TextBox 127">
            <a:extLst>
              <a:ext uri="{FF2B5EF4-FFF2-40B4-BE49-F238E27FC236}">
                <a16:creationId xmlns:a16="http://schemas.microsoft.com/office/drawing/2014/main" id="{5AFB3DEB-DB0A-4E3F-938E-A05C0F503B65}"/>
              </a:ext>
            </a:extLst>
          </p:cNvPr>
          <p:cNvSpPr txBox="1"/>
          <p:nvPr/>
        </p:nvSpPr>
        <p:spPr>
          <a:xfrm>
            <a:off x="5853383" y="3706364"/>
            <a:ext cx="200801" cy="276999"/>
          </a:xfrm>
          <a:prstGeom prst="rect">
            <a:avLst/>
          </a:prstGeom>
          <a:noFill/>
        </p:spPr>
        <p:txBody>
          <a:bodyPr wrap="square" rtlCol="0">
            <a:spAutoFit/>
          </a:bodyPr>
          <a:lstStyle/>
          <a:p>
            <a:pPr algn="ctr"/>
            <a:r>
              <a:rPr lang="en-GB" sz="1200" dirty="0">
                <a:solidFill>
                  <a:srgbClr val="F9B000"/>
                </a:solidFill>
              </a:rPr>
              <a:t>6</a:t>
            </a:r>
          </a:p>
        </p:txBody>
      </p:sp>
      <p:cxnSp>
        <p:nvCxnSpPr>
          <p:cNvPr id="129" name="Straight Connector 128">
            <a:extLst>
              <a:ext uri="{FF2B5EF4-FFF2-40B4-BE49-F238E27FC236}">
                <a16:creationId xmlns:a16="http://schemas.microsoft.com/office/drawing/2014/main" id="{08BD3574-BF96-4634-9C6F-342F19DB9442}"/>
              </a:ext>
            </a:extLst>
          </p:cNvPr>
          <p:cNvCxnSpPr/>
          <p:nvPr/>
        </p:nvCxnSpPr>
        <p:spPr>
          <a:xfrm flipV="1">
            <a:off x="5971157" y="3785547"/>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30" name="TextBox 129">
            <a:extLst>
              <a:ext uri="{FF2B5EF4-FFF2-40B4-BE49-F238E27FC236}">
                <a16:creationId xmlns:a16="http://schemas.microsoft.com/office/drawing/2014/main" id="{ED90F9E4-34ED-4B8A-AF92-08D0CFB4A888}"/>
              </a:ext>
            </a:extLst>
          </p:cNvPr>
          <p:cNvSpPr txBox="1"/>
          <p:nvPr/>
        </p:nvSpPr>
        <p:spPr>
          <a:xfrm>
            <a:off x="6341009" y="3706364"/>
            <a:ext cx="200801" cy="276999"/>
          </a:xfrm>
          <a:prstGeom prst="rect">
            <a:avLst/>
          </a:prstGeom>
          <a:noFill/>
        </p:spPr>
        <p:txBody>
          <a:bodyPr wrap="square" rtlCol="0">
            <a:spAutoFit/>
          </a:bodyPr>
          <a:lstStyle/>
          <a:p>
            <a:pPr algn="ctr"/>
            <a:r>
              <a:rPr lang="en-GB" sz="1200" dirty="0">
                <a:solidFill>
                  <a:srgbClr val="F9B000"/>
                </a:solidFill>
              </a:rPr>
              <a:t>1</a:t>
            </a:r>
          </a:p>
        </p:txBody>
      </p:sp>
      <p:cxnSp>
        <p:nvCxnSpPr>
          <p:cNvPr id="151" name="Straight Connector 150">
            <a:extLst>
              <a:ext uri="{FF2B5EF4-FFF2-40B4-BE49-F238E27FC236}">
                <a16:creationId xmlns:a16="http://schemas.microsoft.com/office/drawing/2014/main" id="{6CBD3CCD-DDA5-4F27-9820-6B71579E60DF}"/>
              </a:ext>
            </a:extLst>
          </p:cNvPr>
          <p:cNvCxnSpPr/>
          <p:nvPr/>
        </p:nvCxnSpPr>
        <p:spPr>
          <a:xfrm flipV="1">
            <a:off x="3545539" y="3750033"/>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2" name="Straight Connector 151">
            <a:extLst>
              <a:ext uri="{FF2B5EF4-FFF2-40B4-BE49-F238E27FC236}">
                <a16:creationId xmlns:a16="http://schemas.microsoft.com/office/drawing/2014/main" id="{E6E17737-804F-42CE-8FEE-8E4BB0DC5642}"/>
              </a:ext>
            </a:extLst>
          </p:cNvPr>
          <p:cNvCxnSpPr/>
          <p:nvPr/>
        </p:nvCxnSpPr>
        <p:spPr>
          <a:xfrm flipV="1">
            <a:off x="3838910" y="3735950"/>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3" name="Straight Connector 152">
            <a:extLst>
              <a:ext uri="{FF2B5EF4-FFF2-40B4-BE49-F238E27FC236}">
                <a16:creationId xmlns:a16="http://schemas.microsoft.com/office/drawing/2014/main" id="{70C17618-EF5B-4777-B5C0-04EFC405E81A}"/>
              </a:ext>
            </a:extLst>
          </p:cNvPr>
          <p:cNvCxnSpPr/>
          <p:nvPr/>
        </p:nvCxnSpPr>
        <p:spPr>
          <a:xfrm flipV="1">
            <a:off x="4158268" y="3753299"/>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4" name="Straight Connector 153">
            <a:extLst>
              <a:ext uri="{FF2B5EF4-FFF2-40B4-BE49-F238E27FC236}">
                <a16:creationId xmlns:a16="http://schemas.microsoft.com/office/drawing/2014/main" id="{08D03653-CA8E-4900-A72F-C21D9F6FFDD0}"/>
              </a:ext>
            </a:extLst>
          </p:cNvPr>
          <p:cNvCxnSpPr/>
          <p:nvPr/>
        </p:nvCxnSpPr>
        <p:spPr>
          <a:xfrm flipV="1">
            <a:off x="4469591" y="3753299"/>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5" name="Straight Connector 154">
            <a:extLst>
              <a:ext uri="{FF2B5EF4-FFF2-40B4-BE49-F238E27FC236}">
                <a16:creationId xmlns:a16="http://schemas.microsoft.com/office/drawing/2014/main" id="{05E00A95-9F1C-4EE5-A5B5-D31074CC8448}"/>
              </a:ext>
            </a:extLst>
          </p:cNvPr>
          <p:cNvCxnSpPr/>
          <p:nvPr/>
        </p:nvCxnSpPr>
        <p:spPr>
          <a:xfrm flipV="1">
            <a:off x="3768081" y="4099466"/>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6" name="Straight Connector 155">
            <a:extLst>
              <a:ext uri="{FF2B5EF4-FFF2-40B4-BE49-F238E27FC236}">
                <a16:creationId xmlns:a16="http://schemas.microsoft.com/office/drawing/2014/main" id="{5F85B40E-DFB4-49BC-BD9F-B1DAE6ACB844}"/>
              </a:ext>
            </a:extLst>
          </p:cNvPr>
          <p:cNvCxnSpPr/>
          <p:nvPr/>
        </p:nvCxnSpPr>
        <p:spPr>
          <a:xfrm flipV="1">
            <a:off x="4086317" y="4090792"/>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7" name="Straight Connector 156">
            <a:extLst>
              <a:ext uri="{FF2B5EF4-FFF2-40B4-BE49-F238E27FC236}">
                <a16:creationId xmlns:a16="http://schemas.microsoft.com/office/drawing/2014/main" id="{51806C64-8D00-403E-87A9-D04A0CD7D4FF}"/>
              </a:ext>
            </a:extLst>
          </p:cNvPr>
          <p:cNvCxnSpPr/>
          <p:nvPr/>
        </p:nvCxnSpPr>
        <p:spPr>
          <a:xfrm flipV="1">
            <a:off x="3777725" y="4445059"/>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59" name="TextBox 158">
            <a:extLst>
              <a:ext uri="{FF2B5EF4-FFF2-40B4-BE49-F238E27FC236}">
                <a16:creationId xmlns:a16="http://schemas.microsoft.com/office/drawing/2014/main" id="{2B90DF6F-91B9-4F94-8BA8-F25D5FCDF655}"/>
              </a:ext>
            </a:extLst>
          </p:cNvPr>
          <p:cNvSpPr txBox="1"/>
          <p:nvPr/>
        </p:nvSpPr>
        <p:spPr>
          <a:xfrm>
            <a:off x="6413739" y="4528381"/>
            <a:ext cx="355107" cy="400110"/>
          </a:xfrm>
          <a:prstGeom prst="rect">
            <a:avLst/>
          </a:prstGeom>
          <a:noFill/>
        </p:spPr>
        <p:txBody>
          <a:bodyPr wrap="square" rtlCol="0">
            <a:spAutoFit/>
          </a:bodyPr>
          <a:lstStyle/>
          <a:p>
            <a:pPr algn="ctr"/>
            <a:r>
              <a:rPr lang="en-GB" sz="2000" dirty="0">
                <a:solidFill>
                  <a:srgbClr val="E61F67"/>
                </a:solidFill>
              </a:rPr>
              <a:t>7</a:t>
            </a:r>
          </a:p>
        </p:txBody>
      </p:sp>
      <p:cxnSp>
        <p:nvCxnSpPr>
          <p:cNvPr id="133" name="Straight Connector 132">
            <a:extLst>
              <a:ext uri="{FF2B5EF4-FFF2-40B4-BE49-F238E27FC236}">
                <a16:creationId xmlns:a16="http://schemas.microsoft.com/office/drawing/2014/main" id="{554015BE-2627-4E21-BB10-F22251D50155}"/>
              </a:ext>
            </a:extLst>
          </p:cNvPr>
          <p:cNvCxnSpPr/>
          <p:nvPr/>
        </p:nvCxnSpPr>
        <p:spPr>
          <a:xfrm flipV="1">
            <a:off x="2205116" y="3758587"/>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4" name="Straight Connector 133">
            <a:extLst>
              <a:ext uri="{FF2B5EF4-FFF2-40B4-BE49-F238E27FC236}">
                <a16:creationId xmlns:a16="http://schemas.microsoft.com/office/drawing/2014/main" id="{1B8E320C-3262-4728-BBD2-91BC0F005005}"/>
              </a:ext>
            </a:extLst>
          </p:cNvPr>
          <p:cNvCxnSpPr/>
          <p:nvPr/>
        </p:nvCxnSpPr>
        <p:spPr>
          <a:xfrm flipV="1">
            <a:off x="2515622" y="3758587"/>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50" name="TextBox 149">
            <a:extLst>
              <a:ext uri="{FF2B5EF4-FFF2-40B4-BE49-F238E27FC236}">
                <a16:creationId xmlns:a16="http://schemas.microsoft.com/office/drawing/2014/main" id="{49598CE5-6DD4-49D5-A934-213934B8ECCB}"/>
              </a:ext>
            </a:extLst>
          </p:cNvPr>
          <p:cNvSpPr txBox="1"/>
          <p:nvPr/>
        </p:nvSpPr>
        <p:spPr>
          <a:xfrm>
            <a:off x="5933541" y="4528381"/>
            <a:ext cx="355107" cy="400110"/>
          </a:xfrm>
          <a:prstGeom prst="rect">
            <a:avLst/>
          </a:prstGeom>
          <a:noFill/>
        </p:spPr>
        <p:txBody>
          <a:bodyPr wrap="square" rtlCol="0">
            <a:spAutoFit/>
          </a:bodyPr>
          <a:lstStyle/>
          <a:p>
            <a:pPr algn="ctr"/>
            <a:r>
              <a:rPr lang="en-GB" sz="2000" dirty="0">
                <a:solidFill>
                  <a:srgbClr val="F9B000"/>
                </a:solidFill>
              </a:rPr>
              <a:t>4</a:t>
            </a:r>
          </a:p>
        </p:txBody>
      </p:sp>
    </p:spTree>
    <p:extLst>
      <p:ext uri="{BB962C8B-B14F-4D97-AF65-F5344CB8AC3E}">
        <p14:creationId xmlns:p14="http://schemas.microsoft.com/office/powerpoint/2010/main" val="14612484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fade">
                                      <p:cBhvr>
                                        <p:cTn id="7" dur="1000"/>
                                        <p:tgtEl>
                                          <p:spTgt spid="66"/>
                                        </p:tgtEl>
                                      </p:cBhvr>
                                    </p:animEffect>
                                    <p:anim calcmode="lin" valueType="num">
                                      <p:cBhvr>
                                        <p:cTn id="8" dur="1000" fill="hold"/>
                                        <p:tgtEl>
                                          <p:spTgt spid="66"/>
                                        </p:tgtEl>
                                        <p:attrNameLst>
                                          <p:attrName>ppt_x</p:attrName>
                                        </p:attrNameLst>
                                      </p:cBhvr>
                                      <p:tavLst>
                                        <p:tav tm="0">
                                          <p:val>
                                            <p:strVal val="#ppt_x"/>
                                          </p:val>
                                        </p:tav>
                                        <p:tav tm="100000">
                                          <p:val>
                                            <p:strVal val="#ppt_x"/>
                                          </p:val>
                                        </p:tav>
                                      </p:tavLst>
                                    </p:anim>
                                    <p:anim calcmode="lin" valueType="num">
                                      <p:cBhvr>
                                        <p:cTn id="9" dur="1000" fill="hold"/>
                                        <p:tgtEl>
                                          <p:spTgt spid="6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133"/>
                                        </p:tgtEl>
                                        <p:attrNameLst>
                                          <p:attrName>style.visibility</p:attrName>
                                        </p:attrNameLst>
                                      </p:cBhvr>
                                      <p:to>
                                        <p:strVal val="visible"/>
                                      </p:to>
                                    </p:set>
                                    <p:animEffect transition="in" filter="wipe(down)">
                                      <p:cBhvr>
                                        <p:cTn id="14" dur="300"/>
                                        <p:tgtEl>
                                          <p:spTgt spid="133"/>
                                        </p:tgtEl>
                                      </p:cBhvr>
                                    </p:animEffect>
                                  </p:childTnLst>
                                </p:cTn>
                              </p:par>
                            </p:childTnLst>
                          </p:cTn>
                        </p:par>
                        <p:par>
                          <p:cTn id="15" fill="hold">
                            <p:stCondLst>
                              <p:cond delay="300"/>
                            </p:stCondLst>
                            <p:childTnLst>
                              <p:par>
                                <p:cTn id="16" presetID="22" presetClass="entr" presetSubtype="4" fill="hold" nodeType="afterEffect">
                                  <p:stCondLst>
                                    <p:cond delay="0"/>
                                  </p:stCondLst>
                                  <p:childTnLst>
                                    <p:set>
                                      <p:cBhvr>
                                        <p:cTn id="17" dur="1" fill="hold">
                                          <p:stCondLst>
                                            <p:cond delay="0"/>
                                          </p:stCondLst>
                                        </p:cTn>
                                        <p:tgtEl>
                                          <p:spTgt spid="134"/>
                                        </p:tgtEl>
                                        <p:attrNameLst>
                                          <p:attrName>style.visibility</p:attrName>
                                        </p:attrNameLst>
                                      </p:cBhvr>
                                      <p:to>
                                        <p:strVal val="visible"/>
                                      </p:to>
                                    </p:set>
                                    <p:animEffect transition="in" filter="wipe(down)">
                                      <p:cBhvr>
                                        <p:cTn id="18" dur="300"/>
                                        <p:tgtEl>
                                          <p:spTgt spid="134"/>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50"/>
                                        </p:tgtEl>
                                        <p:attrNameLst>
                                          <p:attrName>style.visibility</p:attrName>
                                        </p:attrNameLst>
                                      </p:cBhvr>
                                      <p:to>
                                        <p:strVal val="visible"/>
                                      </p:to>
                                    </p:set>
                                    <p:animEffect transition="in" filter="fade">
                                      <p:cBhvr>
                                        <p:cTn id="23" dur="500"/>
                                        <p:tgtEl>
                                          <p:spTgt spid="1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15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large brick building&#10;&#10;Description automatically generated">
            <a:extLst>
              <a:ext uri="{FF2B5EF4-FFF2-40B4-BE49-F238E27FC236}">
                <a16:creationId xmlns:a16="http://schemas.microsoft.com/office/drawing/2014/main" id="{8CEAE94A-FD1F-4552-96D8-70DF670D33F3}"/>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5119"/>
          <a:stretch/>
        </p:blipFill>
        <p:spPr>
          <a:xfrm flipH="1">
            <a:off x="752357" y="1539875"/>
            <a:ext cx="7632700" cy="4581221"/>
          </a:xfrm>
          <a:prstGeom prst="rect">
            <a:avLst/>
          </a:prstGeom>
        </p:spPr>
      </p:pic>
      <p:sp>
        <p:nvSpPr>
          <p:cNvPr id="66" name="TextBox 65">
            <a:extLst>
              <a:ext uri="{FF2B5EF4-FFF2-40B4-BE49-F238E27FC236}">
                <a16:creationId xmlns:a16="http://schemas.microsoft.com/office/drawing/2014/main" id="{414B46E8-5262-4D59-98DC-C0B6DE14E40E}"/>
              </a:ext>
            </a:extLst>
          </p:cNvPr>
          <p:cNvSpPr txBox="1"/>
          <p:nvPr/>
        </p:nvSpPr>
        <p:spPr>
          <a:xfrm>
            <a:off x="861134" y="1633847"/>
            <a:ext cx="7412854" cy="1049106"/>
          </a:xfrm>
          <a:prstGeom prst="rect">
            <a:avLst/>
          </a:prstGeom>
          <a:solidFill>
            <a:schemeClr val="bg1"/>
          </a:solidFill>
          <a:ln w="28575">
            <a:solidFill>
              <a:srgbClr val="EE3531"/>
            </a:solidFill>
          </a:ln>
        </p:spPr>
        <p:txBody>
          <a:bodyPr wrap="square" lIns="108000" tIns="108000" rIns="108000" bIns="108000" rtlCol="0">
            <a:spAutoFit/>
          </a:bodyPr>
          <a:lstStyle/>
          <a:p>
            <a:r>
              <a:rPr lang="en-GB" dirty="0"/>
              <a:t>Finally, we subtract the hundreds. </a:t>
            </a:r>
            <a:r>
              <a:rPr lang="en-GB" b="1" dirty="0"/>
              <a:t>5 hundreds subtract 2 hundreds equals 3 hundreds</a:t>
            </a:r>
            <a:r>
              <a:rPr lang="en-GB" dirty="0"/>
              <a:t>. We write 3 in the hundreds answer box. We have calculated that 574 - 227 = 347.</a:t>
            </a:r>
          </a:p>
        </p:txBody>
      </p:sp>
      <p:sp>
        <p:nvSpPr>
          <p:cNvPr id="19" name="Rectangle 18">
            <a:extLst>
              <a:ext uri="{FF2B5EF4-FFF2-40B4-BE49-F238E27FC236}">
                <a16:creationId xmlns:a16="http://schemas.microsoft.com/office/drawing/2014/main" id="{A1F3E6F7-0AE8-4036-925B-04BC47432D50}"/>
              </a:ext>
            </a:extLst>
          </p:cNvPr>
          <p:cNvSpPr/>
          <p:nvPr/>
        </p:nvSpPr>
        <p:spPr>
          <a:xfrm>
            <a:off x="497150" y="736904"/>
            <a:ext cx="8140823" cy="615553"/>
          </a:xfrm>
          <a:prstGeom prst="rect">
            <a:avLst/>
          </a:prstGeom>
        </p:spPr>
        <p:txBody>
          <a:bodyPr wrap="square" lIns="0" tIns="0" rIns="0" bIns="0">
            <a:spAutoFit/>
          </a:bodyPr>
          <a:lstStyle/>
          <a:p>
            <a:pPr algn="ctr" eaLnBrk="1" fontAlgn="auto" hangingPunct="1">
              <a:spcBef>
                <a:spcPts val="0"/>
              </a:spcBef>
              <a:spcAft>
                <a:spcPts val="0"/>
              </a:spcAft>
              <a:defRPr/>
            </a:pPr>
            <a:r>
              <a:rPr lang="en-GB" altLang="en-US" sz="4000" b="1" dirty="0"/>
              <a:t>Column Subtraction</a:t>
            </a:r>
            <a:endParaRPr lang="en-GB" sz="4000" b="1" dirty="0"/>
          </a:p>
        </p:txBody>
      </p:sp>
      <p:graphicFrame>
        <p:nvGraphicFramePr>
          <p:cNvPr id="57" name="Google Shape;505;ga37ea589f5_0_46">
            <a:extLst>
              <a:ext uri="{FF2B5EF4-FFF2-40B4-BE49-F238E27FC236}">
                <a16:creationId xmlns:a16="http://schemas.microsoft.com/office/drawing/2014/main" id="{F99FF46B-6E65-46CF-B61C-236DADCF4967}"/>
              </a:ext>
            </a:extLst>
          </p:cNvPr>
          <p:cNvGraphicFramePr/>
          <p:nvPr/>
        </p:nvGraphicFramePr>
        <p:xfrm>
          <a:off x="861134" y="3131739"/>
          <a:ext cx="3947196" cy="2789667"/>
        </p:xfrm>
        <a:graphic>
          <a:graphicData uri="http://schemas.openxmlformats.org/drawingml/2006/table">
            <a:tbl>
              <a:tblPr>
                <a:noFill/>
              </a:tblPr>
              <a:tblGrid>
                <a:gridCol w="1315732">
                  <a:extLst>
                    <a:ext uri="{9D8B030D-6E8A-4147-A177-3AD203B41FA5}">
                      <a16:colId xmlns:a16="http://schemas.microsoft.com/office/drawing/2014/main" val="20000"/>
                    </a:ext>
                  </a:extLst>
                </a:gridCol>
                <a:gridCol w="1315732">
                  <a:extLst>
                    <a:ext uri="{9D8B030D-6E8A-4147-A177-3AD203B41FA5}">
                      <a16:colId xmlns:a16="http://schemas.microsoft.com/office/drawing/2014/main" val="20001"/>
                    </a:ext>
                  </a:extLst>
                </a:gridCol>
                <a:gridCol w="1315732">
                  <a:extLst>
                    <a:ext uri="{9D8B030D-6E8A-4147-A177-3AD203B41FA5}">
                      <a16:colId xmlns:a16="http://schemas.microsoft.com/office/drawing/2014/main" val="20002"/>
                    </a:ext>
                  </a:extLst>
                </a:gridCol>
              </a:tblGrid>
              <a:tr h="552408">
                <a:tc>
                  <a:txBody>
                    <a:bodyPr/>
                    <a:lstStyle/>
                    <a:p>
                      <a:pPr marL="0" lvl="0" indent="0" algn="ctr" rtl="0">
                        <a:spcBef>
                          <a:spcPts val="0"/>
                        </a:spcBef>
                        <a:spcAft>
                          <a:spcPts val="0"/>
                        </a:spcAft>
                        <a:buNone/>
                      </a:pPr>
                      <a:r>
                        <a:rPr lang="en-US" sz="1800" b="1" dirty="0"/>
                        <a:t>100s</a:t>
                      </a:r>
                      <a:endParaRPr sz="1800" b="1" dirty="0"/>
                    </a:p>
                  </a:txBody>
                  <a:tcPr marT="91475" marB="914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chemeClr val="accent3"/>
                    </a:solidFill>
                  </a:tcPr>
                </a:tc>
                <a:tc>
                  <a:txBody>
                    <a:bodyPr/>
                    <a:lstStyle/>
                    <a:p>
                      <a:pPr marL="0" lvl="0" indent="0" algn="ctr" rtl="0">
                        <a:spcBef>
                          <a:spcPts val="0"/>
                        </a:spcBef>
                        <a:spcAft>
                          <a:spcPts val="0"/>
                        </a:spcAft>
                        <a:buNone/>
                      </a:pPr>
                      <a:r>
                        <a:rPr lang="en-US" sz="1800" b="1" dirty="0"/>
                        <a:t>10s</a:t>
                      </a:r>
                      <a:endParaRPr sz="1800" b="1" dirty="0"/>
                    </a:p>
                  </a:txBody>
                  <a:tcPr marT="91475" marB="914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9B000"/>
                    </a:solidFill>
                  </a:tcPr>
                </a:tc>
                <a:tc>
                  <a:txBody>
                    <a:bodyPr/>
                    <a:lstStyle/>
                    <a:p>
                      <a:pPr marL="0" lvl="0" indent="0" algn="ctr" rtl="0">
                        <a:spcBef>
                          <a:spcPts val="0"/>
                        </a:spcBef>
                        <a:spcAft>
                          <a:spcPts val="0"/>
                        </a:spcAft>
                        <a:buNone/>
                      </a:pPr>
                      <a:r>
                        <a:rPr lang="en-US" sz="1800" b="1" dirty="0"/>
                        <a:t>1s</a:t>
                      </a:r>
                      <a:endParaRPr sz="1800" b="1" dirty="0"/>
                    </a:p>
                  </a:txBody>
                  <a:tcPr marT="91475" marB="914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1F67"/>
                    </a:solidFill>
                  </a:tcPr>
                </a:tc>
                <a:extLst>
                  <a:ext uri="{0D108BD9-81ED-4DB2-BD59-A6C34878D82A}">
                    <a16:rowId xmlns:a16="http://schemas.microsoft.com/office/drawing/2014/main" val="10000"/>
                  </a:ext>
                </a:extLst>
              </a:tr>
              <a:tr h="2237259">
                <a:tc>
                  <a:txBody>
                    <a:bodyPr/>
                    <a:lstStyle/>
                    <a:p>
                      <a:pPr marL="0" lvl="0" indent="0" algn="l" rtl="0">
                        <a:spcBef>
                          <a:spcPts val="0"/>
                        </a:spcBef>
                        <a:spcAft>
                          <a:spcPts val="0"/>
                        </a:spcAft>
                        <a:buNone/>
                      </a:pPr>
                      <a:endParaRPr sz="180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1"/>
                  </a:ext>
                </a:extLst>
              </a:tr>
            </a:tbl>
          </a:graphicData>
        </a:graphic>
      </p:graphicFrame>
      <p:graphicFrame>
        <p:nvGraphicFramePr>
          <p:cNvPr id="58" name="Table 15">
            <a:extLst>
              <a:ext uri="{FF2B5EF4-FFF2-40B4-BE49-F238E27FC236}">
                <a16:creationId xmlns:a16="http://schemas.microsoft.com/office/drawing/2014/main" id="{B14F9C25-90AF-4AD0-9DB7-C54999CA1D91}"/>
              </a:ext>
            </a:extLst>
          </p:cNvPr>
          <p:cNvGraphicFramePr>
            <a:graphicFrameLocks noGrp="1"/>
          </p:cNvGraphicFramePr>
          <p:nvPr>
            <p:extLst>
              <p:ext uri="{D42A27DB-BD31-4B8C-83A1-F6EECF244321}">
                <p14:modId xmlns:p14="http://schemas.microsoft.com/office/powerpoint/2010/main" val="553802034"/>
              </p:ext>
            </p:extLst>
          </p:nvPr>
        </p:nvGraphicFramePr>
        <p:xfrm>
          <a:off x="4907824" y="3344125"/>
          <a:ext cx="1924052" cy="1971241"/>
        </p:xfrm>
        <a:graphic>
          <a:graphicData uri="http://schemas.openxmlformats.org/drawingml/2006/table">
            <a:tbl>
              <a:tblPr>
                <a:tableStyleId>{5C22544A-7EE6-4342-B048-85BDC9FD1C3A}</a:tableStyleId>
              </a:tblPr>
              <a:tblGrid>
                <a:gridCol w="481013">
                  <a:extLst>
                    <a:ext uri="{9D8B030D-6E8A-4147-A177-3AD203B41FA5}">
                      <a16:colId xmlns:a16="http://schemas.microsoft.com/office/drawing/2014/main" val="20000"/>
                    </a:ext>
                  </a:extLst>
                </a:gridCol>
                <a:gridCol w="481013">
                  <a:extLst>
                    <a:ext uri="{9D8B030D-6E8A-4147-A177-3AD203B41FA5}">
                      <a16:colId xmlns:a16="http://schemas.microsoft.com/office/drawing/2014/main" val="20001"/>
                    </a:ext>
                  </a:extLst>
                </a:gridCol>
                <a:gridCol w="481013">
                  <a:extLst>
                    <a:ext uri="{9D8B030D-6E8A-4147-A177-3AD203B41FA5}">
                      <a16:colId xmlns:a16="http://schemas.microsoft.com/office/drawing/2014/main" val="20002"/>
                    </a:ext>
                  </a:extLst>
                </a:gridCol>
                <a:gridCol w="481013">
                  <a:extLst>
                    <a:ext uri="{9D8B030D-6E8A-4147-A177-3AD203B41FA5}">
                      <a16:colId xmlns:a16="http://schemas.microsoft.com/office/drawing/2014/main" val="20003"/>
                    </a:ext>
                  </a:extLst>
                </a:gridCol>
              </a:tblGrid>
              <a:tr h="393382">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a:solidFill>
                            <a:schemeClr val="tx1"/>
                          </a:solidFill>
                        </a:rPr>
                        <a:t>H</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dirty="0">
                          <a:solidFill>
                            <a:schemeClr val="tx1"/>
                          </a:solidFill>
                        </a:rPr>
                        <a:t>T</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a:solidFill>
                            <a:schemeClr val="tx1"/>
                          </a:solidFill>
                        </a:rPr>
                        <a:t>O</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93382">
                <a:tc>
                  <a:txBody>
                    <a:bodyPr/>
                    <a:lstStyle/>
                    <a:p>
                      <a:pPr algn="ctr"/>
                      <a:endParaRPr lang="en-GB" sz="190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93382">
                <a:tc>
                  <a:txBody>
                    <a:bodyPr/>
                    <a:lstStyle/>
                    <a:p>
                      <a:pPr algn="ctr"/>
                      <a:r>
                        <a:rPr lang="en-GB" sz="1900" dirty="0"/>
                        <a:t>−</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93382">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97713">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grpSp>
        <p:nvGrpSpPr>
          <p:cNvPr id="59" name="Group 58">
            <a:extLst>
              <a:ext uri="{FF2B5EF4-FFF2-40B4-BE49-F238E27FC236}">
                <a16:creationId xmlns:a16="http://schemas.microsoft.com/office/drawing/2014/main" id="{1344CEA0-D094-447E-88B9-1BD2AD2C386D}"/>
              </a:ext>
            </a:extLst>
          </p:cNvPr>
          <p:cNvGrpSpPr/>
          <p:nvPr/>
        </p:nvGrpSpPr>
        <p:grpSpPr>
          <a:xfrm>
            <a:off x="2186079" y="3757760"/>
            <a:ext cx="349055" cy="290319"/>
            <a:chOff x="2314065" y="3052881"/>
            <a:chExt cx="369998" cy="307738"/>
          </a:xfrm>
          <a:effectLst>
            <a:outerShdw blurRad="12700" dir="4140000" algn="ctr" rotWithShape="0">
              <a:srgbClr val="000000">
                <a:alpha val="21000"/>
              </a:srgbClr>
            </a:outerShdw>
          </a:effectLst>
        </p:grpSpPr>
        <p:sp>
          <p:nvSpPr>
            <p:cNvPr id="60" name="Oval 59">
              <a:extLst>
                <a:ext uri="{FF2B5EF4-FFF2-40B4-BE49-F238E27FC236}">
                  <a16:creationId xmlns:a16="http://schemas.microsoft.com/office/drawing/2014/main" id="{8F136F76-AA66-4E77-8FF2-77011FBA35E1}"/>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1" name="TextBox 60">
              <a:extLst>
                <a:ext uri="{FF2B5EF4-FFF2-40B4-BE49-F238E27FC236}">
                  <a16:creationId xmlns:a16="http://schemas.microsoft.com/office/drawing/2014/main" id="{F095C84F-93D7-4905-B684-B958D94E8AED}"/>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62" name="Group 61">
            <a:extLst>
              <a:ext uri="{FF2B5EF4-FFF2-40B4-BE49-F238E27FC236}">
                <a16:creationId xmlns:a16="http://schemas.microsoft.com/office/drawing/2014/main" id="{0EAC9921-74FC-43AD-8853-CBFB186DF260}"/>
              </a:ext>
            </a:extLst>
          </p:cNvPr>
          <p:cNvGrpSpPr/>
          <p:nvPr/>
        </p:nvGrpSpPr>
        <p:grpSpPr>
          <a:xfrm>
            <a:off x="846894" y="3757699"/>
            <a:ext cx="418950" cy="288945"/>
            <a:chOff x="2279393" y="3052881"/>
            <a:chExt cx="446198" cy="307738"/>
          </a:xfrm>
          <a:effectLst>
            <a:outerShdw blurRad="25400" dir="4140000" algn="ctr" rotWithShape="0">
              <a:srgbClr val="000000">
                <a:alpha val="21000"/>
              </a:srgbClr>
            </a:outerShdw>
          </a:effectLst>
        </p:grpSpPr>
        <p:sp>
          <p:nvSpPr>
            <p:cNvPr id="63" name="Oval 62">
              <a:extLst>
                <a:ext uri="{FF2B5EF4-FFF2-40B4-BE49-F238E27FC236}">
                  <a16:creationId xmlns:a16="http://schemas.microsoft.com/office/drawing/2014/main" id="{B629B964-99B4-4D2F-8BD0-04E8CDCDF9B0}"/>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4" name="TextBox 63">
              <a:extLst>
                <a:ext uri="{FF2B5EF4-FFF2-40B4-BE49-F238E27FC236}">
                  <a16:creationId xmlns:a16="http://schemas.microsoft.com/office/drawing/2014/main" id="{BE438A6D-BE4F-444E-A0A4-2A0EFAAE969A}"/>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65" name="Group 64">
            <a:extLst>
              <a:ext uri="{FF2B5EF4-FFF2-40B4-BE49-F238E27FC236}">
                <a16:creationId xmlns:a16="http://schemas.microsoft.com/office/drawing/2014/main" id="{56A23C9E-1F37-423B-BCD6-122CFFE0D145}"/>
              </a:ext>
            </a:extLst>
          </p:cNvPr>
          <p:cNvGrpSpPr/>
          <p:nvPr/>
        </p:nvGrpSpPr>
        <p:grpSpPr bwMode="auto">
          <a:xfrm>
            <a:off x="3541527" y="3747332"/>
            <a:ext cx="269671" cy="272800"/>
            <a:chOff x="2361864" y="3068569"/>
            <a:chExt cx="269638" cy="273000"/>
          </a:xfrm>
          <a:effectLst>
            <a:outerShdw blurRad="12700" dir="4140000" algn="ctr" rotWithShape="0">
              <a:srgbClr val="000000">
                <a:alpha val="21000"/>
              </a:srgbClr>
            </a:outerShdw>
          </a:effectLst>
        </p:grpSpPr>
        <p:sp>
          <p:nvSpPr>
            <p:cNvPr id="67" name="Oval 66">
              <a:extLst>
                <a:ext uri="{FF2B5EF4-FFF2-40B4-BE49-F238E27FC236}">
                  <a16:creationId xmlns:a16="http://schemas.microsoft.com/office/drawing/2014/main" id="{2B00D7AF-2C8F-42D9-80F3-AA53798E702C}"/>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8" name="TextBox 67">
              <a:extLst>
                <a:ext uri="{FF2B5EF4-FFF2-40B4-BE49-F238E27FC236}">
                  <a16:creationId xmlns:a16="http://schemas.microsoft.com/office/drawing/2014/main" id="{15FC397C-33D7-40A4-B1AD-C30CA2B15785}"/>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70" name="Group 69">
            <a:extLst>
              <a:ext uri="{FF2B5EF4-FFF2-40B4-BE49-F238E27FC236}">
                <a16:creationId xmlns:a16="http://schemas.microsoft.com/office/drawing/2014/main" id="{CE399E8D-C69A-4F2B-B31E-7E0F6BD596DE}"/>
              </a:ext>
            </a:extLst>
          </p:cNvPr>
          <p:cNvGrpSpPr/>
          <p:nvPr/>
        </p:nvGrpSpPr>
        <p:grpSpPr>
          <a:xfrm>
            <a:off x="1165745" y="3757699"/>
            <a:ext cx="418950" cy="288945"/>
            <a:chOff x="2279393" y="3052881"/>
            <a:chExt cx="446198" cy="307738"/>
          </a:xfrm>
          <a:effectLst>
            <a:outerShdw blurRad="25400" dir="4140000" algn="ctr" rotWithShape="0">
              <a:srgbClr val="000000">
                <a:alpha val="21000"/>
              </a:srgbClr>
            </a:outerShdw>
          </a:effectLst>
        </p:grpSpPr>
        <p:sp>
          <p:nvSpPr>
            <p:cNvPr id="71" name="Oval 70">
              <a:extLst>
                <a:ext uri="{FF2B5EF4-FFF2-40B4-BE49-F238E27FC236}">
                  <a16:creationId xmlns:a16="http://schemas.microsoft.com/office/drawing/2014/main" id="{CFD4669D-480A-45BE-9A28-5C3468457026}"/>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2" name="TextBox 71">
              <a:extLst>
                <a:ext uri="{FF2B5EF4-FFF2-40B4-BE49-F238E27FC236}">
                  <a16:creationId xmlns:a16="http://schemas.microsoft.com/office/drawing/2014/main" id="{CD24A649-81EF-425F-86C2-4F56F7A55E51}"/>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88" name="Group 87">
            <a:extLst>
              <a:ext uri="{FF2B5EF4-FFF2-40B4-BE49-F238E27FC236}">
                <a16:creationId xmlns:a16="http://schemas.microsoft.com/office/drawing/2014/main" id="{C323375F-4036-4DAC-9B10-36E40C521255}"/>
              </a:ext>
            </a:extLst>
          </p:cNvPr>
          <p:cNvGrpSpPr/>
          <p:nvPr/>
        </p:nvGrpSpPr>
        <p:grpSpPr>
          <a:xfrm>
            <a:off x="2504996" y="3757760"/>
            <a:ext cx="349055" cy="290319"/>
            <a:chOff x="2314065" y="3052881"/>
            <a:chExt cx="369998" cy="307738"/>
          </a:xfrm>
          <a:effectLst>
            <a:outerShdw blurRad="12700" dir="4140000" algn="ctr" rotWithShape="0">
              <a:srgbClr val="000000">
                <a:alpha val="21000"/>
              </a:srgbClr>
            </a:outerShdw>
          </a:effectLst>
        </p:grpSpPr>
        <p:sp>
          <p:nvSpPr>
            <p:cNvPr id="89" name="Oval 88">
              <a:extLst>
                <a:ext uri="{FF2B5EF4-FFF2-40B4-BE49-F238E27FC236}">
                  <a16:creationId xmlns:a16="http://schemas.microsoft.com/office/drawing/2014/main" id="{58CEB17D-6CE2-4E3D-A164-7F803094B1F8}"/>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0" name="TextBox 89">
              <a:extLst>
                <a:ext uri="{FF2B5EF4-FFF2-40B4-BE49-F238E27FC236}">
                  <a16:creationId xmlns:a16="http://schemas.microsoft.com/office/drawing/2014/main" id="{0A923021-C690-4574-8090-5023B06248E9}"/>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91" name="Group 90">
            <a:extLst>
              <a:ext uri="{FF2B5EF4-FFF2-40B4-BE49-F238E27FC236}">
                <a16:creationId xmlns:a16="http://schemas.microsoft.com/office/drawing/2014/main" id="{990C3EAA-2BA5-4DCF-943D-C77E58252DB7}"/>
              </a:ext>
            </a:extLst>
          </p:cNvPr>
          <p:cNvGrpSpPr/>
          <p:nvPr/>
        </p:nvGrpSpPr>
        <p:grpSpPr>
          <a:xfrm>
            <a:off x="2177789" y="4109072"/>
            <a:ext cx="349055" cy="290319"/>
            <a:chOff x="2314065" y="3052881"/>
            <a:chExt cx="369998" cy="307738"/>
          </a:xfrm>
          <a:effectLst>
            <a:outerShdw blurRad="12700" dir="4140000" algn="ctr" rotWithShape="0">
              <a:srgbClr val="000000">
                <a:alpha val="21000"/>
              </a:srgbClr>
            </a:outerShdw>
          </a:effectLst>
        </p:grpSpPr>
        <p:sp>
          <p:nvSpPr>
            <p:cNvPr id="92" name="Oval 91">
              <a:extLst>
                <a:ext uri="{FF2B5EF4-FFF2-40B4-BE49-F238E27FC236}">
                  <a16:creationId xmlns:a16="http://schemas.microsoft.com/office/drawing/2014/main" id="{B7FA3553-7D09-4957-A86B-8537CE083315}"/>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3" name="TextBox 92">
              <a:extLst>
                <a:ext uri="{FF2B5EF4-FFF2-40B4-BE49-F238E27FC236}">
                  <a16:creationId xmlns:a16="http://schemas.microsoft.com/office/drawing/2014/main" id="{B96A42CE-603B-46BD-BEB2-1F2CE36C5004}"/>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94" name="Group 93">
            <a:extLst>
              <a:ext uri="{FF2B5EF4-FFF2-40B4-BE49-F238E27FC236}">
                <a16:creationId xmlns:a16="http://schemas.microsoft.com/office/drawing/2014/main" id="{2A68D087-EC6C-4CCF-8FCD-B9FC210E0690}"/>
              </a:ext>
            </a:extLst>
          </p:cNvPr>
          <p:cNvGrpSpPr/>
          <p:nvPr/>
        </p:nvGrpSpPr>
        <p:grpSpPr>
          <a:xfrm>
            <a:off x="2506810" y="4114813"/>
            <a:ext cx="349055" cy="290319"/>
            <a:chOff x="2314065" y="3052881"/>
            <a:chExt cx="369998" cy="307738"/>
          </a:xfrm>
          <a:effectLst>
            <a:outerShdw blurRad="12700" dir="4140000" algn="ctr" rotWithShape="0">
              <a:srgbClr val="000000">
                <a:alpha val="21000"/>
              </a:srgbClr>
            </a:outerShdw>
          </a:effectLst>
        </p:grpSpPr>
        <p:sp>
          <p:nvSpPr>
            <p:cNvPr id="95" name="Oval 94">
              <a:extLst>
                <a:ext uri="{FF2B5EF4-FFF2-40B4-BE49-F238E27FC236}">
                  <a16:creationId xmlns:a16="http://schemas.microsoft.com/office/drawing/2014/main" id="{AB3A4A60-0BE1-40FA-B415-DD02C502FE97}"/>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6" name="TextBox 95">
              <a:extLst>
                <a:ext uri="{FF2B5EF4-FFF2-40B4-BE49-F238E27FC236}">
                  <a16:creationId xmlns:a16="http://schemas.microsoft.com/office/drawing/2014/main" id="{DDC0CDE2-5B4D-49FA-B2D8-0A7CB32B9279}"/>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97" name="Group 96">
            <a:extLst>
              <a:ext uri="{FF2B5EF4-FFF2-40B4-BE49-F238E27FC236}">
                <a16:creationId xmlns:a16="http://schemas.microsoft.com/office/drawing/2014/main" id="{51C90444-7617-4393-8D0B-A4ED0A5C51F0}"/>
              </a:ext>
            </a:extLst>
          </p:cNvPr>
          <p:cNvGrpSpPr/>
          <p:nvPr/>
        </p:nvGrpSpPr>
        <p:grpSpPr bwMode="auto">
          <a:xfrm>
            <a:off x="3855909" y="3747332"/>
            <a:ext cx="269671" cy="272800"/>
            <a:chOff x="2361864" y="3068569"/>
            <a:chExt cx="269638" cy="273000"/>
          </a:xfrm>
          <a:effectLst>
            <a:outerShdw blurRad="12700" dir="4140000" algn="ctr" rotWithShape="0">
              <a:srgbClr val="000000">
                <a:alpha val="21000"/>
              </a:srgbClr>
            </a:outerShdw>
          </a:effectLst>
        </p:grpSpPr>
        <p:sp>
          <p:nvSpPr>
            <p:cNvPr id="98" name="Oval 97">
              <a:extLst>
                <a:ext uri="{FF2B5EF4-FFF2-40B4-BE49-F238E27FC236}">
                  <a16:creationId xmlns:a16="http://schemas.microsoft.com/office/drawing/2014/main" id="{D06423B2-7914-4D9C-9696-8709A97CF875}"/>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9" name="TextBox 98">
              <a:extLst>
                <a:ext uri="{FF2B5EF4-FFF2-40B4-BE49-F238E27FC236}">
                  <a16:creationId xmlns:a16="http://schemas.microsoft.com/office/drawing/2014/main" id="{43F676BD-BF96-4320-81C2-4B95EE591671}"/>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00" name="Group 99">
            <a:extLst>
              <a:ext uri="{FF2B5EF4-FFF2-40B4-BE49-F238E27FC236}">
                <a16:creationId xmlns:a16="http://schemas.microsoft.com/office/drawing/2014/main" id="{9947E75E-5677-4C61-A172-6B44F0CD6ED5}"/>
              </a:ext>
            </a:extLst>
          </p:cNvPr>
          <p:cNvGrpSpPr/>
          <p:nvPr/>
        </p:nvGrpSpPr>
        <p:grpSpPr bwMode="auto">
          <a:xfrm>
            <a:off x="4170291" y="3747332"/>
            <a:ext cx="269671" cy="272800"/>
            <a:chOff x="2361864" y="3068569"/>
            <a:chExt cx="269638" cy="273000"/>
          </a:xfrm>
          <a:effectLst>
            <a:outerShdw blurRad="12700" dir="4140000" algn="ctr" rotWithShape="0">
              <a:srgbClr val="000000">
                <a:alpha val="21000"/>
              </a:srgbClr>
            </a:outerShdw>
          </a:effectLst>
        </p:grpSpPr>
        <p:sp>
          <p:nvSpPr>
            <p:cNvPr id="101" name="Oval 100">
              <a:extLst>
                <a:ext uri="{FF2B5EF4-FFF2-40B4-BE49-F238E27FC236}">
                  <a16:creationId xmlns:a16="http://schemas.microsoft.com/office/drawing/2014/main" id="{EF6D8B5A-A91F-4524-BA5E-7467C066A84B}"/>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3" name="TextBox 102">
              <a:extLst>
                <a:ext uri="{FF2B5EF4-FFF2-40B4-BE49-F238E27FC236}">
                  <a16:creationId xmlns:a16="http://schemas.microsoft.com/office/drawing/2014/main" id="{E4C5A000-C42D-4F1F-AAEA-69B506DEBF92}"/>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sp>
        <p:nvSpPr>
          <p:cNvPr id="5" name="TextBox 4">
            <a:extLst>
              <a:ext uri="{FF2B5EF4-FFF2-40B4-BE49-F238E27FC236}">
                <a16:creationId xmlns:a16="http://schemas.microsoft.com/office/drawing/2014/main" id="{2E35B026-DF76-4678-87FD-DC63AE055B4C}"/>
              </a:ext>
            </a:extLst>
          </p:cNvPr>
          <p:cNvSpPr txBox="1"/>
          <p:nvPr/>
        </p:nvSpPr>
        <p:spPr>
          <a:xfrm>
            <a:off x="5452306" y="3736757"/>
            <a:ext cx="355107" cy="400110"/>
          </a:xfrm>
          <a:prstGeom prst="rect">
            <a:avLst/>
          </a:prstGeom>
          <a:noFill/>
        </p:spPr>
        <p:txBody>
          <a:bodyPr wrap="square" rtlCol="0">
            <a:spAutoFit/>
          </a:bodyPr>
          <a:lstStyle/>
          <a:p>
            <a:pPr algn="ctr"/>
            <a:r>
              <a:rPr lang="en-GB" sz="2000" dirty="0">
                <a:solidFill>
                  <a:srgbClr val="32B3A2"/>
                </a:solidFill>
              </a:rPr>
              <a:t>5</a:t>
            </a:r>
          </a:p>
        </p:txBody>
      </p:sp>
      <p:sp>
        <p:nvSpPr>
          <p:cNvPr id="179" name="TextBox 178">
            <a:extLst>
              <a:ext uri="{FF2B5EF4-FFF2-40B4-BE49-F238E27FC236}">
                <a16:creationId xmlns:a16="http://schemas.microsoft.com/office/drawing/2014/main" id="{E561BA55-A806-481F-9228-2CC3DCDEA243}"/>
              </a:ext>
            </a:extLst>
          </p:cNvPr>
          <p:cNvSpPr txBox="1"/>
          <p:nvPr/>
        </p:nvSpPr>
        <p:spPr>
          <a:xfrm>
            <a:off x="5452306" y="4124230"/>
            <a:ext cx="355107" cy="400110"/>
          </a:xfrm>
          <a:prstGeom prst="rect">
            <a:avLst/>
          </a:prstGeom>
          <a:noFill/>
        </p:spPr>
        <p:txBody>
          <a:bodyPr wrap="square" rtlCol="0">
            <a:spAutoFit/>
          </a:bodyPr>
          <a:lstStyle/>
          <a:p>
            <a:pPr algn="ctr"/>
            <a:r>
              <a:rPr lang="en-GB" sz="2000" dirty="0">
                <a:solidFill>
                  <a:srgbClr val="32B3A2"/>
                </a:solidFill>
              </a:rPr>
              <a:t>2</a:t>
            </a:r>
          </a:p>
        </p:txBody>
      </p:sp>
      <p:sp>
        <p:nvSpPr>
          <p:cNvPr id="180" name="TextBox 179">
            <a:extLst>
              <a:ext uri="{FF2B5EF4-FFF2-40B4-BE49-F238E27FC236}">
                <a16:creationId xmlns:a16="http://schemas.microsoft.com/office/drawing/2014/main" id="{16A28517-B63A-49A6-B2B6-92A2F152E1E0}"/>
              </a:ext>
            </a:extLst>
          </p:cNvPr>
          <p:cNvSpPr txBox="1"/>
          <p:nvPr/>
        </p:nvSpPr>
        <p:spPr>
          <a:xfrm>
            <a:off x="5933541" y="3724120"/>
            <a:ext cx="355107" cy="400110"/>
          </a:xfrm>
          <a:prstGeom prst="rect">
            <a:avLst/>
          </a:prstGeom>
          <a:noFill/>
        </p:spPr>
        <p:txBody>
          <a:bodyPr wrap="square" rtlCol="0">
            <a:spAutoFit/>
          </a:bodyPr>
          <a:lstStyle/>
          <a:p>
            <a:pPr algn="ctr"/>
            <a:r>
              <a:rPr lang="en-GB" sz="2000" dirty="0">
                <a:solidFill>
                  <a:srgbClr val="F9B000"/>
                </a:solidFill>
              </a:rPr>
              <a:t>7</a:t>
            </a:r>
          </a:p>
        </p:txBody>
      </p:sp>
      <p:sp>
        <p:nvSpPr>
          <p:cNvPr id="181" name="TextBox 180">
            <a:extLst>
              <a:ext uri="{FF2B5EF4-FFF2-40B4-BE49-F238E27FC236}">
                <a16:creationId xmlns:a16="http://schemas.microsoft.com/office/drawing/2014/main" id="{7D983B6B-EE0E-44E1-8CCC-D3CA148B9D7D}"/>
              </a:ext>
            </a:extLst>
          </p:cNvPr>
          <p:cNvSpPr txBox="1"/>
          <p:nvPr/>
        </p:nvSpPr>
        <p:spPr>
          <a:xfrm>
            <a:off x="5933541" y="4111593"/>
            <a:ext cx="355107" cy="400110"/>
          </a:xfrm>
          <a:prstGeom prst="rect">
            <a:avLst/>
          </a:prstGeom>
          <a:noFill/>
        </p:spPr>
        <p:txBody>
          <a:bodyPr wrap="square" rtlCol="0">
            <a:spAutoFit/>
          </a:bodyPr>
          <a:lstStyle/>
          <a:p>
            <a:pPr algn="ctr"/>
            <a:r>
              <a:rPr lang="en-GB" sz="2000" dirty="0">
                <a:solidFill>
                  <a:srgbClr val="F9B000"/>
                </a:solidFill>
              </a:rPr>
              <a:t>2</a:t>
            </a:r>
          </a:p>
        </p:txBody>
      </p:sp>
      <p:sp>
        <p:nvSpPr>
          <p:cNvPr id="182" name="TextBox 181">
            <a:extLst>
              <a:ext uri="{FF2B5EF4-FFF2-40B4-BE49-F238E27FC236}">
                <a16:creationId xmlns:a16="http://schemas.microsoft.com/office/drawing/2014/main" id="{938A61B5-84D8-4ADA-BC16-CFC9B521D2DE}"/>
              </a:ext>
            </a:extLst>
          </p:cNvPr>
          <p:cNvSpPr txBox="1"/>
          <p:nvPr/>
        </p:nvSpPr>
        <p:spPr>
          <a:xfrm>
            <a:off x="6405898" y="3749394"/>
            <a:ext cx="355107" cy="400110"/>
          </a:xfrm>
          <a:prstGeom prst="rect">
            <a:avLst/>
          </a:prstGeom>
          <a:noFill/>
        </p:spPr>
        <p:txBody>
          <a:bodyPr wrap="square" rtlCol="0">
            <a:spAutoFit/>
          </a:bodyPr>
          <a:lstStyle/>
          <a:p>
            <a:pPr algn="ctr"/>
            <a:r>
              <a:rPr lang="en-GB" sz="2000" dirty="0">
                <a:solidFill>
                  <a:srgbClr val="E61F67"/>
                </a:solidFill>
              </a:rPr>
              <a:t>4</a:t>
            </a:r>
          </a:p>
        </p:txBody>
      </p:sp>
      <p:sp>
        <p:nvSpPr>
          <p:cNvPr id="183" name="TextBox 182">
            <a:extLst>
              <a:ext uri="{FF2B5EF4-FFF2-40B4-BE49-F238E27FC236}">
                <a16:creationId xmlns:a16="http://schemas.microsoft.com/office/drawing/2014/main" id="{299ACD4E-31FD-441C-B240-651B20EA6377}"/>
              </a:ext>
            </a:extLst>
          </p:cNvPr>
          <p:cNvSpPr txBox="1"/>
          <p:nvPr/>
        </p:nvSpPr>
        <p:spPr>
          <a:xfrm>
            <a:off x="6405898" y="4136867"/>
            <a:ext cx="355107" cy="400110"/>
          </a:xfrm>
          <a:prstGeom prst="rect">
            <a:avLst/>
          </a:prstGeom>
          <a:noFill/>
        </p:spPr>
        <p:txBody>
          <a:bodyPr wrap="square" rtlCol="0">
            <a:spAutoFit/>
          </a:bodyPr>
          <a:lstStyle/>
          <a:p>
            <a:pPr algn="ctr"/>
            <a:r>
              <a:rPr lang="en-GB" sz="2000" dirty="0">
                <a:solidFill>
                  <a:srgbClr val="E61F67"/>
                </a:solidFill>
              </a:rPr>
              <a:t>7</a:t>
            </a:r>
          </a:p>
        </p:txBody>
      </p:sp>
      <p:grpSp>
        <p:nvGrpSpPr>
          <p:cNvPr id="47" name="ICONS">
            <a:extLst>
              <a:ext uri="{FF2B5EF4-FFF2-40B4-BE49-F238E27FC236}">
                <a16:creationId xmlns:a16="http://schemas.microsoft.com/office/drawing/2014/main" id="{B4C0763F-80DB-4579-B8C6-15E03BA13806}"/>
              </a:ext>
            </a:extLst>
          </p:cNvPr>
          <p:cNvGrpSpPr>
            <a:grpSpLocks/>
          </p:cNvGrpSpPr>
          <p:nvPr/>
        </p:nvGrpSpPr>
        <p:grpSpPr bwMode="auto">
          <a:xfrm>
            <a:off x="7480300" y="620713"/>
            <a:ext cx="1238250" cy="865187"/>
            <a:chOff x="7480751" y="621486"/>
            <a:chExt cx="1238498" cy="864000"/>
          </a:xfrm>
        </p:grpSpPr>
        <p:pic>
          <p:nvPicPr>
            <p:cNvPr id="48" name="Assessment" hidden="1">
              <a:extLst>
                <a:ext uri="{FF2B5EF4-FFF2-40B4-BE49-F238E27FC236}">
                  <a16:creationId xmlns:a16="http://schemas.microsoft.com/office/drawing/2014/main" id="{D9E856E1-5171-40EE-83A3-36DBF47142A6}"/>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 name="Mental and Oral Starter" hidden="1">
              <a:extLst>
                <a:ext uri="{FF2B5EF4-FFF2-40B4-BE49-F238E27FC236}">
                  <a16:creationId xmlns:a16="http://schemas.microsoft.com/office/drawing/2014/main" id="{BAE5A071-51E2-4BD9-8A8C-ACA3798B675F}"/>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 name="Group Work" hidden="1">
              <a:extLst>
                <a:ext uri="{FF2B5EF4-FFF2-40B4-BE49-F238E27FC236}">
                  <a16:creationId xmlns:a16="http://schemas.microsoft.com/office/drawing/2014/main" id="{483A28B1-0183-4E30-AFD8-D7E245BCD5B4}"/>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Talking Partners" hidden="1">
              <a:extLst>
                <a:ext uri="{FF2B5EF4-FFF2-40B4-BE49-F238E27FC236}">
                  <a16:creationId xmlns:a16="http://schemas.microsoft.com/office/drawing/2014/main" id="{04FE3061-3549-4044-B6FE-465DBF049F89}"/>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Pairs" hidden="1">
              <a:extLst>
                <a:ext uri="{FF2B5EF4-FFF2-40B4-BE49-F238E27FC236}">
                  <a16:creationId xmlns:a16="http://schemas.microsoft.com/office/drawing/2014/main" id="{DBF75200-7EBE-4700-A461-BC24603DEC2C}"/>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 name="Individual Work" hidden="1">
              <a:extLst>
                <a:ext uri="{FF2B5EF4-FFF2-40B4-BE49-F238E27FC236}">
                  <a16:creationId xmlns:a16="http://schemas.microsoft.com/office/drawing/2014/main" id="{E0172E61-3F91-4C6E-9817-533D987CB4D4}"/>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 name="Whole Class">
              <a:extLst>
                <a:ext uri="{FF2B5EF4-FFF2-40B4-BE49-F238E27FC236}">
                  <a16:creationId xmlns:a16="http://schemas.microsoft.com/office/drawing/2014/main" id="{86D592F6-8C25-4EB1-A492-F6E06BC76CBC}"/>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7480751" y="621486"/>
              <a:ext cx="1238498"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07" name="Picture 4">
            <a:extLst>
              <a:ext uri="{FF2B5EF4-FFF2-40B4-BE49-F238E27FC236}">
                <a16:creationId xmlns:a16="http://schemas.microsoft.com/office/drawing/2014/main" id="{5E6930C3-4EB1-4088-B26C-297F705F149B}"/>
              </a:ext>
            </a:extLst>
          </p:cNvPr>
          <p:cNvPicPr>
            <a:picLocks noChangeAspect="1"/>
          </p:cNvPicPr>
          <p:nvPr/>
        </p:nvPicPr>
        <p:blipFill rotWithShape="1">
          <a:blip r:embed="rId10" cstate="screen">
            <a:extLst>
              <a:ext uri="{28A0092B-C50C-407E-A947-70E740481C1C}">
                <a14:useLocalDpi xmlns:a14="http://schemas.microsoft.com/office/drawing/2010/main"/>
              </a:ext>
            </a:extLst>
          </a:blip>
          <a:srcRect t="1" b="36782"/>
          <a:stretch/>
        </p:blipFill>
        <p:spPr bwMode="auto">
          <a:xfrm>
            <a:off x="6874865" y="2643940"/>
            <a:ext cx="1924052" cy="3477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 name="TextBox 101">
            <a:extLst>
              <a:ext uri="{FF2B5EF4-FFF2-40B4-BE49-F238E27FC236}">
                <a16:creationId xmlns:a16="http://schemas.microsoft.com/office/drawing/2014/main" id="{F22D0386-03DF-4F86-AAB3-A240C3BC74D1}"/>
              </a:ext>
            </a:extLst>
          </p:cNvPr>
          <p:cNvSpPr txBox="1"/>
          <p:nvPr/>
        </p:nvSpPr>
        <p:spPr>
          <a:xfrm>
            <a:off x="7111353" y="5445761"/>
            <a:ext cx="1285875" cy="495108"/>
          </a:xfrm>
          <a:prstGeom prst="rect">
            <a:avLst/>
          </a:prstGeom>
          <a:solidFill>
            <a:srgbClr val="AFDEF8"/>
          </a:solidFill>
          <a:ln w="28575">
            <a:solidFill>
              <a:schemeClr val="bg1"/>
            </a:solidFill>
          </a:ln>
        </p:spPr>
        <p:txBody>
          <a:bodyPr wrap="square" lIns="108000" tIns="108000" rIns="108000" bIns="108000" rtlCol="0">
            <a:spAutoFit/>
          </a:bodyPr>
          <a:lstStyle/>
          <a:p>
            <a:r>
              <a:rPr lang="en-GB" b="1" dirty="0"/>
              <a:t> 574 - 227</a:t>
            </a:r>
          </a:p>
        </p:txBody>
      </p:sp>
      <p:grpSp>
        <p:nvGrpSpPr>
          <p:cNvPr id="113" name="Group 112">
            <a:extLst>
              <a:ext uri="{FF2B5EF4-FFF2-40B4-BE49-F238E27FC236}">
                <a16:creationId xmlns:a16="http://schemas.microsoft.com/office/drawing/2014/main" id="{C3DDD8F6-6994-44E2-87DE-56425024AFC4}"/>
              </a:ext>
            </a:extLst>
          </p:cNvPr>
          <p:cNvGrpSpPr/>
          <p:nvPr/>
        </p:nvGrpSpPr>
        <p:grpSpPr>
          <a:xfrm>
            <a:off x="1484596" y="3757699"/>
            <a:ext cx="418950" cy="288945"/>
            <a:chOff x="2279393" y="3052881"/>
            <a:chExt cx="446198" cy="307738"/>
          </a:xfrm>
          <a:effectLst>
            <a:outerShdw blurRad="25400" dir="4140000" algn="ctr" rotWithShape="0">
              <a:srgbClr val="000000">
                <a:alpha val="21000"/>
              </a:srgbClr>
            </a:outerShdw>
          </a:effectLst>
        </p:grpSpPr>
        <p:sp>
          <p:nvSpPr>
            <p:cNvPr id="115" name="Oval 114">
              <a:extLst>
                <a:ext uri="{FF2B5EF4-FFF2-40B4-BE49-F238E27FC236}">
                  <a16:creationId xmlns:a16="http://schemas.microsoft.com/office/drawing/2014/main" id="{DB37A6D7-50EE-4DEB-81B4-FEDA5EA60BEC}"/>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7" name="TextBox 116">
              <a:extLst>
                <a:ext uri="{FF2B5EF4-FFF2-40B4-BE49-F238E27FC236}">
                  <a16:creationId xmlns:a16="http://schemas.microsoft.com/office/drawing/2014/main" id="{14B991EB-C596-4260-B5D9-D5995EE610EB}"/>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119" name="Group 118">
            <a:extLst>
              <a:ext uri="{FF2B5EF4-FFF2-40B4-BE49-F238E27FC236}">
                <a16:creationId xmlns:a16="http://schemas.microsoft.com/office/drawing/2014/main" id="{32FC49A2-92F0-4DEB-A866-BA824A1BF6FE}"/>
              </a:ext>
            </a:extLst>
          </p:cNvPr>
          <p:cNvGrpSpPr/>
          <p:nvPr/>
        </p:nvGrpSpPr>
        <p:grpSpPr>
          <a:xfrm>
            <a:off x="850060" y="4103208"/>
            <a:ext cx="418950" cy="288945"/>
            <a:chOff x="2279393" y="3052881"/>
            <a:chExt cx="446198" cy="307738"/>
          </a:xfrm>
          <a:effectLst>
            <a:outerShdw blurRad="25400" dir="4140000" algn="ctr" rotWithShape="0">
              <a:srgbClr val="000000">
                <a:alpha val="21000"/>
              </a:srgbClr>
            </a:outerShdw>
          </a:effectLst>
        </p:grpSpPr>
        <p:sp>
          <p:nvSpPr>
            <p:cNvPr id="121" name="Oval 120">
              <a:extLst>
                <a:ext uri="{FF2B5EF4-FFF2-40B4-BE49-F238E27FC236}">
                  <a16:creationId xmlns:a16="http://schemas.microsoft.com/office/drawing/2014/main" id="{A1479EDA-EC35-4AE7-ABDE-CD48A461320A}"/>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1" name="TextBox 130">
              <a:extLst>
                <a:ext uri="{FF2B5EF4-FFF2-40B4-BE49-F238E27FC236}">
                  <a16:creationId xmlns:a16="http://schemas.microsoft.com/office/drawing/2014/main" id="{811129F8-F492-4403-A110-3CBE3651C946}"/>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135" name="Group 134">
            <a:extLst>
              <a:ext uri="{FF2B5EF4-FFF2-40B4-BE49-F238E27FC236}">
                <a16:creationId xmlns:a16="http://schemas.microsoft.com/office/drawing/2014/main" id="{9F1030B9-5AA8-4D57-A524-6B31C647A76B}"/>
              </a:ext>
            </a:extLst>
          </p:cNvPr>
          <p:cNvGrpSpPr/>
          <p:nvPr/>
        </p:nvGrpSpPr>
        <p:grpSpPr>
          <a:xfrm>
            <a:off x="1803447" y="3757699"/>
            <a:ext cx="418950" cy="288945"/>
            <a:chOff x="2279393" y="3052881"/>
            <a:chExt cx="446198" cy="307738"/>
          </a:xfrm>
          <a:effectLst>
            <a:outerShdw blurRad="25400" dir="4140000" algn="ctr" rotWithShape="0">
              <a:srgbClr val="000000">
                <a:alpha val="21000"/>
              </a:srgbClr>
            </a:outerShdw>
          </a:effectLst>
        </p:grpSpPr>
        <p:sp>
          <p:nvSpPr>
            <p:cNvPr id="136" name="Oval 135">
              <a:extLst>
                <a:ext uri="{FF2B5EF4-FFF2-40B4-BE49-F238E27FC236}">
                  <a16:creationId xmlns:a16="http://schemas.microsoft.com/office/drawing/2014/main" id="{60D8F165-7075-490B-B759-044CEEA47EE1}"/>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7" name="TextBox 136">
              <a:extLst>
                <a:ext uri="{FF2B5EF4-FFF2-40B4-BE49-F238E27FC236}">
                  <a16:creationId xmlns:a16="http://schemas.microsoft.com/office/drawing/2014/main" id="{A8D9927F-0DE7-45D9-BCA0-41C04BCB50A2}"/>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138" name="Group 137">
            <a:extLst>
              <a:ext uri="{FF2B5EF4-FFF2-40B4-BE49-F238E27FC236}">
                <a16:creationId xmlns:a16="http://schemas.microsoft.com/office/drawing/2014/main" id="{70076EB6-308A-4209-8966-6C097D1135C0}"/>
              </a:ext>
            </a:extLst>
          </p:cNvPr>
          <p:cNvGrpSpPr/>
          <p:nvPr/>
        </p:nvGrpSpPr>
        <p:grpSpPr>
          <a:xfrm>
            <a:off x="2823913" y="3757760"/>
            <a:ext cx="349055" cy="290319"/>
            <a:chOff x="2314065" y="3052881"/>
            <a:chExt cx="369998" cy="307738"/>
          </a:xfrm>
          <a:effectLst>
            <a:outerShdw blurRad="12700" dir="4140000" algn="ctr" rotWithShape="0">
              <a:srgbClr val="000000">
                <a:alpha val="21000"/>
              </a:srgbClr>
            </a:outerShdw>
          </a:effectLst>
        </p:grpSpPr>
        <p:sp>
          <p:nvSpPr>
            <p:cNvPr id="139" name="Oval 138">
              <a:extLst>
                <a:ext uri="{FF2B5EF4-FFF2-40B4-BE49-F238E27FC236}">
                  <a16:creationId xmlns:a16="http://schemas.microsoft.com/office/drawing/2014/main" id="{678DE1F2-C7EE-479C-8D5F-25546B300CE2}"/>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0" name="TextBox 139">
              <a:extLst>
                <a:ext uri="{FF2B5EF4-FFF2-40B4-BE49-F238E27FC236}">
                  <a16:creationId xmlns:a16="http://schemas.microsoft.com/office/drawing/2014/main" id="{C5C9F7CD-E0D3-437D-B089-039EEA115E76}"/>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41" name="Group 140">
            <a:extLst>
              <a:ext uri="{FF2B5EF4-FFF2-40B4-BE49-F238E27FC236}">
                <a16:creationId xmlns:a16="http://schemas.microsoft.com/office/drawing/2014/main" id="{7F94F010-5356-4EB6-833F-1112F6DCEEB9}"/>
              </a:ext>
            </a:extLst>
          </p:cNvPr>
          <p:cNvGrpSpPr/>
          <p:nvPr/>
        </p:nvGrpSpPr>
        <p:grpSpPr>
          <a:xfrm>
            <a:off x="3142830" y="3757760"/>
            <a:ext cx="349055" cy="290319"/>
            <a:chOff x="2314065" y="3052881"/>
            <a:chExt cx="369998" cy="307738"/>
          </a:xfrm>
          <a:effectLst>
            <a:outerShdw blurRad="12700" dir="4140000" algn="ctr" rotWithShape="0">
              <a:srgbClr val="000000">
                <a:alpha val="21000"/>
              </a:srgbClr>
            </a:outerShdw>
          </a:effectLst>
        </p:grpSpPr>
        <p:sp>
          <p:nvSpPr>
            <p:cNvPr id="142" name="Oval 141">
              <a:extLst>
                <a:ext uri="{FF2B5EF4-FFF2-40B4-BE49-F238E27FC236}">
                  <a16:creationId xmlns:a16="http://schemas.microsoft.com/office/drawing/2014/main" id="{9E031186-E0FD-4777-A097-B84EC7451328}"/>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3" name="TextBox 142">
              <a:extLst>
                <a:ext uri="{FF2B5EF4-FFF2-40B4-BE49-F238E27FC236}">
                  <a16:creationId xmlns:a16="http://schemas.microsoft.com/office/drawing/2014/main" id="{938CFC7A-D1F5-4C34-9F96-E799025C127C}"/>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44" name="Group 143">
            <a:extLst>
              <a:ext uri="{FF2B5EF4-FFF2-40B4-BE49-F238E27FC236}">
                <a16:creationId xmlns:a16="http://schemas.microsoft.com/office/drawing/2014/main" id="{00D1ED70-F53B-446D-AB78-A8B059152930}"/>
              </a:ext>
            </a:extLst>
          </p:cNvPr>
          <p:cNvGrpSpPr/>
          <p:nvPr/>
        </p:nvGrpSpPr>
        <p:grpSpPr>
          <a:xfrm>
            <a:off x="2834615" y="4112892"/>
            <a:ext cx="349055" cy="290319"/>
            <a:chOff x="2314065" y="3052881"/>
            <a:chExt cx="369998" cy="307738"/>
          </a:xfrm>
          <a:effectLst>
            <a:outerShdw blurRad="12700" dir="4140000" algn="ctr" rotWithShape="0">
              <a:srgbClr val="000000">
                <a:alpha val="21000"/>
              </a:srgbClr>
            </a:outerShdw>
          </a:effectLst>
        </p:grpSpPr>
        <p:sp>
          <p:nvSpPr>
            <p:cNvPr id="145" name="Oval 144">
              <a:extLst>
                <a:ext uri="{FF2B5EF4-FFF2-40B4-BE49-F238E27FC236}">
                  <a16:creationId xmlns:a16="http://schemas.microsoft.com/office/drawing/2014/main" id="{C7BC87E2-3FE3-47A4-9A81-E498A268D54F}"/>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6" name="TextBox 145">
              <a:extLst>
                <a:ext uri="{FF2B5EF4-FFF2-40B4-BE49-F238E27FC236}">
                  <a16:creationId xmlns:a16="http://schemas.microsoft.com/office/drawing/2014/main" id="{01A3AA5F-6F5B-4185-A7D8-2EF95962C971}"/>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47" name="Group 146">
            <a:extLst>
              <a:ext uri="{FF2B5EF4-FFF2-40B4-BE49-F238E27FC236}">
                <a16:creationId xmlns:a16="http://schemas.microsoft.com/office/drawing/2014/main" id="{6087B40C-E8EB-4A88-98A9-8F3D01C555B8}"/>
              </a:ext>
            </a:extLst>
          </p:cNvPr>
          <p:cNvGrpSpPr/>
          <p:nvPr/>
        </p:nvGrpSpPr>
        <p:grpSpPr bwMode="auto">
          <a:xfrm>
            <a:off x="4484673" y="3747332"/>
            <a:ext cx="269671" cy="272800"/>
            <a:chOff x="2361864" y="3068569"/>
            <a:chExt cx="269638" cy="273000"/>
          </a:xfrm>
          <a:effectLst>
            <a:outerShdw blurRad="12700" dir="4140000" algn="ctr" rotWithShape="0">
              <a:srgbClr val="000000">
                <a:alpha val="21000"/>
              </a:srgbClr>
            </a:outerShdw>
          </a:effectLst>
        </p:grpSpPr>
        <p:sp>
          <p:nvSpPr>
            <p:cNvPr id="148" name="Oval 147">
              <a:extLst>
                <a:ext uri="{FF2B5EF4-FFF2-40B4-BE49-F238E27FC236}">
                  <a16:creationId xmlns:a16="http://schemas.microsoft.com/office/drawing/2014/main" id="{640C7814-B70E-4C58-87B3-EC6AB383728E}"/>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9" name="TextBox 148">
              <a:extLst>
                <a:ext uri="{FF2B5EF4-FFF2-40B4-BE49-F238E27FC236}">
                  <a16:creationId xmlns:a16="http://schemas.microsoft.com/office/drawing/2014/main" id="{D2DD8407-A21D-4272-BB97-D3A60F7C4FF5}"/>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cxnSp>
        <p:nvCxnSpPr>
          <p:cNvPr id="4" name="Straight Connector 3">
            <a:extLst>
              <a:ext uri="{FF2B5EF4-FFF2-40B4-BE49-F238E27FC236}">
                <a16:creationId xmlns:a16="http://schemas.microsoft.com/office/drawing/2014/main" id="{BD8F392A-69A0-44B4-A695-08E38701A607}"/>
              </a:ext>
            </a:extLst>
          </p:cNvPr>
          <p:cNvCxnSpPr/>
          <p:nvPr/>
        </p:nvCxnSpPr>
        <p:spPr>
          <a:xfrm flipV="1">
            <a:off x="2870615" y="4114802"/>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 name="Straight Arrow Connector 6">
            <a:extLst>
              <a:ext uri="{FF2B5EF4-FFF2-40B4-BE49-F238E27FC236}">
                <a16:creationId xmlns:a16="http://schemas.microsoft.com/office/drawing/2014/main" id="{E70D7846-60C2-4D22-9AE8-B543AC099FDE}"/>
              </a:ext>
            </a:extLst>
          </p:cNvPr>
          <p:cNvCxnSpPr/>
          <p:nvPr/>
        </p:nvCxnSpPr>
        <p:spPr>
          <a:xfrm>
            <a:off x="3187080" y="4261282"/>
            <a:ext cx="515665"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nvGrpSpPr>
          <p:cNvPr id="76" name="Group 75">
            <a:extLst>
              <a:ext uri="{FF2B5EF4-FFF2-40B4-BE49-F238E27FC236}">
                <a16:creationId xmlns:a16="http://schemas.microsoft.com/office/drawing/2014/main" id="{58062C2B-5C5E-4842-9BEB-80F37B86BD4D}"/>
              </a:ext>
            </a:extLst>
          </p:cNvPr>
          <p:cNvGrpSpPr/>
          <p:nvPr/>
        </p:nvGrpSpPr>
        <p:grpSpPr bwMode="auto">
          <a:xfrm>
            <a:off x="3781881" y="4102174"/>
            <a:ext cx="269671" cy="272800"/>
            <a:chOff x="2361864" y="3068569"/>
            <a:chExt cx="269638" cy="273000"/>
          </a:xfrm>
          <a:effectLst>
            <a:outerShdw blurRad="12700" dir="4140000" algn="ctr" rotWithShape="0">
              <a:srgbClr val="000000">
                <a:alpha val="21000"/>
              </a:srgbClr>
            </a:outerShdw>
          </a:effectLst>
        </p:grpSpPr>
        <p:sp>
          <p:nvSpPr>
            <p:cNvPr id="77" name="Oval 76">
              <a:extLst>
                <a:ext uri="{FF2B5EF4-FFF2-40B4-BE49-F238E27FC236}">
                  <a16:creationId xmlns:a16="http://schemas.microsoft.com/office/drawing/2014/main" id="{21359182-987F-4F77-A398-3477864ABBED}"/>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8" name="TextBox 77">
              <a:extLst>
                <a:ext uri="{FF2B5EF4-FFF2-40B4-BE49-F238E27FC236}">
                  <a16:creationId xmlns:a16="http://schemas.microsoft.com/office/drawing/2014/main" id="{30CBF61F-CCF5-4AC7-9EDE-6EA647396F8B}"/>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79" name="Group 78">
            <a:extLst>
              <a:ext uri="{FF2B5EF4-FFF2-40B4-BE49-F238E27FC236}">
                <a16:creationId xmlns:a16="http://schemas.microsoft.com/office/drawing/2014/main" id="{61773DBD-8967-499B-8F64-A1A28B900C06}"/>
              </a:ext>
            </a:extLst>
          </p:cNvPr>
          <p:cNvGrpSpPr/>
          <p:nvPr/>
        </p:nvGrpSpPr>
        <p:grpSpPr bwMode="auto">
          <a:xfrm>
            <a:off x="4096263" y="4102174"/>
            <a:ext cx="269671" cy="272800"/>
            <a:chOff x="2361864" y="3068569"/>
            <a:chExt cx="269638" cy="273000"/>
          </a:xfrm>
          <a:effectLst>
            <a:outerShdw blurRad="12700" dir="4140000" algn="ctr" rotWithShape="0">
              <a:srgbClr val="000000">
                <a:alpha val="21000"/>
              </a:srgbClr>
            </a:outerShdw>
          </a:effectLst>
        </p:grpSpPr>
        <p:sp>
          <p:nvSpPr>
            <p:cNvPr id="80" name="Oval 79">
              <a:extLst>
                <a:ext uri="{FF2B5EF4-FFF2-40B4-BE49-F238E27FC236}">
                  <a16:creationId xmlns:a16="http://schemas.microsoft.com/office/drawing/2014/main" id="{03235019-8590-44BB-B6F3-2F345729EEAC}"/>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1" name="TextBox 80">
              <a:extLst>
                <a:ext uri="{FF2B5EF4-FFF2-40B4-BE49-F238E27FC236}">
                  <a16:creationId xmlns:a16="http://schemas.microsoft.com/office/drawing/2014/main" id="{9694DB85-CE32-40FD-8843-F6AAE039497A}"/>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82" name="Group 81">
            <a:extLst>
              <a:ext uri="{FF2B5EF4-FFF2-40B4-BE49-F238E27FC236}">
                <a16:creationId xmlns:a16="http://schemas.microsoft.com/office/drawing/2014/main" id="{2D8D6D7E-5782-4BA5-B462-4AE597AB165D}"/>
              </a:ext>
            </a:extLst>
          </p:cNvPr>
          <p:cNvGrpSpPr/>
          <p:nvPr/>
        </p:nvGrpSpPr>
        <p:grpSpPr bwMode="auto">
          <a:xfrm>
            <a:off x="3791525" y="4415428"/>
            <a:ext cx="269671" cy="272800"/>
            <a:chOff x="2361864" y="3068569"/>
            <a:chExt cx="269638" cy="273000"/>
          </a:xfrm>
          <a:effectLst>
            <a:outerShdw blurRad="12700" dir="4140000" algn="ctr" rotWithShape="0">
              <a:srgbClr val="000000">
                <a:alpha val="21000"/>
              </a:srgbClr>
            </a:outerShdw>
          </a:effectLst>
        </p:grpSpPr>
        <p:sp>
          <p:nvSpPr>
            <p:cNvPr id="83" name="Oval 82">
              <a:extLst>
                <a:ext uri="{FF2B5EF4-FFF2-40B4-BE49-F238E27FC236}">
                  <a16:creationId xmlns:a16="http://schemas.microsoft.com/office/drawing/2014/main" id="{E201295E-B22E-42B0-9A58-144F92ACD10C}"/>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4" name="TextBox 83">
              <a:extLst>
                <a:ext uri="{FF2B5EF4-FFF2-40B4-BE49-F238E27FC236}">
                  <a16:creationId xmlns:a16="http://schemas.microsoft.com/office/drawing/2014/main" id="{EF6DB0C7-AC08-448F-90AF-AED8BF157190}"/>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85" name="Group 84">
            <a:extLst>
              <a:ext uri="{FF2B5EF4-FFF2-40B4-BE49-F238E27FC236}">
                <a16:creationId xmlns:a16="http://schemas.microsoft.com/office/drawing/2014/main" id="{6749F101-6812-4FE7-B2B7-7EFD4B9865AB}"/>
              </a:ext>
            </a:extLst>
          </p:cNvPr>
          <p:cNvGrpSpPr/>
          <p:nvPr/>
        </p:nvGrpSpPr>
        <p:grpSpPr bwMode="auto">
          <a:xfrm>
            <a:off x="4105907" y="4415428"/>
            <a:ext cx="269671" cy="272800"/>
            <a:chOff x="2361864" y="3068569"/>
            <a:chExt cx="269638" cy="273000"/>
          </a:xfrm>
          <a:effectLst>
            <a:outerShdw blurRad="12700" dir="4140000" algn="ctr" rotWithShape="0">
              <a:srgbClr val="000000">
                <a:alpha val="21000"/>
              </a:srgbClr>
            </a:outerShdw>
          </a:effectLst>
        </p:grpSpPr>
        <p:sp>
          <p:nvSpPr>
            <p:cNvPr id="86" name="Oval 85">
              <a:extLst>
                <a:ext uri="{FF2B5EF4-FFF2-40B4-BE49-F238E27FC236}">
                  <a16:creationId xmlns:a16="http://schemas.microsoft.com/office/drawing/2014/main" id="{54948F64-DCFA-4A6C-8489-F79B2529CB6F}"/>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7" name="TextBox 86">
              <a:extLst>
                <a:ext uri="{FF2B5EF4-FFF2-40B4-BE49-F238E27FC236}">
                  <a16:creationId xmlns:a16="http://schemas.microsoft.com/office/drawing/2014/main" id="{A8B9928D-BCDC-4E82-808F-897C671C3C03}"/>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04" name="Group 103">
            <a:extLst>
              <a:ext uri="{FF2B5EF4-FFF2-40B4-BE49-F238E27FC236}">
                <a16:creationId xmlns:a16="http://schemas.microsoft.com/office/drawing/2014/main" id="{C3280A25-0E37-4EA5-886B-21C9E63EC798}"/>
              </a:ext>
            </a:extLst>
          </p:cNvPr>
          <p:cNvGrpSpPr/>
          <p:nvPr/>
        </p:nvGrpSpPr>
        <p:grpSpPr bwMode="auto">
          <a:xfrm>
            <a:off x="3791525" y="4718730"/>
            <a:ext cx="269671" cy="272800"/>
            <a:chOff x="2361864" y="3068569"/>
            <a:chExt cx="269638" cy="273000"/>
          </a:xfrm>
          <a:effectLst>
            <a:outerShdw blurRad="12700" dir="4140000" algn="ctr" rotWithShape="0">
              <a:srgbClr val="000000">
                <a:alpha val="21000"/>
              </a:srgbClr>
            </a:outerShdw>
          </a:effectLst>
        </p:grpSpPr>
        <p:sp>
          <p:nvSpPr>
            <p:cNvPr id="105" name="Oval 104">
              <a:extLst>
                <a:ext uri="{FF2B5EF4-FFF2-40B4-BE49-F238E27FC236}">
                  <a16:creationId xmlns:a16="http://schemas.microsoft.com/office/drawing/2014/main" id="{26BE8B89-A754-48EA-A302-B1DEA2546EB9}"/>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6" name="TextBox 105">
              <a:extLst>
                <a:ext uri="{FF2B5EF4-FFF2-40B4-BE49-F238E27FC236}">
                  <a16:creationId xmlns:a16="http://schemas.microsoft.com/office/drawing/2014/main" id="{016FC022-3D42-405B-8CE2-2D3CF1352C99}"/>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08" name="Group 107">
            <a:extLst>
              <a:ext uri="{FF2B5EF4-FFF2-40B4-BE49-F238E27FC236}">
                <a16:creationId xmlns:a16="http://schemas.microsoft.com/office/drawing/2014/main" id="{008BAF0F-D15A-4D67-9DD4-8FC0568BC24B}"/>
              </a:ext>
            </a:extLst>
          </p:cNvPr>
          <p:cNvGrpSpPr/>
          <p:nvPr/>
        </p:nvGrpSpPr>
        <p:grpSpPr bwMode="auto">
          <a:xfrm>
            <a:off x="4105907" y="4718730"/>
            <a:ext cx="269671" cy="272800"/>
            <a:chOff x="2361864" y="3068569"/>
            <a:chExt cx="269638" cy="273000"/>
          </a:xfrm>
          <a:effectLst>
            <a:outerShdw blurRad="12700" dir="4140000" algn="ctr" rotWithShape="0">
              <a:srgbClr val="000000">
                <a:alpha val="21000"/>
              </a:srgbClr>
            </a:outerShdw>
          </a:effectLst>
        </p:grpSpPr>
        <p:sp>
          <p:nvSpPr>
            <p:cNvPr id="109" name="Oval 108">
              <a:extLst>
                <a:ext uri="{FF2B5EF4-FFF2-40B4-BE49-F238E27FC236}">
                  <a16:creationId xmlns:a16="http://schemas.microsoft.com/office/drawing/2014/main" id="{70F0A504-75BF-4CC6-B0A2-5A8D362B87E6}"/>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0" name="TextBox 109">
              <a:extLst>
                <a:ext uri="{FF2B5EF4-FFF2-40B4-BE49-F238E27FC236}">
                  <a16:creationId xmlns:a16="http://schemas.microsoft.com/office/drawing/2014/main" id="{62F86E63-B890-45D2-BCF7-3F3C3E122A0C}"/>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11" name="Group 110">
            <a:extLst>
              <a:ext uri="{FF2B5EF4-FFF2-40B4-BE49-F238E27FC236}">
                <a16:creationId xmlns:a16="http://schemas.microsoft.com/office/drawing/2014/main" id="{55856C27-A67C-4613-9728-E9B39793BCA8}"/>
              </a:ext>
            </a:extLst>
          </p:cNvPr>
          <p:cNvGrpSpPr/>
          <p:nvPr/>
        </p:nvGrpSpPr>
        <p:grpSpPr bwMode="auto">
          <a:xfrm>
            <a:off x="3791525" y="5023139"/>
            <a:ext cx="269671" cy="272800"/>
            <a:chOff x="2361864" y="3068569"/>
            <a:chExt cx="269638" cy="273000"/>
          </a:xfrm>
          <a:effectLst>
            <a:outerShdw blurRad="12700" dir="4140000" algn="ctr" rotWithShape="0">
              <a:srgbClr val="000000">
                <a:alpha val="21000"/>
              </a:srgbClr>
            </a:outerShdw>
          </a:effectLst>
        </p:grpSpPr>
        <p:sp>
          <p:nvSpPr>
            <p:cNvPr id="112" name="Oval 111">
              <a:extLst>
                <a:ext uri="{FF2B5EF4-FFF2-40B4-BE49-F238E27FC236}">
                  <a16:creationId xmlns:a16="http://schemas.microsoft.com/office/drawing/2014/main" id="{8E81E6BE-33D8-44BA-ACEF-1467B9D566B5}"/>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4" name="TextBox 113">
              <a:extLst>
                <a:ext uri="{FF2B5EF4-FFF2-40B4-BE49-F238E27FC236}">
                  <a16:creationId xmlns:a16="http://schemas.microsoft.com/office/drawing/2014/main" id="{7555FD6D-9181-46F8-BA6B-1EEBE69D11C1}"/>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16" name="Group 115">
            <a:extLst>
              <a:ext uri="{FF2B5EF4-FFF2-40B4-BE49-F238E27FC236}">
                <a16:creationId xmlns:a16="http://schemas.microsoft.com/office/drawing/2014/main" id="{269E5BA7-FB0C-4061-9CE5-E32C7FDA4C78}"/>
              </a:ext>
            </a:extLst>
          </p:cNvPr>
          <p:cNvGrpSpPr/>
          <p:nvPr/>
        </p:nvGrpSpPr>
        <p:grpSpPr bwMode="auto">
          <a:xfrm>
            <a:off x="4105907" y="5023139"/>
            <a:ext cx="269671" cy="272800"/>
            <a:chOff x="2361864" y="3068569"/>
            <a:chExt cx="269638" cy="273000"/>
          </a:xfrm>
          <a:effectLst>
            <a:outerShdw blurRad="12700" dir="4140000" algn="ctr" rotWithShape="0">
              <a:srgbClr val="000000">
                <a:alpha val="21000"/>
              </a:srgbClr>
            </a:outerShdw>
          </a:effectLst>
        </p:grpSpPr>
        <p:sp>
          <p:nvSpPr>
            <p:cNvPr id="118" name="Oval 117">
              <a:extLst>
                <a:ext uri="{FF2B5EF4-FFF2-40B4-BE49-F238E27FC236}">
                  <a16:creationId xmlns:a16="http://schemas.microsoft.com/office/drawing/2014/main" id="{AFCBEF6E-BE66-48C8-A2CC-889F480D8EC9}"/>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0" name="TextBox 119">
              <a:extLst>
                <a:ext uri="{FF2B5EF4-FFF2-40B4-BE49-F238E27FC236}">
                  <a16:creationId xmlns:a16="http://schemas.microsoft.com/office/drawing/2014/main" id="{3E26FE1C-D61A-445A-B595-D8CE09998115}"/>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22" name="Group 121">
            <a:extLst>
              <a:ext uri="{FF2B5EF4-FFF2-40B4-BE49-F238E27FC236}">
                <a16:creationId xmlns:a16="http://schemas.microsoft.com/office/drawing/2014/main" id="{4F2157FA-B302-44C4-9E90-8CC817CBAF37}"/>
              </a:ext>
            </a:extLst>
          </p:cNvPr>
          <p:cNvGrpSpPr/>
          <p:nvPr/>
        </p:nvGrpSpPr>
        <p:grpSpPr bwMode="auto">
          <a:xfrm>
            <a:off x="3791525" y="5334027"/>
            <a:ext cx="269671" cy="272800"/>
            <a:chOff x="2361864" y="3068569"/>
            <a:chExt cx="269638" cy="273000"/>
          </a:xfrm>
          <a:effectLst>
            <a:outerShdw blurRad="12700" dir="4140000" algn="ctr" rotWithShape="0">
              <a:srgbClr val="000000">
                <a:alpha val="21000"/>
              </a:srgbClr>
            </a:outerShdw>
          </a:effectLst>
        </p:grpSpPr>
        <p:sp>
          <p:nvSpPr>
            <p:cNvPr id="123" name="Oval 122">
              <a:extLst>
                <a:ext uri="{FF2B5EF4-FFF2-40B4-BE49-F238E27FC236}">
                  <a16:creationId xmlns:a16="http://schemas.microsoft.com/office/drawing/2014/main" id="{509E0D61-FEDF-4A6C-A22D-92077BA45859}"/>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4" name="TextBox 123">
              <a:extLst>
                <a:ext uri="{FF2B5EF4-FFF2-40B4-BE49-F238E27FC236}">
                  <a16:creationId xmlns:a16="http://schemas.microsoft.com/office/drawing/2014/main" id="{DD62437A-A681-4557-B388-C52E4C4B4D1D}"/>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25" name="Group 124">
            <a:extLst>
              <a:ext uri="{FF2B5EF4-FFF2-40B4-BE49-F238E27FC236}">
                <a16:creationId xmlns:a16="http://schemas.microsoft.com/office/drawing/2014/main" id="{7B249E98-22E2-4DAC-9FA1-18723DAB3D45}"/>
              </a:ext>
            </a:extLst>
          </p:cNvPr>
          <p:cNvGrpSpPr/>
          <p:nvPr/>
        </p:nvGrpSpPr>
        <p:grpSpPr bwMode="auto">
          <a:xfrm>
            <a:off x="4105907" y="5334027"/>
            <a:ext cx="269671" cy="272800"/>
            <a:chOff x="2361864" y="3068569"/>
            <a:chExt cx="269638" cy="273000"/>
          </a:xfrm>
          <a:effectLst>
            <a:outerShdw blurRad="12700" dir="4140000" algn="ctr" rotWithShape="0">
              <a:srgbClr val="000000">
                <a:alpha val="21000"/>
              </a:srgbClr>
            </a:outerShdw>
          </a:effectLst>
        </p:grpSpPr>
        <p:sp>
          <p:nvSpPr>
            <p:cNvPr id="126" name="Oval 125">
              <a:extLst>
                <a:ext uri="{FF2B5EF4-FFF2-40B4-BE49-F238E27FC236}">
                  <a16:creationId xmlns:a16="http://schemas.microsoft.com/office/drawing/2014/main" id="{EBAD473C-91BB-4C32-8558-90E34C89D3E5}"/>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7" name="TextBox 126">
              <a:extLst>
                <a:ext uri="{FF2B5EF4-FFF2-40B4-BE49-F238E27FC236}">
                  <a16:creationId xmlns:a16="http://schemas.microsoft.com/office/drawing/2014/main" id="{7214A766-B63A-4312-AD53-4007B20B84AA}"/>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sp>
        <p:nvSpPr>
          <p:cNvPr id="128" name="TextBox 127">
            <a:extLst>
              <a:ext uri="{FF2B5EF4-FFF2-40B4-BE49-F238E27FC236}">
                <a16:creationId xmlns:a16="http://schemas.microsoft.com/office/drawing/2014/main" id="{5AFB3DEB-DB0A-4E3F-938E-A05C0F503B65}"/>
              </a:ext>
            </a:extLst>
          </p:cNvPr>
          <p:cNvSpPr txBox="1"/>
          <p:nvPr/>
        </p:nvSpPr>
        <p:spPr>
          <a:xfrm>
            <a:off x="5853383" y="3706364"/>
            <a:ext cx="200801" cy="276999"/>
          </a:xfrm>
          <a:prstGeom prst="rect">
            <a:avLst/>
          </a:prstGeom>
          <a:noFill/>
        </p:spPr>
        <p:txBody>
          <a:bodyPr wrap="square" rtlCol="0">
            <a:spAutoFit/>
          </a:bodyPr>
          <a:lstStyle/>
          <a:p>
            <a:pPr algn="ctr"/>
            <a:r>
              <a:rPr lang="en-GB" sz="1200" dirty="0">
                <a:solidFill>
                  <a:srgbClr val="F9B000"/>
                </a:solidFill>
              </a:rPr>
              <a:t>6</a:t>
            </a:r>
          </a:p>
        </p:txBody>
      </p:sp>
      <p:cxnSp>
        <p:nvCxnSpPr>
          <p:cNvPr id="129" name="Straight Connector 128">
            <a:extLst>
              <a:ext uri="{FF2B5EF4-FFF2-40B4-BE49-F238E27FC236}">
                <a16:creationId xmlns:a16="http://schemas.microsoft.com/office/drawing/2014/main" id="{08BD3574-BF96-4634-9C6F-342F19DB9442}"/>
              </a:ext>
            </a:extLst>
          </p:cNvPr>
          <p:cNvCxnSpPr/>
          <p:nvPr/>
        </p:nvCxnSpPr>
        <p:spPr>
          <a:xfrm flipV="1">
            <a:off x="5971157" y="3785547"/>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30" name="TextBox 129">
            <a:extLst>
              <a:ext uri="{FF2B5EF4-FFF2-40B4-BE49-F238E27FC236}">
                <a16:creationId xmlns:a16="http://schemas.microsoft.com/office/drawing/2014/main" id="{ED90F9E4-34ED-4B8A-AF92-08D0CFB4A888}"/>
              </a:ext>
            </a:extLst>
          </p:cNvPr>
          <p:cNvSpPr txBox="1"/>
          <p:nvPr/>
        </p:nvSpPr>
        <p:spPr>
          <a:xfrm>
            <a:off x="6341009" y="3706364"/>
            <a:ext cx="200801" cy="276999"/>
          </a:xfrm>
          <a:prstGeom prst="rect">
            <a:avLst/>
          </a:prstGeom>
          <a:noFill/>
        </p:spPr>
        <p:txBody>
          <a:bodyPr wrap="square" rtlCol="0">
            <a:spAutoFit/>
          </a:bodyPr>
          <a:lstStyle/>
          <a:p>
            <a:pPr algn="ctr"/>
            <a:r>
              <a:rPr lang="en-GB" sz="1200" dirty="0">
                <a:solidFill>
                  <a:srgbClr val="F9B000"/>
                </a:solidFill>
              </a:rPr>
              <a:t>1</a:t>
            </a:r>
          </a:p>
        </p:txBody>
      </p:sp>
      <p:cxnSp>
        <p:nvCxnSpPr>
          <p:cNvPr id="151" name="Straight Connector 150">
            <a:extLst>
              <a:ext uri="{FF2B5EF4-FFF2-40B4-BE49-F238E27FC236}">
                <a16:creationId xmlns:a16="http://schemas.microsoft.com/office/drawing/2014/main" id="{6CBD3CCD-DDA5-4F27-9820-6B71579E60DF}"/>
              </a:ext>
            </a:extLst>
          </p:cNvPr>
          <p:cNvCxnSpPr/>
          <p:nvPr/>
        </p:nvCxnSpPr>
        <p:spPr>
          <a:xfrm flipV="1">
            <a:off x="3545539" y="3750033"/>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2" name="Straight Connector 151">
            <a:extLst>
              <a:ext uri="{FF2B5EF4-FFF2-40B4-BE49-F238E27FC236}">
                <a16:creationId xmlns:a16="http://schemas.microsoft.com/office/drawing/2014/main" id="{E6E17737-804F-42CE-8FEE-8E4BB0DC5642}"/>
              </a:ext>
            </a:extLst>
          </p:cNvPr>
          <p:cNvCxnSpPr/>
          <p:nvPr/>
        </p:nvCxnSpPr>
        <p:spPr>
          <a:xfrm flipV="1">
            <a:off x="3838910" y="3735950"/>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3" name="Straight Connector 152">
            <a:extLst>
              <a:ext uri="{FF2B5EF4-FFF2-40B4-BE49-F238E27FC236}">
                <a16:creationId xmlns:a16="http://schemas.microsoft.com/office/drawing/2014/main" id="{70C17618-EF5B-4777-B5C0-04EFC405E81A}"/>
              </a:ext>
            </a:extLst>
          </p:cNvPr>
          <p:cNvCxnSpPr/>
          <p:nvPr/>
        </p:nvCxnSpPr>
        <p:spPr>
          <a:xfrm flipV="1">
            <a:off x="4158268" y="3753299"/>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4" name="Straight Connector 153">
            <a:extLst>
              <a:ext uri="{FF2B5EF4-FFF2-40B4-BE49-F238E27FC236}">
                <a16:creationId xmlns:a16="http://schemas.microsoft.com/office/drawing/2014/main" id="{08D03653-CA8E-4900-A72F-C21D9F6FFDD0}"/>
              </a:ext>
            </a:extLst>
          </p:cNvPr>
          <p:cNvCxnSpPr/>
          <p:nvPr/>
        </p:nvCxnSpPr>
        <p:spPr>
          <a:xfrm flipV="1">
            <a:off x="4469591" y="3753299"/>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5" name="Straight Connector 154">
            <a:extLst>
              <a:ext uri="{FF2B5EF4-FFF2-40B4-BE49-F238E27FC236}">
                <a16:creationId xmlns:a16="http://schemas.microsoft.com/office/drawing/2014/main" id="{05E00A95-9F1C-4EE5-A5B5-D31074CC8448}"/>
              </a:ext>
            </a:extLst>
          </p:cNvPr>
          <p:cNvCxnSpPr/>
          <p:nvPr/>
        </p:nvCxnSpPr>
        <p:spPr>
          <a:xfrm flipV="1">
            <a:off x="3768081" y="4099466"/>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6" name="Straight Connector 155">
            <a:extLst>
              <a:ext uri="{FF2B5EF4-FFF2-40B4-BE49-F238E27FC236}">
                <a16:creationId xmlns:a16="http://schemas.microsoft.com/office/drawing/2014/main" id="{5F85B40E-DFB4-49BC-BD9F-B1DAE6ACB844}"/>
              </a:ext>
            </a:extLst>
          </p:cNvPr>
          <p:cNvCxnSpPr/>
          <p:nvPr/>
        </p:nvCxnSpPr>
        <p:spPr>
          <a:xfrm flipV="1">
            <a:off x="4086317" y="4090792"/>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7" name="Straight Connector 156">
            <a:extLst>
              <a:ext uri="{FF2B5EF4-FFF2-40B4-BE49-F238E27FC236}">
                <a16:creationId xmlns:a16="http://schemas.microsoft.com/office/drawing/2014/main" id="{51806C64-8D00-403E-87A9-D04A0CD7D4FF}"/>
              </a:ext>
            </a:extLst>
          </p:cNvPr>
          <p:cNvCxnSpPr/>
          <p:nvPr/>
        </p:nvCxnSpPr>
        <p:spPr>
          <a:xfrm flipV="1">
            <a:off x="3777725" y="4445059"/>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59" name="TextBox 158">
            <a:extLst>
              <a:ext uri="{FF2B5EF4-FFF2-40B4-BE49-F238E27FC236}">
                <a16:creationId xmlns:a16="http://schemas.microsoft.com/office/drawing/2014/main" id="{2B90DF6F-91B9-4F94-8BA8-F25D5FCDF655}"/>
              </a:ext>
            </a:extLst>
          </p:cNvPr>
          <p:cNvSpPr txBox="1"/>
          <p:nvPr/>
        </p:nvSpPr>
        <p:spPr>
          <a:xfrm>
            <a:off x="6413739" y="4528381"/>
            <a:ext cx="355107" cy="400110"/>
          </a:xfrm>
          <a:prstGeom prst="rect">
            <a:avLst/>
          </a:prstGeom>
          <a:noFill/>
        </p:spPr>
        <p:txBody>
          <a:bodyPr wrap="square" rtlCol="0">
            <a:spAutoFit/>
          </a:bodyPr>
          <a:lstStyle/>
          <a:p>
            <a:pPr algn="ctr"/>
            <a:r>
              <a:rPr lang="en-GB" sz="2000" dirty="0">
                <a:solidFill>
                  <a:srgbClr val="E61F67"/>
                </a:solidFill>
              </a:rPr>
              <a:t>7</a:t>
            </a:r>
          </a:p>
        </p:txBody>
      </p:sp>
      <p:cxnSp>
        <p:nvCxnSpPr>
          <p:cNvPr id="133" name="Straight Connector 132">
            <a:extLst>
              <a:ext uri="{FF2B5EF4-FFF2-40B4-BE49-F238E27FC236}">
                <a16:creationId xmlns:a16="http://schemas.microsoft.com/office/drawing/2014/main" id="{554015BE-2627-4E21-BB10-F22251D50155}"/>
              </a:ext>
            </a:extLst>
          </p:cNvPr>
          <p:cNvCxnSpPr/>
          <p:nvPr/>
        </p:nvCxnSpPr>
        <p:spPr>
          <a:xfrm flipV="1">
            <a:off x="2205116" y="3758587"/>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4" name="Straight Connector 133">
            <a:extLst>
              <a:ext uri="{FF2B5EF4-FFF2-40B4-BE49-F238E27FC236}">
                <a16:creationId xmlns:a16="http://schemas.microsoft.com/office/drawing/2014/main" id="{1B8E320C-3262-4728-BBD2-91BC0F005005}"/>
              </a:ext>
            </a:extLst>
          </p:cNvPr>
          <p:cNvCxnSpPr/>
          <p:nvPr/>
        </p:nvCxnSpPr>
        <p:spPr>
          <a:xfrm flipV="1">
            <a:off x="2515622" y="3758587"/>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50" name="TextBox 149">
            <a:extLst>
              <a:ext uri="{FF2B5EF4-FFF2-40B4-BE49-F238E27FC236}">
                <a16:creationId xmlns:a16="http://schemas.microsoft.com/office/drawing/2014/main" id="{49598CE5-6DD4-49D5-A934-213934B8ECCB}"/>
              </a:ext>
            </a:extLst>
          </p:cNvPr>
          <p:cNvSpPr txBox="1"/>
          <p:nvPr/>
        </p:nvSpPr>
        <p:spPr>
          <a:xfrm>
            <a:off x="5933541" y="4528381"/>
            <a:ext cx="355107" cy="400110"/>
          </a:xfrm>
          <a:prstGeom prst="rect">
            <a:avLst/>
          </a:prstGeom>
          <a:noFill/>
        </p:spPr>
        <p:txBody>
          <a:bodyPr wrap="square" rtlCol="0">
            <a:spAutoFit/>
          </a:bodyPr>
          <a:lstStyle/>
          <a:p>
            <a:pPr algn="ctr"/>
            <a:r>
              <a:rPr lang="en-GB" sz="2000" dirty="0">
                <a:solidFill>
                  <a:srgbClr val="F9B000"/>
                </a:solidFill>
              </a:rPr>
              <a:t>4</a:t>
            </a:r>
          </a:p>
        </p:txBody>
      </p:sp>
      <p:sp>
        <p:nvSpPr>
          <p:cNvPr id="158" name="TextBox 157">
            <a:extLst>
              <a:ext uri="{FF2B5EF4-FFF2-40B4-BE49-F238E27FC236}">
                <a16:creationId xmlns:a16="http://schemas.microsoft.com/office/drawing/2014/main" id="{7A8F6090-1D5E-4DD8-9E09-2C3D4C45C12A}"/>
              </a:ext>
            </a:extLst>
          </p:cNvPr>
          <p:cNvSpPr txBox="1"/>
          <p:nvPr/>
        </p:nvSpPr>
        <p:spPr>
          <a:xfrm>
            <a:off x="5452306" y="4524340"/>
            <a:ext cx="355107" cy="400110"/>
          </a:xfrm>
          <a:prstGeom prst="rect">
            <a:avLst/>
          </a:prstGeom>
          <a:noFill/>
        </p:spPr>
        <p:txBody>
          <a:bodyPr wrap="square" rtlCol="0">
            <a:spAutoFit/>
          </a:bodyPr>
          <a:lstStyle/>
          <a:p>
            <a:pPr algn="ctr"/>
            <a:r>
              <a:rPr lang="en-GB" sz="2000" dirty="0">
                <a:solidFill>
                  <a:srgbClr val="32B3A2"/>
                </a:solidFill>
              </a:rPr>
              <a:t>3</a:t>
            </a:r>
          </a:p>
        </p:txBody>
      </p:sp>
      <p:cxnSp>
        <p:nvCxnSpPr>
          <p:cNvPr id="160" name="Straight Connector 159">
            <a:extLst>
              <a:ext uri="{FF2B5EF4-FFF2-40B4-BE49-F238E27FC236}">
                <a16:creationId xmlns:a16="http://schemas.microsoft.com/office/drawing/2014/main" id="{86ACEFE6-3EFD-4247-AB44-BD48DE98C75E}"/>
              </a:ext>
            </a:extLst>
          </p:cNvPr>
          <p:cNvCxnSpPr/>
          <p:nvPr/>
        </p:nvCxnSpPr>
        <p:spPr>
          <a:xfrm flipV="1">
            <a:off x="909409" y="3766652"/>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1" name="Straight Connector 160">
            <a:extLst>
              <a:ext uri="{FF2B5EF4-FFF2-40B4-BE49-F238E27FC236}">
                <a16:creationId xmlns:a16="http://schemas.microsoft.com/office/drawing/2014/main" id="{6D3781EB-06A8-407F-9119-E678FE2DC48D}"/>
              </a:ext>
            </a:extLst>
          </p:cNvPr>
          <p:cNvCxnSpPr/>
          <p:nvPr/>
        </p:nvCxnSpPr>
        <p:spPr>
          <a:xfrm flipV="1">
            <a:off x="1219915" y="3766652"/>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20653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fade">
                                      <p:cBhvr>
                                        <p:cTn id="7" dur="1000"/>
                                        <p:tgtEl>
                                          <p:spTgt spid="66"/>
                                        </p:tgtEl>
                                      </p:cBhvr>
                                    </p:animEffect>
                                    <p:anim calcmode="lin" valueType="num">
                                      <p:cBhvr>
                                        <p:cTn id="8" dur="1000" fill="hold"/>
                                        <p:tgtEl>
                                          <p:spTgt spid="66"/>
                                        </p:tgtEl>
                                        <p:attrNameLst>
                                          <p:attrName>ppt_x</p:attrName>
                                        </p:attrNameLst>
                                      </p:cBhvr>
                                      <p:tavLst>
                                        <p:tav tm="0">
                                          <p:val>
                                            <p:strVal val="#ppt_x"/>
                                          </p:val>
                                        </p:tav>
                                        <p:tav tm="100000">
                                          <p:val>
                                            <p:strVal val="#ppt_x"/>
                                          </p:val>
                                        </p:tav>
                                      </p:tavLst>
                                    </p:anim>
                                    <p:anim calcmode="lin" valueType="num">
                                      <p:cBhvr>
                                        <p:cTn id="9" dur="1000" fill="hold"/>
                                        <p:tgtEl>
                                          <p:spTgt spid="6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160"/>
                                        </p:tgtEl>
                                        <p:attrNameLst>
                                          <p:attrName>style.visibility</p:attrName>
                                        </p:attrNameLst>
                                      </p:cBhvr>
                                      <p:to>
                                        <p:strVal val="visible"/>
                                      </p:to>
                                    </p:set>
                                    <p:animEffect transition="in" filter="wipe(down)">
                                      <p:cBhvr>
                                        <p:cTn id="14" dur="300"/>
                                        <p:tgtEl>
                                          <p:spTgt spid="160"/>
                                        </p:tgtEl>
                                      </p:cBhvr>
                                    </p:animEffect>
                                  </p:childTnLst>
                                </p:cTn>
                              </p:par>
                            </p:childTnLst>
                          </p:cTn>
                        </p:par>
                        <p:par>
                          <p:cTn id="15" fill="hold">
                            <p:stCondLst>
                              <p:cond delay="300"/>
                            </p:stCondLst>
                            <p:childTnLst>
                              <p:par>
                                <p:cTn id="16" presetID="22" presetClass="entr" presetSubtype="4" fill="hold" nodeType="afterEffect">
                                  <p:stCondLst>
                                    <p:cond delay="0"/>
                                  </p:stCondLst>
                                  <p:childTnLst>
                                    <p:set>
                                      <p:cBhvr>
                                        <p:cTn id="17" dur="1" fill="hold">
                                          <p:stCondLst>
                                            <p:cond delay="0"/>
                                          </p:stCondLst>
                                        </p:cTn>
                                        <p:tgtEl>
                                          <p:spTgt spid="161"/>
                                        </p:tgtEl>
                                        <p:attrNameLst>
                                          <p:attrName>style.visibility</p:attrName>
                                        </p:attrNameLst>
                                      </p:cBhvr>
                                      <p:to>
                                        <p:strVal val="visible"/>
                                      </p:to>
                                    </p:set>
                                    <p:animEffect transition="in" filter="wipe(down)">
                                      <p:cBhvr>
                                        <p:cTn id="18" dur="300"/>
                                        <p:tgtEl>
                                          <p:spTgt spid="161"/>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58"/>
                                        </p:tgtEl>
                                        <p:attrNameLst>
                                          <p:attrName>style.visibility</p:attrName>
                                        </p:attrNameLst>
                                      </p:cBhvr>
                                      <p:to>
                                        <p:strVal val="visible"/>
                                      </p:to>
                                    </p:set>
                                    <p:animEffect transition="in" filter="fade">
                                      <p:cBhvr>
                                        <p:cTn id="23" dur="500"/>
                                        <p:tgtEl>
                                          <p:spTgt spid="1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15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large brick building&#10;&#10;Description automatically generated">
            <a:extLst>
              <a:ext uri="{FF2B5EF4-FFF2-40B4-BE49-F238E27FC236}">
                <a16:creationId xmlns:a16="http://schemas.microsoft.com/office/drawing/2014/main" id="{8CEAE94A-FD1F-4552-96D8-70DF670D33F3}"/>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5119"/>
          <a:stretch/>
        </p:blipFill>
        <p:spPr>
          <a:xfrm flipH="1">
            <a:off x="752357" y="1539875"/>
            <a:ext cx="7632700" cy="4581221"/>
          </a:xfrm>
          <a:prstGeom prst="rect">
            <a:avLst/>
          </a:prstGeom>
        </p:spPr>
      </p:pic>
      <p:sp>
        <p:nvSpPr>
          <p:cNvPr id="66" name="TextBox 65">
            <a:extLst>
              <a:ext uri="{FF2B5EF4-FFF2-40B4-BE49-F238E27FC236}">
                <a16:creationId xmlns:a16="http://schemas.microsoft.com/office/drawing/2014/main" id="{414B46E8-5262-4D59-98DC-C0B6DE14E40E}"/>
              </a:ext>
            </a:extLst>
          </p:cNvPr>
          <p:cNvSpPr txBox="1"/>
          <p:nvPr/>
        </p:nvSpPr>
        <p:spPr>
          <a:xfrm>
            <a:off x="861134" y="1633847"/>
            <a:ext cx="7412854" cy="1049106"/>
          </a:xfrm>
          <a:prstGeom prst="rect">
            <a:avLst/>
          </a:prstGeom>
          <a:solidFill>
            <a:schemeClr val="bg1"/>
          </a:solidFill>
          <a:ln w="28575">
            <a:solidFill>
              <a:srgbClr val="EE3531"/>
            </a:solidFill>
          </a:ln>
        </p:spPr>
        <p:txBody>
          <a:bodyPr wrap="square" lIns="108000" tIns="108000" rIns="108000" bIns="108000" rtlCol="0">
            <a:spAutoFit/>
          </a:bodyPr>
          <a:lstStyle/>
          <a:p>
            <a:pPr algn="just"/>
            <a:r>
              <a:rPr lang="en-GB" dirty="0"/>
              <a:t>Let’s have another go at completing a column subtraction with exchanging. Remember, first we line up the hundreds, tens and ones </a:t>
            </a:r>
            <a:br>
              <a:rPr lang="en-GB" dirty="0"/>
            </a:br>
            <a:r>
              <a:rPr lang="en-GB" dirty="0"/>
              <a:t>in columns.</a:t>
            </a:r>
          </a:p>
        </p:txBody>
      </p:sp>
      <p:sp>
        <p:nvSpPr>
          <p:cNvPr id="19" name="Rectangle 18">
            <a:extLst>
              <a:ext uri="{FF2B5EF4-FFF2-40B4-BE49-F238E27FC236}">
                <a16:creationId xmlns:a16="http://schemas.microsoft.com/office/drawing/2014/main" id="{A1F3E6F7-0AE8-4036-925B-04BC47432D50}"/>
              </a:ext>
            </a:extLst>
          </p:cNvPr>
          <p:cNvSpPr/>
          <p:nvPr/>
        </p:nvSpPr>
        <p:spPr>
          <a:xfrm>
            <a:off x="497150" y="736904"/>
            <a:ext cx="8140823" cy="615553"/>
          </a:xfrm>
          <a:prstGeom prst="rect">
            <a:avLst/>
          </a:prstGeom>
        </p:spPr>
        <p:txBody>
          <a:bodyPr wrap="square" lIns="0" tIns="0" rIns="0" bIns="0">
            <a:spAutoFit/>
          </a:bodyPr>
          <a:lstStyle/>
          <a:p>
            <a:pPr algn="ctr" eaLnBrk="1" fontAlgn="auto" hangingPunct="1">
              <a:spcBef>
                <a:spcPts val="0"/>
              </a:spcBef>
              <a:spcAft>
                <a:spcPts val="0"/>
              </a:spcAft>
              <a:defRPr/>
            </a:pPr>
            <a:r>
              <a:rPr lang="en-GB" altLang="en-US" sz="4000" b="1" dirty="0"/>
              <a:t>Column Subtraction</a:t>
            </a:r>
            <a:endParaRPr lang="en-GB" sz="4000" b="1" dirty="0"/>
          </a:p>
        </p:txBody>
      </p:sp>
      <p:graphicFrame>
        <p:nvGraphicFramePr>
          <p:cNvPr id="57" name="Google Shape;505;ga37ea589f5_0_46">
            <a:extLst>
              <a:ext uri="{FF2B5EF4-FFF2-40B4-BE49-F238E27FC236}">
                <a16:creationId xmlns:a16="http://schemas.microsoft.com/office/drawing/2014/main" id="{F99FF46B-6E65-46CF-B61C-236DADCF4967}"/>
              </a:ext>
            </a:extLst>
          </p:cNvPr>
          <p:cNvGraphicFramePr/>
          <p:nvPr/>
        </p:nvGraphicFramePr>
        <p:xfrm>
          <a:off x="861134" y="3131739"/>
          <a:ext cx="3947196" cy="2789667"/>
        </p:xfrm>
        <a:graphic>
          <a:graphicData uri="http://schemas.openxmlformats.org/drawingml/2006/table">
            <a:tbl>
              <a:tblPr>
                <a:noFill/>
              </a:tblPr>
              <a:tblGrid>
                <a:gridCol w="1315732">
                  <a:extLst>
                    <a:ext uri="{9D8B030D-6E8A-4147-A177-3AD203B41FA5}">
                      <a16:colId xmlns:a16="http://schemas.microsoft.com/office/drawing/2014/main" val="20000"/>
                    </a:ext>
                  </a:extLst>
                </a:gridCol>
                <a:gridCol w="1315732">
                  <a:extLst>
                    <a:ext uri="{9D8B030D-6E8A-4147-A177-3AD203B41FA5}">
                      <a16:colId xmlns:a16="http://schemas.microsoft.com/office/drawing/2014/main" val="20001"/>
                    </a:ext>
                  </a:extLst>
                </a:gridCol>
                <a:gridCol w="1315732">
                  <a:extLst>
                    <a:ext uri="{9D8B030D-6E8A-4147-A177-3AD203B41FA5}">
                      <a16:colId xmlns:a16="http://schemas.microsoft.com/office/drawing/2014/main" val="20002"/>
                    </a:ext>
                  </a:extLst>
                </a:gridCol>
              </a:tblGrid>
              <a:tr h="552408">
                <a:tc>
                  <a:txBody>
                    <a:bodyPr/>
                    <a:lstStyle/>
                    <a:p>
                      <a:pPr marL="0" lvl="0" indent="0" algn="ctr" rtl="0">
                        <a:spcBef>
                          <a:spcPts val="0"/>
                        </a:spcBef>
                        <a:spcAft>
                          <a:spcPts val="0"/>
                        </a:spcAft>
                        <a:buNone/>
                      </a:pPr>
                      <a:r>
                        <a:rPr lang="en-US" sz="1800" b="1" dirty="0"/>
                        <a:t>100s</a:t>
                      </a:r>
                      <a:endParaRPr sz="1800" b="1" dirty="0"/>
                    </a:p>
                  </a:txBody>
                  <a:tcPr marT="91475" marB="914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chemeClr val="accent3"/>
                    </a:solidFill>
                  </a:tcPr>
                </a:tc>
                <a:tc>
                  <a:txBody>
                    <a:bodyPr/>
                    <a:lstStyle/>
                    <a:p>
                      <a:pPr marL="0" lvl="0" indent="0" algn="ctr" rtl="0">
                        <a:spcBef>
                          <a:spcPts val="0"/>
                        </a:spcBef>
                        <a:spcAft>
                          <a:spcPts val="0"/>
                        </a:spcAft>
                        <a:buNone/>
                      </a:pPr>
                      <a:r>
                        <a:rPr lang="en-US" sz="1800" b="1" dirty="0"/>
                        <a:t>10s</a:t>
                      </a:r>
                      <a:endParaRPr sz="1800" b="1" dirty="0"/>
                    </a:p>
                  </a:txBody>
                  <a:tcPr marT="91475" marB="914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9B000"/>
                    </a:solidFill>
                  </a:tcPr>
                </a:tc>
                <a:tc>
                  <a:txBody>
                    <a:bodyPr/>
                    <a:lstStyle/>
                    <a:p>
                      <a:pPr marL="0" lvl="0" indent="0" algn="ctr" rtl="0">
                        <a:spcBef>
                          <a:spcPts val="0"/>
                        </a:spcBef>
                        <a:spcAft>
                          <a:spcPts val="0"/>
                        </a:spcAft>
                        <a:buNone/>
                      </a:pPr>
                      <a:r>
                        <a:rPr lang="en-US" sz="1800" b="1" dirty="0"/>
                        <a:t>1s</a:t>
                      </a:r>
                      <a:endParaRPr sz="1800" b="1" dirty="0"/>
                    </a:p>
                  </a:txBody>
                  <a:tcPr marT="91475" marB="914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1F67"/>
                    </a:solidFill>
                  </a:tcPr>
                </a:tc>
                <a:extLst>
                  <a:ext uri="{0D108BD9-81ED-4DB2-BD59-A6C34878D82A}">
                    <a16:rowId xmlns:a16="http://schemas.microsoft.com/office/drawing/2014/main" val="10000"/>
                  </a:ext>
                </a:extLst>
              </a:tr>
              <a:tr h="2237259">
                <a:tc>
                  <a:txBody>
                    <a:bodyPr/>
                    <a:lstStyle/>
                    <a:p>
                      <a:pPr marL="0" lvl="0" indent="0" algn="l" rtl="0">
                        <a:spcBef>
                          <a:spcPts val="0"/>
                        </a:spcBef>
                        <a:spcAft>
                          <a:spcPts val="0"/>
                        </a:spcAft>
                        <a:buNone/>
                      </a:pPr>
                      <a:endParaRPr sz="180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1"/>
                  </a:ext>
                </a:extLst>
              </a:tr>
            </a:tbl>
          </a:graphicData>
        </a:graphic>
      </p:graphicFrame>
      <p:graphicFrame>
        <p:nvGraphicFramePr>
          <p:cNvPr id="58" name="Table 15">
            <a:extLst>
              <a:ext uri="{FF2B5EF4-FFF2-40B4-BE49-F238E27FC236}">
                <a16:creationId xmlns:a16="http://schemas.microsoft.com/office/drawing/2014/main" id="{B14F9C25-90AF-4AD0-9DB7-C54999CA1D91}"/>
              </a:ext>
            </a:extLst>
          </p:cNvPr>
          <p:cNvGraphicFramePr>
            <a:graphicFrameLocks noGrp="1"/>
          </p:cNvGraphicFramePr>
          <p:nvPr>
            <p:extLst>
              <p:ext uri="{D42A27DB-BD31-4B8C-83A1-F6EECF244321}">
                <p14:modId xmlns:p14="http://schemas.microsoft.com/office/powerpoint/2010/main" val="1728888416"/>
              </p:ext>
            </p:extLst>
          </p:nvPr>
        </p:nvGraphicFramePr>
        <p:xfrm>
          <a:off x="4907824" y="3344125"/>
          <a:ext cx="1924052" cy="1971241"/>
        </p:xfrm>
        <a:graphic>
          <a:graphicData uri="http://schemas.openxmlformats.org/drawingml/2006/table">
            <a:tbl>
              <a:tblPr>
                <a:tableStyleId>{5C22544A-7EE6-4342-B048-85BDC9FD1C3A}</a:tableStyleId>
              </a:tblPr>
              <a:tblGrid>
                <a:gridCol w="481013">
                  <a:extLst>
                    <a:ext uri="{9D8B030D-6E8A-4147-A177-3AD203B41FA5}">
                      <a16:colId xmlns:a16="http://schemas.microsoft.com/office/drawing/2014/main" val="20000"/>
                    </a:ext>
                  </a:extLst>
                </a:gridCol>
                <a:gridCol w="481013">
                  <a:extLst>
                    <a:ext uri="{9D8B030D-6E8A-4147-A177-3AD203B41FA5}">
                      <a16:colId xmlns:a16="http://schemas.microsoft.com/office/drawing/2014/main" val="20001"/>
                    </a:ext>
                  </a:extLst>
                </a:gridCol>
                <a:gridCol w="481013">
                  <a:extLst>
                    <a:ext uri="{9D8B030D-6E8A-4147-A177-3AD203B41FA5}">
                      <a16:colId xmlns:a16="http://schemas.microsoft.com/office/drawing/2014/main" val="20002"/>
                    </a:ext>
                  </a:extLst>
                </a:gridCol>
                <a:gridCol w="481013">
                  <a:extLst>
                    <a:ext uri="{9D8B030D-6E8A-4147-A177-3AD203B41FA5}">
                      <a16:colId xmlns:a16="http://schemas.microsoft.com/office/drawing/2014/main" val="20003"/>
                    </a:ext>
                  </a:extLst>
                </a:gridCol>
              </a:tblGrid>
              <a:tr h="393382">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a:solidFill>
                            <a:schemeClr val="tx1"/>
                          </a:solidFill>
                        </a:rPr>
                        <a:t>H</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dirty="0">
                          <a:solidFill>
                            <a:schemeClr val="tx1"/>
                          </a:solidFill>
                        </a:rPr>
                        <a:t>T</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a:solidFill>
                            <a:schemeClr val="tx1"/>
                          </a:solidFill>
                        </a:rPr>
                        <a:t>O</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93382">
                <a:tc>
                  <a:txBody>
                    <a:bodyPr/>
                    <a:lstStyle/>
                    <a:p>
                      <a:pPr algn="ctr"/>
                      <a:endParaRPr lang="en-GB" sz="190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93382">
                <a:tc>
                  <a:txBody>
                    <a:bodyPr/>
                    <a:lstStyle/>
                    <a:p>
                      <a:pPr algn="ctr"/>
                      <a:r>
                        <a:rPr lang="en-GB" sz="1900" dirty="0"/>
                        <a:t>−</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93382">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97713">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grpSp>
        <p:nvGrpSpPr>
          <p:cNvPr id="59" name="Group 58">
            <a:extLst>
              <a:ext uri="{FF2B5EF4-FFF2-40B4-BE49-F238E27FC236}">
                <a16:creationId xmlns:a16="http://schemas.microsoft.com/office/drawing/2014/main" id="{1344CEA0-D094-447E-88B9-1BD2AD2C386D}"/>
              </a:ext>
            </a:extLst>
          </p:cNvPr>
          <p:cNvGrpSpPr/>
          <p:nvPr/>
        </p:nvGrpSpPr>
        <p:grpSpPr>
          <a:xfrm>
            <a:off x="2186079" y="3757760"/>
            <a:ext cx="349055" cy="290319"/>
            <a:chOff x="2314065" y="3052881"/>
            <a:chExt cx="369998" cy="307738"/>
          </a:xfrm>
          <a:effectLst>
            <a:outerShdw blurRad="12700" dir="4140000" algn="ctr" rotWithShape="0">
              <a:srgbClr val="000000">
                <a:alpha val="21000"/>
              </a:srgbClr>
            </a:outerShdw>
          </a:effectLst>
        </p:grpSpPr>
        <p:sp>
          <p:nvSpPr>
            <p:cNvPr id="60" name="Oval 59">
              <a:extLst>
                <a:ext uri="{FF2B5EF4-FFF2-40B4-BE49-F238E27FC236}">
                  <a16:creationId xmlns:a16="http://schemas.microsoft.com/office/drawing/2014/main" id="{8F136F76-AA66-4E77-8FF2-77011FBA35E1}"/>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1" name="TextBox 60">
              <a:extLst>
                <a:ext uri="{FF2B5EF4-FFF2-40B4-BE49-F238E27FC236}">
                  <a16:creationId xmlns:a16="http://schemas.microsoft.com/office/drawing/2014/main" id="{F095C84F-93D7-4905-B684-B958D94E8AED}"/>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62" name="Group 61">
            <a:extLst>
              <a:ext uri="{FF2B5EF4-FFF2-40B4-BE49-F238E27FC236}">
                <a16:creationId xmlns:a16="http://schemas.microsoft.com/office/drawing/2014/main" id="{0EAC9921-74FC-43AD-8853-CBFB186DF260}"/>
              </a:ext>
            </a:extLst>
          </p:cNvPr>
          <p:cNvGrpSpPr/>
          <p:nvPr/>
        </p:nvGrpSpPr>
        <p:grpSpPr>
          <a:xfrm>
            <a:off x="846894" y="3757699"/>
            <a:ext cx="418950" cy="288945"/>
            <a:chOff x="2279393" y="3052881"/>
            <a:chExt cx="446198" cy="307738"/>
          </a:xfrm>
          <a:effectLst>
            <a:outerShdw blurRad="25400" dir="4140000" algn="ctr" rotWithShape="0">
              <a:srgbClr val="000000">
                <a:alpha val="21000"/>
              </a:srgbClr>
            </a:outerShdw>
          </a:effectLst>
        </p:grpSpPr>
        <p:sp>
          <p:nvSpPr>
            <p:cNvPr id="63" name="Oval 62">
              <a:extLst>
                <a:ext uri="{FF2B5EF4-FFF2-40B4-BE49-F238E27FC236}">
                  <a16:creationId xmlns:a16="http://schemas.microsoft.com/office/drawing/2014/main" id="{B629B964-99B4-4D2F-8BD0-04E8CDCDF9B0}"/>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4" name="TextBox 63">
              <a:extLst>
                <a:ext uri="{FF2B5EF4-FFF2-40B4-BE49-F238E27FC236}">
                  <a16:creationId xmlns:a16="http://schemas.microsoft.com/office/drawing/2014/main" id="{BE438A6D-BE4F-444E-A0A4-2A0EFAAE969A}"/>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65" name="Group 64">
            <a:extLst>
              <a:ext uri="{FF2B5EF4-FFF2-40B4-BE49-F238E27FC236}">
                <a16:creationId xmlns:a16="http://schemas.microsoft.com/office/drawing/2014/main" id="{56A23C9E-1F37-423B-BCD6-122CFFE0D145}"/>
              </a:ext>
            </a:extLst>
          </p:cNvPr>
          <p:cNvGrpSpPr/>
          <p:nvPr/>
        </p:nvGrpSpPr>
        <p:grpSpPr bwMode="auto">
          <a:xfrm>
            <a:off x="3541527" y="3747332"/>
            <a:ext cx="269671" cy="272800"/>
            <a:chOff x="2361864" y="3068569"/>
            <a:chExt cx="269638" cy="273000"/>
          </a:xfrm>
          <a:effectLst>
            <a:outerShdw blurRad="12700" dir="4140000" algn="ctr" rotWithShape="0">
              <a:srgbClr val="000000">
                <a:alpha val="21000"/>
              </a:srgbClr>
            </a:outerShdw>
          </a:effectLst>
        </p:grpSpPr>
        <p:sp>
          <p:nvSpPr>
            <p:cNvPr id="67" name="Oval 66">
              <a:extLst>
                <a:ext uri="{FF2B5EF4-FFF2-40B4-BE49-F238E27FC236}">
                  <a16:creationId xmlns:a16="http://schemas.microsoft.com/office/drawing/2014/main" id="{2B00D7AF-2C8F-42D9-80F3-AA53798E702C}"/>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8" name="TextBox 67">
              <a:extLst>
                <a:ext uri="{FF2B5EF4-FFF2-40B4-BE49-F238E27FC236}">
                  <a16:creationId xmlns:a16="http://schemas.microsoft.com/office/drawing/2014/main" id="{15FC397C-33D7-40A4-B1AD-C30CA2B15785}"/>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70" name="Group 69">
            <a:extLst>
              <a:ext uri="{FF2B5EF4-FFF2-40B4-BE49-F238E27FC236}">
                <a16:creationId xmlns:a16="http://schemas.microsoft.com/office/drawing/2014/main" id="{CE399E8D-C69A-4F2B-B31E-7E0F6BD596DE}"/>
              </a:ext>
            </a:extLst>
          </p:cNvPr>
          <p:cNvGrpSpPr/>
          <p:nvPr/>
        </p:nvGrpSpPr>
        <p:grpSpPr>
          <a:xfrm>
            <a:off x="1165745" y="3757699"/>
            <a:ext cx="418950" cy="288945"/>
            <a:chOff x="2279393" y="3052881"/>
            <a:chExt cx="446198" cy="307738"/>
          </a:xfrm>
          <a:effectLst>
            <a:outerShdw blurRad="25400" dir="4140000" algn="ctr" rotWithShape="0">
              <a:srgbClr val="000000">
                <a:alpha val="21000"/>
              </a:srgbClr>
            </a:outerShdw>
          </a:effectLst>
        </p:grpSpPr>
        <p:sp>
          <p:nvSpPr>
            <p:cNvPr id="71" name="Oval 70">
              <a:extLst>
                <a:ext uri="{FF2B5EF4-FFF2-40B4-BE49-F238E27FC236}">
                  <a16:creationId xmlns:a16="http://schemas.microsoft.com/office/drawing/2014/main" id="{CFD4669D-480A-45BE-9A28-5C3468457026}"/>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2" name="TextBox 71">
              <a:extLst>
                <a:ext uri="{FF2B5EF4-FFF2-40B4-BE49-F238E27FC236}">
                  <a16:creationId xmlns:a16="http://schemas.microsoft.com/office/drawing/2014/main" id="{CD24A649-81EF-425F-86C2-4F56F7A55E51}"/>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88" name="Group 87">
            <a:extLst>
              <a:ext uri="{FF2B5EF4-FFF2-40B4-BE49-F238E27FC236}">
                <a16:creationId xmlns:a16="http://schemas.microsoft.com/office/drawing/2014/main" id="{C323375F-4036-4DAC-9B10-36E40C521255}"/>
              </a:ext>
            </a:extLst>
          </p:cNvPr>
          <p:cNvGrpSpPr/>
          <p:nvPr/>
        </p:nvGrpSpPr>
        <p:grpSpPr>
          <a:xfrm>
            <a:off x="2504996" y="3757760"/>
            <a:ext cx="349055" cy="290319"/>
            <a:chOff x="2314065" y="3052881"/>
            <a:chExt cx="369998" cy="307738"/>
          </a:xfrm>
          <a:effectLst>
            <a:outerShdw blurRad="12700" dir="4140000" algn="ctr" rotWithShape="0">
              <a:srgbClr val="000000">
                <a:alpha val="21000"/>
              </a:srgbClr>
            </a:outerShdw>
          </a:effectLst>
        </p:grpSpPr>
        <p:sp>
          <p:nvSpPr>
            <p:cNvPr id="89" name="Oval 88">
              <a:extLst>
                <a:ext uri="{FF2B5EF4-FFF2-40B4-BE49-F238E27FC236}">
                  <a16:creationId xmlns:a16="http://schemas.microsoft.com/office/drawing/2014/main" id="{58CEB17D-6CE2-4E3D-A164-7F803094B1F8}"/>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0" name="TextBox 89">
              <a:extLst>
                <a:ext uri="{FF2B5EF4-FFF2-40B4-BE49-F238E27FC236}">
                  <a16:creationId xmlns:a16="http://schemas.microsoft.com/office/drawing/2014/main" id="{0A923021-C690-4574-8090-5023B06248E9}"/>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97" name="Group 96">
            <a:extLst>
              <a:ext uri="{FF2B5EF4-FFF2-40B4-BE49-F238E27FC236}">
                <a16:creationId xmlns:a16="http://schemas.microsoft.com/office/drawing/2014/main" id="{51C90444-7617-4393-8D0B-A4ED0A5C51F0}"/>
              </a:ext>
            </a:extLst>
          </p:cNvPr>
          <p:cNvGrpSpPr/>
          <p:nvPr/>
        </p:nvGrpSpPr>
        <p:grpSpPr bwMode="auto">
          <a:xfrm>
            <a:off x="3855909" y="3747332"/>
            <a:ext cx="269671" cy="272800"/>
            <a:chOff x="2361864" y="3068569"/>
            <a:chExt cx="269638" cy="273000"/>
          </a:xfrm>
          <a:effectLst>
            <a:outerShdw blurRad="12700" dir="4140000" algn="ctr" rotWithShape="0">
              <a:srgbClr val="000000">
                <a:alpha val="21000"/>
              </a:srgbClr>
            </a:outerShdw>
          </a:effectLst>
        </p:grpSpPr>
        <p:sp>
          <p:nvSpPr>
            <p:cNvPr id="98" name="Oval 97">
              <a:extLst>
                <a:ext uri="{FF2B5EF4-FFF2-40B4-BE49-F238E27FC236}">
                  <a16:creationId xmlns:a16="http://schemas.microsoft.com/office/drawing/2014/main" id="{D06423B2-7914-4D9C-9696-8709A97CF875}"/>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9" name="TextBox 98">
              <a:extLst>
                <a:ext uri="{FF2B5EF4-FFF2-40B4-BE49-F238E27FC236}">
                  <a16:creationId xmlns:a16="http://schemas.microsoft.com/office/drawing/2014/main" id="{43F676BD-BF96-4320-81C2-4B95EE591671}"/>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00" name="Group 99">
            <a:extLst>
              <a:ext uri="{FF2B5EF4-FFF2-40B4-BE49-F238E27FC236}">
                <a16:creationId xmlns:a16="http://schemas.microsoft.com/office/drawing/2014/main" id="{9947E75E-5677-4C61-A172-6B44F0CD6ED5}"/>
              </a:ext>
            </a:extLst>
          </p:cNvPr>
          <p:cNvGrpSpPr/>
          <p:nvPr/>
        </p:nvGrpSpPr>
        <p:grpSpPr bwMode="auto">
          <a:xfrm>
            <a:off x="4170291" y="3747332"/>
            <a:ext cx="269671" cy="272800"/>
            <a:chOff x="2361864" y="3068569"/>
            <a:chExt cx="269638" cy="273000"/>
          </a:xfrm>
          <a:effectLst>
            <a:outerShdw blurRad="12700" dir="4140000" algn="ctr" rotWithShape="0">
              <a:srgbClr val="000000">
                <a:alpha val="21000"/>
              </a:srgbClr>
            </a:outerShdw>
          </a:effectLst>
        </p:grpSpPr>
        <p:sp>
          <p:nvSpPr>
            <p:cNvPr id="101" name="Oval 100">
              <a:extLst>
                <a:ext uri="{FF2B5EF4-FFF2-40B4-BE49-F238E27FC236}">
                  <a16:creationId xmlns:a16="http://schemas.microsoft.com/office/drawing/2014/main" id="{EF6D8B5A-A91F-4524-BA5E-7467C066A84B}"/>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3" name="TextBox 102">
              <a:extLst>
                <a:ext uri="{FF2B5EF4-FFF2-40B4-BE49-F238E27FC236}">
                  <a16:creationId xmlns:a16="http://schemas.microsoft.com/office/drawing/2014/main" id="{E4C5A000-C42D-4F1F-AAEA-69B506DEBF92}"/>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sp>
        <p:nvSpPr>
          <p:cNvPr id="5" name="TextBox 4">
            <a:extLst>
              <a:ext uri="{FF2B5EF4-FFF2-40B4-BE49-F238E27FC236}">
                <a16:creationId xmlns:a16="http://schemas.microsoft.com/office/drawing/2014/main" id="{2E35B026-DF76-4678-87FD-DC63AE055B4C}"/>
              </a:ext>
            </a:extLst>
          </p:cNvPr>
          <p:cNvSpPr txBox="1"/>
          <p:nvPr/>
        </p:nvSpPr>
        <p:spPr>
          <a:xfrm>
            <a:off x="5452306" y="3736757"/>
            <a:ext cx="355107" cy="400110"/>
          </a:xfrm>
          <a:prstGeom prst="rect">
            <a:avLst/>
          </a:prstGeom>
          <a:noFill/>
        </p:spPr>
        <p:txBody>
          <a:bodyPr wrap="square" rtlCol="0">
            <a:spAutoFit/>
          </a:bodyPr>
          <a:lstStyle/>
          <a:p>
            <a:pPr algn="ctr"/>
            <a:r>
              <a:rPr lang="en-GB" sz="2000" dirty="0">
                <a:solidFill>
                  <a:srgbClr val="32B3A2"/>
                </a:solidFill>
              </a:rPr>
              <a:t>6</a:t>
            </a:r>
          </a:p>
        </p:txBody>
      </p:sp>
      <p:sp>
        <p:nvSpPr>
          <p:cNvPr id="179" name="TextBox 178">
            <a:extLst>
              <a:ext uri="{FF2B5EF4-FFF2-40B4-BE49-F238E27FC236}">
                <a16:creationId xmlns:a16="http://schemas.microsoft.com/office/drawing/2014/main" id="{E561BA55-A806-481F-9228-2CC3DCDEA243}"/>
              </a:ext>
            </a:extLst>
          </p:cNvPr>
          <p:cNvSpPr txBox="1"/>
          <p:nvPr/>
        </p:nvSpPr>
        <p:spPr>
          <a:xfrm>
            <a:off x="5452306" y="4124230"/>
            <a:ext cx="355107" cy="400110"/>
          </a:xfrm>
          <a:prstGeom prst="rect">
            <a:avLst/>
          </a:prstGeom>
          <a:noFill/>
        </p:spPr>
        <p:txBody>
          <a:bodyPr wrap="square" rtlCol="0">
            <a:spAutoFit/>
          </a:bodyPr>
          <a:lstStyle/>
          <a:p>
            <a:pPr algn="ctr"/>
            <a:r>
              <a:rPr lang="en-GB" sz="2000" dirty="0">
                <a:solidFill>
                  <a:srgbClr val="32B3A2"/>
                </a:solidFill>
              </a:rPr>
              <a:t>2</a:t>
            </a:r>
          </a:p>
        </p:txBody>
      </p:sp>
      <p:sp>
        <p:nvSpPr>
          <p:cNvPr id="180" name="TextBox 179">
            <a:extLst>
              <a:ext uri="{FF2B5EF4-FFF2-40B4-BE49-F238E27FC236}">
                <a16:creationId xmlns:a16="http://schemas.microsoft.com/office/drawing/2014/main" id="{16A28517-B63A-49A6-B2B6-92A2F152E1E0}"/>
              </a:ext>
            </a:extLst>
          </p:cNvPr>
          <p:cNvSpPr txBox="1"/>
          <p:nvPr/>
        </p:nvSpPr>
        <p:spPr>
          <a:xfrm>
            <a:off x="5933541" y="3724120"/>
            <a:ext cx="355107" cy="400110"/>
          </a:xfrm>
          <a:prstGeom prst="rect">
            <a:avLst/>
          </a:prstGeom>
          <a:noFill/>
        </p:spPr>
        <p:txBody>
          <a:bodyPr wrap="square" rtlCol="0">
            <a:spAutoFit/>
          </a:bodyPr>
          <a:lstStyle/>
          <a:p>
            <a:pPr algn="ctr"/>
            <a:r>
              <a:rPr lang="en-GB" sz="2000" dirty="0">
                <a:solidFill>
                  <a:srgbClr val="F9B000"/>
                </a:solidFill>
              </a:rPr>
              <a:t>3</a:t>
            </a:r>
          </a:p>
        </p:txBody>
      </p:sp>
      <p:sp>
        <p:nvSpPr>
          <p:cNvPr id="181" name="TextBox 180">
            <a:extLst>
              <a:ext uri="{FF2B5EF4-FFF2-40B4-BE49-F238E27FC236}">
                <a16:creationId xmlns:a16="http://schemas.microsoft.com/office/drawing/2014/main" id="{7D983B6B-EE0E-44E1-8CCC-D3CA148B9D7D}"/>
              </a:ext>
            </a:extLst>
          </p:cNvPr>
          <p:cNvSpPr txBox="1"/>
          <p:nvPr/>
        </p:nvSpPr>
        <p:spPr>
          <a:xfrm>
            <a:off x="5933541" y="4124230"/>
            <a:ext cx="355107" cy="400110"/>
          </a:xfrm>
          <a:prstGeom prst="rect">
            <a:avLst/>
          </a:prstGeom>
          <a:noFill/>
        </p:spPr>
        <p:txBody>
          <a:bodyPr wrap="square" rtlCol="0">
            <a:spAutoFit/>
          </a:bodyPr>
          <a:lstStyle/>
          <a:p>
            <a:pPr algn="ctr"/>
            <a:r>
              <a:rPr lang="en-GB" sz="2000" dirty="0">
                <a:solidFill>
                  <a:srgbClr val="F9B000"/>
                </a:solidFill>
              </a:rPr>
              <a:t>8</a:t>
            </a:r>
          </a:p>
        </p:txBody>
      </p:sp>
      <p:sp>
        <p:nvSpPr>
          <p:cNvPr id="182" name="TextBox 181">
            <a:extLst>
              <a:ext uri="{FF2B5EF4-FFF2-40B4-BE49-F238E27FC236}">
                <a16:creationId xmlns:a16="http://schemas.microsoft.com/office/drawing/2014/main" id="{938A61B5-84D8-4ADA-BC16-CFC9B521D2DE}"/>
              </a:ext>
            </a:extLst>
          </p:cNvPr>
          <p:cNvSpPr txBox="1"/>
          <p:nvPr/>
        </p:nvSpPr>
        <p:spPr>
          <a:xfrm>
            <a:off x="6405898" y="3749394"/>
            <a:ext cx="355107" cy="400110"/>
          </a:xfrm>
          <a:prstGeom prst="rect">
            <a:avLst/>
          </a:prstGeom>
          <a:noFill/>
        </p:spPr>
        <p:txBody>
          <a:bodyPr wrap="square" rtlCol="0">
            <a:spAutoFit/>
          </a:bodyPr>
          <a:lstStyle/>
          <a:p>
            <a:pPr algn="ctr"/>
            <a:r>
              <a:rPr lang="en-GB" sz="2000" dirty="0">
                <a:solidFill>
                  <a:srgbClr val="E61F67"/>
                </a:solidFill>
              </a:rPr>
              <a:t>5</a:t>
            </a:r>
          </a:p>
        </p:txBody>
      </p:sp>
      <p:sp>
        <p:nvSpPr>
          <p:cNvPr id="183" name="TextBox 182">
            <a:extLst>
              <a:ext uri="{FF2B5EF4-FFF2-40B4-BE49-F238E27FC236}">
                <a16:creationId xmlns:a16="http://schemas.microsoft.com/office/drawing/2014/main" id="{299ACD4E-31FD-441C-B240-651B20EA6377}"/>
              </a:ext>
            </a:extLst>
          </p:cNvPr>
          <p:cNvSpPr txBox="1"/>
          <p:nvPr/>
        </p:nvSpPr>
        <p:spPr>
          <a:xfrm>
            <a:off x="6405898" y="4124230"/>
            <a:ext cx="355107" cy="400110"/>
          </a:xfrm>
          <a:prstGeom prst="rect">
            <a:avLst/>
          </a:prstGeom>
          <a:noFill/>
        </p:spPr>
        <p:txBody>
          <a:bodyPr wrap="square" rtlCol="0">
            <a:spAutoFit/>
          </a:bodyPr>
          <a:lstStyle/>
          <a:p>
            <a:pPr algn="ctr"/>
            <a:r>
              <a:rPr lang="en-GB" sz="2000" dirty="0">
                <a:solidFill>
                  <a:srgbClr val="E61F67"/>
                </a:solidFill>
              </a:rPr>
              <a:t>3</a:t>
            </a:r>
          </a:p>
        </p:txBody>
      </p:sp>
      <p:grpSp>
        <p:nvGrpSpPr>
          <p:cNvPr id="47" name="ICONS">
            <a:extLst>
              <a:ext uri="{FF2B5EF4-FFF2-40B4-BE49-F238E27FC236}">
                <a16:creationId xmlns:a16="http://schemas.microsoft.com/office/drawing/2014/main" id="{B4C0763F-80DB-4579-B8C6-15E03BA13806}"/>
              </a:ext>
            </a:extLst>
          </p:cNvPr>
          <p:cNvGrpSpPr>
            <a:grpSpLocks/>
          </p:cNvGrpSpPr>
          <p:nvPr/>
        </p:nvGrpSpPr>
        <p:grpSpPr bwMode="auto">
          <a:xfrm>
            <a:off x="7480300" y="620713"/>
            <a:ext cx="1238250" cy="865187"/>
            <a:chOff x="7480751" y="621486"/>
            <a:chExt cx="1238498" cy="864000"/>
          </a:xfrm>
        </p:grpSpPr>
        <p:pic>
          <p:nvPicPr>
            <p:cNvPr id="48" name="Assessment" hidden="1">
              <a:extLst>
                <a:ext uri="{FF2B5EF4-FFF2-40B4-BE49-F238E27FC236}">
                  <a16:creationId xmlns:a16="http://schemas.microsoft.com/office/drawing/2014/main" id="{D9E856E1-5171-40EE-83A3-36DBF47142A6}"/>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 name="Mental and Oral Starter" hidden="1">
              <a:extLst>
                <a:ext uri="{FF2B5EF4-FFF2-40B4-BE49-F238E27FC236}">
                  <a16:creationId xmlns:a16="http://schemas.microsoft.com/office/drawing/2014/main" id="{BAE5A071-51E2-4BD9-8A8C-ACA3798B675F}"/>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 name="Group Work" hidden="1">
              <a:extLst>
                <a:ext uri="{FF2B5EF4-FFF2-40B4-BE49-F238E27FC236}">
                  <a16:creationId xmlns:a16="http://schemas.microsoft.com/office/drawing/2014/main" id="{483A28B1-0183-4E30-AFD8-D7E245BCD5B4}"/>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Talking Partners" hidden="1">
              <a:extLst>
                <a:ext uri="{FF2B5EF4-FFF2-40B4-BE49-F238E27FC236}">
                  <a16:creationId xmlns:a16="http://schemas.microsoft.com/office/drawing/2014/main" id="{04FE3061-3549-4044-B6FE-465DBF049F89}"/>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Pairs" hidden="1">
              <a:extLst>
                <a:ext uri="{FF2B5EF4-FFF2-40B4-BE49-F238E27FC236}">
                  <a16:creationId xmlns:a16="http://schemas.microsoft.com/office/drawing/2014/main" id="{DBF75200-7EBE-4700-A461-BC24603DEC2C}"/>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 name="Individual Work" hidden="1">
              <a:extLst>
                <a:ext uri="{FF2B5EF4-FFF2-40B4-BE49-F238E27FC236}">
                  <a16:creationId xmlns:a16="http://schemas.microsoft.com/office/drawing/2014/main" id="{E0172E61-3F91-4C6E-9817-533D987CB4D4}"/>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 name="Whole Class">
              <a:extLst>
                <a:ext uri="{FF2B5EF4-FFF2-40B4-BE49-F238E27FC236}">
                  <a16:creationId xmlns:a16="http://schemas.microsoft.com/office/drawing/2014/main" id="{86D592F6-8C25-4EB1-A492-F6E06BC76CBC}"/>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7480751" y="621486"/>
              <a:ext cx="1238498"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07" name="Picture 4">
            <a:extLst>
              <a:ext uri="{FF2B5EF4-FFF2-40B4-BE49-F238E27FC236}">
                <a16:creationId xmlns:a16="http://schemas.microsoft.com/office/drawing/2014/main" id="{5E6930C3-4EB1-4088-B26C-297F705F149B}"/>
              </a:ext>
            </a:extLst>
          </p:cNvPr>
          <p:cNvPicPr>
            <a:picLocks noChangeAspect="1"/>
          </p:cNvPicPr>
          <p:nvPr/>
        </p:nvPicPr>
        <p:blipFill rotWithShape="1">
          <a:blip r:embed="rId10" cstate="screen">
            <a:extLst>
              <a:ext uri="{28A0092B-C50C-407E-A947-70E740481C1C}">
                <a14:useLocalDpi xmlns:a14="http://schemas.microsoft.com/office/drawing/2010/main"/>
              </a:ext>
            </a:extLst>
          </a:blip>
          <a:srcRect t="1" b="36782"/>
          <a:stretch/>
        </p:blipFill>
        <p:spPr bwMode="auto">
          <a:xfrm>
            <a:off x="6874865" y="2643940"/>
            <a:ext cx="1924052" cy="3477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 name="TextBox 101">
            <a:extLst>
              <a:ext uri="{FF2B5EF4-FFF2-40B4-BE49-F238E27FC236}">
                <a16:creationId xmlns:a16="http://schemas.microsoft.com/office/drawing/2014/main" id="{F22D0386-03DF-4F86-AAB3-A240C3BC74D1}"/>
              </a:ext>
            </a:extLst>
          </p:cNvPr>
          <p:cNvSpPr txBox="1"/>
          <p:nvPr/>
        </p:nvSpPr>
        <p:spPr>
          <a:xfrm>
            <a:off x="7111353" y="5445761"/>
            <a:ext cx="1285875" cy="495108"/>
          </a:xfrm>
          <a:prstGeom prst="rect">
            <a:avLst/>
          </a:prstGeom>
          <a:solidFill>
            <a:srgbClr val="AFDEF8"/>
          </a:solidFill>
          <a:ln w="28575">
            <a:solidFill>
              <a:schemeClr val="bg1"/>
            </a:solidFill>
          </a:ln>
        </p:spPr>
        <p:txBody>
          <a:bodyPr wrap="square" lIns="108000" tIns="108000" rIns="108000" bIns="108000" rtlCol="0">
            <a:spAutoFit/>
          </a:bodyPr>
          <a:lstStyle/>
          <a:p>
            <a:r>
              <a:rPr lang="en-GB" b="1" dirty="0"/>
              <a:t> 635 - 283</a:t>
            </a:r>
          </a:p>
        </p:txBody>
      </p:sp>
      <p:grpSp>
        <p:nvGrpSpPr>
          <p:cNvPr id="113" name="Group 112">
            <a:extLst>
              <a:ext uri="{FF2B5EF4-FFF2-40B4-BE49-F238E27FC236}">
                <a16:creationId xmlns:a16="http://schemas.microsoft.com/office/drawing/2014/main" id="{C3DDD8F6-6994-44E2-87DE-56425024AFC4}"/>
              </a:ext>
            </a:extLst>
          </p:cNvPr>
          <p:cNvGrpSpPr/>
          <p:nvPr/>
        </p:nvGrpSpPr>
        <p:grpSpPr>
          <a:xfrm>
            <a:off x="1484596" y="3757699"/>
            <a:ext cx="418950" cy="288945"/>
            <a:chOff x="2279393" y="3052881"/>
            <a:chExt cx="446198" cy="307738"/>
          </a:xfrm>
          <a:effectLst>
            <a:outerShdw blurRad="25400" dir="4140000" algn="ctr" rotWithShape="0">
              <a:srgbClr val="000000">
                <a:alpha val="21000"/>
              </a:srgbClr>
            </a:outerShdw>
          </a:effectLst>
        </p:grpSpPr>
        <p:sp>
          <p:nvSpPr>
            <p:cNvPr id="115" name="Oval 114">
              <a:extLst>
                <a:ext uri="{FF2B5EF4-FFF2-40B4-BE49-F238E27FC236}">
                  <a16:creationId xmlns:a16="http://schemas.microsoft.com/office/drawing/2014/main" id="{DB37A6D7-50EE-4DEB-81B4-FEDA5EA60BEC}"/>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7" name="TextBox 116">
              <a:extLst>
                <a:ext uri="{FF2B5EF4-FFF2-40B4-BE49-F238E27FC236}">
                  <a16:creationId xmlns:a16="http://schemas.microsoft.com/office/drawing/2014/main" id="{14B991EB-C596-4260-B5D9-D5995EE610EB}"/>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119" name="Group 118">
            <a:extLst>
              <a:ext uri="{FF2B5EF4-FFF2-40B4-BE49-F238E27FC236}">
                <a16:creationId xmlns:a16="http://schemas.microsoft.com/office/drawing/2014/main" id="{32FC49A2-92F0-4DEB-A866-BA824A1BF6FE}"/>
              </a:ext>
            </a:extLst>
          </p:cNvPr>
          <p:cNvGrpSpPr/>
          <p:nvPr/>
        </p:nvGrpSpPr>
        <p:grpSpPr>
          <a:xfrm>
            <a:off x="850060" y="4103208"/>
            <a:ext cx="418950" cy="288945"/>
            <a:chOff x="2279393" y="3052881"/>
            <a:chExt cx="446198" cy="307738"/>
          </a:xfrm>
          <a:effectLst>
            <a:outerShdw blurRad="25400" dir="4140000" algn="ctr" rotWithShape="0">
              <a:srgbClr val="000000">
                <a:alpha val="21000"/>
              </a:srgbClr>
            </a:outerShdw>
          </a:effectLst>
        </p:grpSpPr>
        <p:sp>
          <p:nvSpPr>
            <p:cNvPr id="121" name="Oval 120">
              <a:extLst>
                <a:ext uri="{FF2B5EF4-FFF2-40B4-BE49-F238E27FC236}">
                  <a16:creationId xmlns:a16="http://schemas.microsoft.com/office/drawing/2014/main" id="{A1479EDA-EC35-4AE7-ABDE-CD48A461320A}"/>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1" name="TextBox 130">
              <a:extLst>
                <a:ext uri="{FF2B5EF4-FFF2-40B4-BE49-F238E27FC236}">
                  <a16:creationId xmlns:a16="http://schemas.microsoft.com/office/drawing/2014/main" id="{811129F8-F492-4403-A110-3CBE3651C946}"/>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135" name="Group 134">
            <a:extLst>
              <a:ext uri="{FF2B5EF4-FFF2-40B4-BE49-F238E27FC236}">
                <a16:creationId xmlns:a16="http://schemas.microsoft.com/office/drawing/2014/main" id="{9F1030B9-5AA8-4D57-A524-6B31C647A76B}"/>
              </a:ext>
            </a:extLst>
          </p:cNvPr>
          <p:cNvGrpSpPr/>
          <p:nvPr/>
        </p:nvGrpSpPr>
        <p:grpSpPr>
          <a:xfrm>
            <a:off x="1803447" y="3757699"/>
            <a:ext cx="418950" cy="288945"/>
            <a:chOff x="2279393" y="3052881"/>
            <a:chExt cx="446198" cy="307738"/>
          </a:xfrm>
          <a:effectLst>
            <a:outerShdw blurRad="25400" dir="4140000" algn="ctr" rotWithShape="0">
              <a:srgbClr val="000000">
                <a:alpha val="21000"/>
              </a:srgbClr>
            </a:outerShdw>
          </a:effectLst>
        </p:grpSpPr>
        <p:sp>
          <p:nvSpPr>
            <p:cNvPr id="136" name="Oval 135">
              <a:extLst>
                <a:ext uri="{FF2B5EF4-FFF2-40B4-BE49-F238E27FC236}">
                  <a16:creationId xmlns:a16="http://schemas.microsoft.com/office/drawing/2014/main" id="{60D8F165-7075-490B-B759-044CEEA47EE1}"/>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7" name="TextBox 136">
              <a:extLst>
                <a:ext uri="{FF2B5EF4-FFF2-40B4-BE49-F238E27FC236}">
                  <a16:creationId xmlns:a16="http://schemas.microsoft.com/office/drawing/2014/main" id="{A8D9927F-0DE7-45D9-BCA0-41C04BCB50A2}"/>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138" name="Group 137">
            <a:extLst>
              <a:ext uri="{FF2B5EF4-FFF2-40B4-BE49-F238E27FC236}">
                <a16:creationId xmlns:a16="http://schemas.microsoft.com/office/drawing/2014/main" id="{70076EB6-308A-4209-8966-6C097D1135C0}"/>
              </a:ext>
            </a:extLst>
          </p:cNvPr>
          <p:cNvGrpSpPr/>
          <p:nvPr/>
        </p:nvGrpSpPr>
        <p:grpSpPr>
          <a:xfrm>
            <a:off x="2823913" y="3757760"/>
            <a:ext cx="349055" cy="290319"/>
            <a:chOff x="2314065" y="3052881"/>
            <a:chExt cx="369998" cy="307738"/>
          </a:xfrm>
          <a:effectLst>
            <a:outerShdw blurRad="12700" dir="4140000" algn="ctr" rotWithShape="0">
              <a:srgbClr val="000000">
                <a:alpha val="21000"/>
              </a:srgbClr>
            </a:outerShdw>
          </a:effectLst>
        </p:grpSpPr>
        <p:sp>
          <p:nvSpPr>
            <p:cNvPr id="139" name="Oval 138">
              <a:extLst>
                <a:ext uri="{FF2B5EF4-FFF2-40B4-BE49-F238E27FC236}">
                  <a16:creationId xmlns:a16="http://schemas.microsoft.com/office/drawing/2014/main" id="{678DE1F2-C7EE-479C-8D5F-25546B300CE2}"/>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0" name="TextBox 139">
              <a:extLst>
                <a:ext uri="{FF2B5EF4-FFF2-40B4-BE49-F238E27FC236}">
                  <a16:creationId xmlns:a16="http://schemas.microsoft.com/office/drawing/2014/main" id="{C5C9F7CD-E0D3-437D-B089-039EEA115E76}"/>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47" name="Group 146">
            <a:extLst>
              <a:ext uri="{FF2B5EF4-FFF2-40B4-BE49-F238E27FC236}">
                <a16:creationId xmlns:a16="http://schemas.microsoft.com/office/drawing/2014/main" id="{6087B40C-E8EB-4A88-98A9-8F3D01C555B8}"/>
              </a:ext>
            </a:extLst>
          </p:cNvPr>
          <p:cNvGrpSpPr/>
          <p:nvPr/>
        </p:nvGrpSpPr>
        <p:grpSpPr bwMode="auto">
          <a:xfrm>
            <a:off x="4484673" y="3747332"/>
            <a:ext cx="269671" cy="272800"/>
            <a:chOff x="2361864" y="3068569"/>
            <a:chExt cx="269638" cy="273000"/>
          </a:xfrm>
          <a:effectLst>
            <a:outerShdw blurRad="12700" dir="4140000" algn="ctr" rotWithShape="0">
              <a:srgbClr val="000000">
                <a:alpha val="21000"/>
              </a:srgbClr>
            </a:outerShdw>
          </a:effectLst>
        </p:grpSpPr>
        <p:sp>
          <p:nvSpPr>
            <p:cNvPr id="148" name="Oval 147">
              <a:extLst>
                <a:ext uri="{FF2B5EF4-FFF2-40B4-BE49-F238E27FC236}">
                  <a16:creationId xmlns:a16="http://schemas.microsoft.com/office/drawing/2014/main" id="{640C7814-B70E-4C58-87B3-EC6AB383728E}"/>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9" name="TextBox 148">
              <a:extLst>
                <a:ext uri="{FF2B5EF4-FFF2-40B4-BE49-F238E27FC236}">
                  <a16:creationId xmlns:a16="http://schemas.microsoft.com/office/drawing/2014/main" id="{D2DD8407-A21D-4272-BB97-D3A60F7C4FF5}"/>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73" name="Group 72">
            <a:extLst>
              <a:ext uri="{FF2B5EF4-FFF2-40B4-BE49-F238E27FC236}">
                <a16:creationId xmlns:a16="http://schemas.microsoft.com/office/drawing/2014/main" id="{409CD72B-88D5-43C3-9D59-F0A46C9E8428}"/>
              </a:ext>
            </a:extLst>
          </p:cNvPr>
          <p:cNvGrpSpPr/>
          <p:nvPr/>
        </p:nvGrpSpPr>
        <p:grpSpPr>
          <a:xfrm>
            <a:off x="1178341" y="4100619"/>
            <a:ext cx="418950" cy="288945"/>
            <a:chOff x="2279393" y="3052881"/>
            <a:chExt cx="446198" cy="307738"/>
          </a:xfrm>
          <a:effectLst>
            <a:outerShdw blurRad="25400" dir="4140000" algn="ctr" rotWithShape="0">
              <a:srgbClr val="000000">
                <a:alpha val="21000"/>
              </a:srgbClr>
            </a:outerShdw>
          </a:effectLst>
        </p:grpSpPr>
        <p:sp>
          <p:nvSpPr>
            <p:cNvPr id="74" name="Oval 73">
              <a:extLst>
                <a:ext uri="{FF2B5EF4-FFF2-40B4-BE49-F238E27FC236}">
                  <a16:creationId xmlns:a16="http://schemas.microsoft.com/office/drawing/2014/main" id="{59A7E009-FE98-45F9-AAD9-E95AF99784EE}"/>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5" name="TextBox 74">
              <a:extLst>
                <a:ext uri="{FF2B5EF4-FFF2-40B4-BE49-F238E27FC236}">
                  <a16:creationId xmlns:a16="http://schemas.microsoft.com/office/drawing/2014/main" id="{1E07E07C-AFDB-4B24-B8D6-7A85C7FB1662}"/>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79" name="Group 78">
            <a:extLst>
              <a:ext uri="{FF2B5EF4-FFF2-40B4-BE49-F238E27FC236}">
                <a16:creationId xmlns:a16="http://schemas.microsoft.com/office/drawing/2014/main" id="{11A31AFF-A69F-4E0E-9214-004AF2AD25C9}"/>
              </a:ext>
            </a:extLst>
          </p:cNvPr>
          <p:cNvGrpSpPr/>
          <p:nvPr/>
        </p:nvGrpSpPr>
        <p:grpSpPr bwMode="auto">
          <a:xfrm>
            <a:off x="3535769" y="4049890"/>
            <a:ext cx="269671" cy="272800"/>
            <a:chOff x="2361864" y="3068569"/>
            <a:chExt cx="269638" cy="273000"/>
          </a:xfrm>
          <a:effectLst>
            <a:outerShdw blurRad="12700" dir="4140000" algn="ctr" rotWithShape="0">
              <a:srgbClr val="000000">
                <a:alpha val="21000"/>
              </a:srgbClr>
            </a:outerShdw>
          </a:effectLst>
        </p:grpSpPr>
        <p:sp>
          <p:nvSpPr>
            <p:cNvPr id="80" name="Oval 79">
              <a:extLst>
                <a:ext uri="{FF2B5EF4-FFF2-40B4-BE49-F238E27FC236}">
                  <a16:creationId xmlns:a16="http://schemas.microsoft.com/office/drawing/2014/main" id="{0ABB09A0-D9D9-485A-885D-F36C360E99A2}"/>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1" name="TextBox 80">
              <a:extLst>
                <a:ext uri="{FF2B5EF4-FFF2-40B4-BE49-F238E27FC236}">
                  <a16:creationId xmlns:a16="http://schemas.microsoft.com/office/drawing/2014/main" id="{7512A01C-20B4-4990-AE72-447880C2456C}"/>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spTree>
    <p:extLst>
      <p:ext uri="{BB962C8B-B14F-4D97-AF65-F5344CB8AC3E}">
        <p14:creationId xmlns:p14="http://schemas.microsoft.com/office/powerpoint/2010/main" val="691548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fade">
                                      <p:cBhvr>
                                        <p:cTn id="7" dur="1000"/>
                                        <p:tgtEl>
                                          <p:spTgt spid="66"/>
                                        </p:tgtEl>
                                      </p:cBhvr>
                                    </p:animEffect>
                                    <p:anim calcmode="lin" valueType="num">
                                      <p:cBhvr>
                                        <p:cTn id="8" dur="1000" fill="hold"/>
                                        <p:tgtEl>
                                          <p:spTgt spid="66"/>
                                        </p:tgtEl>
                                        <p:attrNameLst>
                                          <p:attrName>ppt_x</p:attrName>
                                        </p:attrNameLst>
                                      </p:cBhvr>
                                      <p:tavLst>
                                        <p:tav tm="0">
                                          <p:val>
                                            <p:strVal val="#ppt_x"/>
                                          </p:val>
                                        </p:tav>
                                        <p:tav tm="100000">
                                          <p:val>
                                            <p:strVal val="#ppt_x"/>
                                          </p:val>
                                        </p:tav>
                                      </p:tavLst>
                                    </p:anim>
                                    <p:anim calcmode="lin" valueType="num">
                                      <p:cBhvr>
                                        <p:cTn id="9" dur="1000" fill="hold"/>
                                        <p:tgtEl>
                                          <p:spTgt spid="66"/>
                                        </p:tgtEl>
                                        <p:attrNameLst>
                                          <p:attrName>ppt_y</p:attrName>
                                        </p:attrNameLst>
                                      </p:cBhvr>
                                      <p:tavLst>
                                        <p:tav tm="0">
                                          <p:val>
                                            <p:strVal val="#ppt_y+.1"/>
                                          </p:val>
                                        </p:tav>
                                        <p:tav tm="100000">
                                          <p:val>
                                            <p:strVal val="#ppt_y"/>
                                          </p:val>
                                        </p:tav>
                                      </p:tavLst>
                                    </p:anim>
                                  </p:childTnLst>
                                </p:cTn>
                              </p:par>
                              <p:par>
                                <p:cTn id="10" presetID="22" presetClass="entr" presetSubtype="2" fill="hold" grpId="0" nodeType="withEffect">
                                  <p:stCondLst>
                                    <p:cond delay="0"/>
                                  </p:stCondLst>
                                  <p:childTnLst>
                                    <p:set>
                                      <p:cBhvr>
                                        <p:cTn id="11" dur="1" fill="hold">
                                          <p:stCondLst>
                                            <p:cond delay="0"/>
                                          </p:stCondLst>
                                        </p:cTn>
                                        <p:tgtEl>
                                          <p:spTgt spid="102"/>
                                        </p:tgtEl>
                                        <p:attrNameLst>
                                          <p:attrName>style.visibility</p:attrName>
                                        </p:attrNameLst>
                                      </p:cBhvr>
                                      <p:to>
                                        <p:strVal val="visible"/>
                                      </p:to>
                                    </p:set>
                                    <p:animEffect transition="in" filter="wipe(right)">
                                      <p:cBhvr>
                                        <p:cTn id="12" dur="500"/>
                                        <p:tgtEl>
                                          <p:spTgt spid="10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2"/>
                                        </p:tgtEl>
                                        <p:attrNameLst>
                                          <p:attrName>style.visibility</p:attrName>
                                        </p:attrNameLst>
                                      </p:cBhvr>
                                      <p:to>
                                        <p:strVal val="visible"/>
                                      </p:to>
                                    </p:set>
                                    <p:animEffect transition="in" filter="fade">
                                      <p:cBhvr>
                                        <p:cTn id="17" dur="500"/>
                                        <p:tgtEl>
                                          <p:spTgt spid="62"/>
                                        </p:tgtEl>
                                      </p:cBhvr>
                                    </p:animEffect>
                                  </p:childTnLst>
                                </p:cTn>
                              </p:par>
                              <p:par>
                                <p:cTn id="18" presetID="10" presetClass="entr" presetSubtype="0" fill="hold" nodeType="withEffect">
                                  <p:stCondLst>
                                    <p:cond delay="0"/>
                                  </p:stCondLst>
                                  <p:childTnLst>
                                    <p:set>
                                      <p:cBhvr>
                                        <p:cTn id="19" dur="1" fill="hold">
                                          <p:stCondLst>
                                            <p:cond delay="0"/>
                                          </p:stCondLst>
                                        </p:cTn>
                                        <p:tgtEl>
                                          <p:spTgt spid="70"/>
                                        </p:tgtEl>
                                        <p:attrNameLst>
                                          <p:attrName>style.visibility</p:attrName>
                                        </p:attrNameLst>
                                      </p:cBhvr>
                                      <p:to>
                                        <p:strVal val="visible"/>
                                      </p:to>
                                    </p:set>
                                    <p:animEffect transition="in" filter="fade">
                                      <p:cBhvr>
                                        <p:cTn id="20" dur="500"/>
                                        <p:tgtEl>
                                          <p:spTgt spid="70"/>
                                        </p:tgtEl>
                                      </p:cBhvr>
                                    </p:animEffect>
                                  </p:childTnLst>
                                </p:cTn>
                              </p:par>
                              <p:par>
                                <p:cTn id="21" presetID="10" presetClass="entr" presetSubtype="0" fill="hold" nodeType="withEffect">
                                  <p:stCondLst>
                                    <p:cond delay="0"/>
                                  </p:stCondLst>
                                  <p:childTnLst>
                                    <p:set>
                                      <p:cBhvr>
                                        <p:cTn id="22" dur="1" fill="hold">
                                          <p:stCondLst>
                                            <p:cond delay="0"/>
                                          </p:stCondLst>
                                        </p:cTn>
                                        <p:tgtEl>
                                          <p:spTgt spid="113"/>
                                        </p:tgtEl>
                                        <p:attrNameLst>
                                          <p:attrName>style.visibility</p:attrName>
                                        </p:attrNameLst>
                                      </p:cBhvr>
                                      <p:to>
                                        <p:strVal val="visible"/>
                                      </p:to>
                                    </p:set>
                                    <p:animEffect transition="in" filter="fade">
                                      <p:cBhvr>
                                        <p:cTn id="23" dur="500"/>
                                        <p:tgtEl>
                                          <p:spTgt spid="113"/>
                                        </p:tgtEl>
                                      </p:cBhvr>
                                    </p:animEffect>
                                  </p:childTnLst>
                                </p:cTn>
                              </p:par>
                              <p:par>
                                <p:cTn id="24" presetID="10" presetClass="entr" presetSubtype="0" fill="hold" nodeType="withEffect">
                                  <p:stCondLst>
                                    <p:cond delay="0"/>
                                  </p:stCondLst>
                                  <p:childTnLst>
                                    <p:set>
                                      <p:cBhvr>
                                        <p:cTn id="25" dur="1" fill="hold">
                                          <p:stCondLst>
                                            <p:cond delay="0"/>
                                          </p:stCondLst>
                                        </p:cTn>
                                        <p:tgtEl>
                                          <p:spTgt spid="119"/>
                                        </p:tgtEl>
                                        <p:attrNameLst>
                                          <p:attrName>style.visibility</p:attrName>
                                        </p:attrNameLst>
                                      </p:cBhvr>
                                      <p:to>
                                        <p:strVal val="visible"/>
                                      </p:to>
                                    </p:set>
                                    <p:animEffect transition="in" filter="fade">
                                      <p:cBhvr>
                                        <p:cTn id="26" dur="500"/>
                                        <p:tgtEl>
                                          <p:spTgt spid="119"/>
                                        </p:tgtEl>
                                      </p:cBhvr>
                                    </p:animEffect>
                                  </p:childTnLst>
                                </p:cTn>
                              </p:par>
                              <p:par>
                                <p:cTn id="27" presetID="10" presetClass="entr" presetSubtype="0" fill="hold" nodeType="withEffect">
                                  <p:stCondLst>
                                    <p:cond delay="0"/>
                                  </p:stCondLst>
                                  <p:childTnLst>
                                    <p:set>
                                      <p:cBhvr>
                                        <p:cTn id="28" dur="1" fill="hold">
                                          <p:stCondLst>
                                            <p:cond delay="0"/>
                                          </p:stCondLst>
                                        </p:cTn>
                                        <p:tgtEl>
                                          <p:spTgt spid="135"/>
                                        </p:tgtEl>
                                        <p:attrNameLst>
                                          <p:attrName>style.visibility</p:attrName>
                                        </p:attrNameLst>
                                      </p:cBhvr>
                                      <p:to>
                                        <p:strVal val="visible"/>
                                      </p:to>
                                    </p:set>
                                    <p:animEffect transition="in" filter="fade">
                                      <p:cBhvr>
                                        <p:cTn id="29" dur="500"/>
                                        <p:tgtEl>
                                          <p:spTgt spid="135"/>
                                        </p:tgtEl>
                                      </p:cBhvr>
                                    </p:animEffect>
                                  </p:childTnLst>
                                </p:cTn>
                              </p:par>
                              <p:par>
                                <p:cTn id="30" presetID="10" presetClass="entr" presetSubtype="0" fill="hold" nodeType="withEffect">
                                  <p:stCondLst>
                                    <p:cond delay="0"/>
                                  </p:stCondLst>
                                  <p:childTnLst>
                                    <p:set>
                                      <p:cBhvr>
                                        <p:cTn id="31" dur="1" fill="hold">
                                          <p:stCondLst>
                                            <p:cond delay="0"/>
                                          </p:stCondLst>
                                        </p:cTn>
                                        <p:tgtEl>
                                          <p:spTgt spid="73"/>
                                        </p:tgtEl>
                                        <p:attrNameLst>
                                          <p:attrName>style.visibility</p:attrName>
                                        </p:attrNameLst>
                                      </p:cBhvr>
                                      <p:to>
                                        <p:strVal val="visible"/>
                                      </p:to>
                                    </p:set>
                                    <p:animEffect transition="in" filter="fade">
                                      <p:cBhvr>
                                        <p:cTn id="32" dur="500"/>
                                        <p:tgtEl>
                                          <p:spTgt spid="73"/>
                                        </p:tgtEl>
                                      </p:cBhvr>
                                    </p:animEffect>
                                  </p:childTnLst>
                                </p:cTn>
                              </p:par>
                            </p:childTnLst>
                          </p:cTn>
                        </p:par>
                        <p:par>
                          <p:cTn id="33" fill="hold">
                            <p:stCondLst>
                              <p:cond delay="500"/>
                            </p:stCondLst>
                            <p:childTnLst>
                              <p:par>
                                <p:cTn id="34" presetID="10" presetClass="entr" presetSubtype="0" fill="hold" grpId="0" nodeType="after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fade">
                                      <p:cBhvr>
                                        <p:cTn id="36" dur="500"/>
                                        <p:tgtEl>
                                          <p:spTgt spid="5"/>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nodeType="clickEffect">
                                  <p:stCondLst>
                                    <p:cond delay="0"/>
                                  </p:stCondLst>
                                  <p:childTnLst>
                                    <p:set>
                                      <p:cBhvr>
                                        <p:cTn id="40" dur="1" fill="hold">
                                          <p:stCondLst>
                                            <p:cond delay="0"/>
                                          </p:stCondLst>
                                        </p:cTn>
                                        <p:tgtEl>
                                          <p:spTgt spid="59"/>
                                        </p:tgtEl>
                                        <p:attrNameLst>
                                          <p:attrName>style.visibility</p:attrName>
                                        </p:attrNameLst>
                                      </p:cBhvr>
                                      <p:to>
                                        <p:strVal val="visible"/>
                                      </p:to>
                                    </p:set>
                                    <p:animEffect transition="in" filter="fade">
                                      <p:cBhvr>
                                        <p:cTn id="41" dur="500"/>
                                        <p:tgtEl>
                                          <p:spTgt spid="59"/>
                                        </p:tgtEl>
                                      </p:cBhvr>
                                    </p:animEffect>
                                  </p:childTnLst>
                                </p:cTn>
                              </p:par>
                              <p:par>
                                <p:cTn id="42" presetID="10" presetClass="entr" presetSubtype="0" fill="hold" nodeType="withEffect">
                                  <p:stCondLst>
                                    <p:cond delay="0"/>
                                  </p:stCondLst>
                                  <p:childTnLst>
                                    <p:set>
                                      <p:cBhvr>
                                        <p:cTn id="43" dur="1" fill="hold">
                                          <p:stCondLst>
                                            <p:cond delay="0"/>
                                          </p:stCondLst>
                                        </p:cTn>
                                        <p:tgtEl>
                                          <p:spTgt spid="88"/>
                                        </p:tgtEl>
                                        <p:attrNameLst>
                                          <p:attrName>style.visibility</p:attrName>
                                        </p:attrNameLst>
                                      </p:cBhvr>
                                      <p:to>
                                        <p:strVal val="visible"/>
                                      </p:to>
                                    </p:set>
                                    <p:animEffect transition="in" filter="fade">
                                      <p:cBhvr>
                                        <p:cTn id="44" dur="500"/>
                                        <p:tgtEl>
                                          <p:spTgt spid="88"/>
                                        </p:tgtEl>
                                      </p:cBhvr>
                                    </p:animEffect>
                                  </p:childTnLst>
                                </p:cTn>
                              </p:par>
                              <p:par>
                                <p:cTn id="45" presetID="10" presetClass="entr" presetSubtype="0" fill="hold" nodeType="withEffect">
                                  <p:stCondLst>
                                    <p:cond delay="0"/>
                                  </p:stCondLst>
                                  <p:childTnLst>
                                    <p:set>
                                      <p:cBhvr>
                                        <p:cTn id="46" dur="1" fill="hold">
                                          <p:stCondLst>
                                            <p:cond delay="0"/>
                                          </p:stCondLst>
                                        </p:cTn>
                                        <p:tgtEl>
                                          <p:spTgt spid="138"/>
                                        </p:tgtEl>
                                        <p:attrNameLst>
                                          <p:attrName>style.visibility</p:attrName>
                                        </p:attrNameLst>
                                      </p:cBhvr>
                                      <p:to>
                                        <p:strVal val="visible"/>
                                      </p:to>
                                    </p:set>
                                    <p:animEffect transition="in" filter="fade">
                                      <p:cBhvr>
                                        <p:cTn id="47" dur="500"/>
                                        <p:tgtEl>
                                          <p:spTgt spid="138"/>
                                        </p:tgtEl>
                                      </p:cBhvr>
                                    </p:animEffect>
                                  </p:childTnLst>
                                </p:cTn>
                              </p:par>
                            </p:childTnLst>
                          </p:cTn>
                        </p:par>
                        <p:par>
                          <p:cTn id="48" fill="hold">
                            <p:stCondLst>
                              <p:cond delay="500"/>
                            </p:stCondLst>
                            <p:childTnLst>
                              <p:par>
                                <p:cTn id="49" presetID="10" presetClass="entr" presetSubtype="0" fill="hold" grpId="0" nodeType="afterEffect">
                                  <p:stCondLst>
                                    <p:cond delay="0"/>
                                  </p:stCondLst>
                                  <p:childTnLst>
                                    <p:set>
                                      <p:cBhvr>
                                        <p:cTn id="50" dur="1" fill="hold">
                                          <p:stCondLst>
                                            <p:cond delay="0"/>
                                          </p:stCondLst>
                                        </p:cTn>
                                        <p:tgtEl>
                                          <p:spTgt spid="180"/>
                                        </p:tgtEl>
                                        <p:attrNameLst>
                                          <p:attrName>style.visibility</p:attrName>
                                        </p:attrNameLst>
                                      </p:cBhvr>
                                      <p:to>
                                        <p:strVal val="visible"/>
                                      </p:to>
                                    </p:set>
                                    <p:animEffect transition="in" filter="fade">
                                      <p:cBhvr>
                                        <p:cTn id="51" dur="500"/>
                                        <p:tgtEl>
                                          <p:spTgt spid="180"/>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nodeType="clickEffect">
                                  <p:stCondLst>
                                    <p:cond delay="0"/>
                                  </p:stCondLst>
                                  <p:childTnLst>
                                    <p:set>
                                      <p:cBhvr>
                                        <p:cTn id="55" dur="1" fill="hold">
                                          <p:stCondLst>
                                            <p:cond delay="0"/>
                                          </p:stCondLst>
                                        </p:cTn>
                                        <p:tgtEl>
                                          <p:spTgt spid="65"/>
                                        </p:tgtEl>
                                        <p:attrNameLst>
                                          <p:attrName>style.visibility</p:attrName>
                                        </p:attrNameLst>
                                      </p:cBhvr>
                                      <p:to>
                                        <p:strVal val="visible"/>
                                      </p:to>
                                    </p:set>
                                    <p:animEffect transition="in" filter="fade">
                                      <p:cBhvr>
                                        <p:cTn id="56" dur="500"/>
                                        <p:tgtEl>
                                          <p:spTgt spid="65"/>
                                        </p:tgtEl>
                                      </p:cBhvr>
                                    </p:animEffect>
                                  </p:childTnLst>
                                </p:cTn>
                              </p:par>
                              <p:par>
                                <p:cTn id="57" presetID="10" presetClass="entr" presetSubtype="0" fill="hold" nodeType="withEffect">
                                  <p:stCondLst>
                                    <p:cond delay="0"/>
                                  </p:stCondLst>
                                  <p:childTnLst>
                                    <p:set>
                                      <p:cBhvr>
                                        <p:cTn id="58" dur="1" fill="hold">
                                          <p:stCondLst>
                                            <p:cond delay="0"/>
                                          </p:stCondLst>
                                        </p:cTn>
                                        <p:tgtEl>
                                          <p:spTgt spid="97"/>
                                        </p:tgtEl>
                                        <p:attrNameLst>
                                          <p:attrName>style.visibility</p:attrName>
                                        </p:attrNameLst>
                                      </p:cBhvr>
                                      <p:to>
                                        <p:strVal val="visible"/>
                                      </p:to>
                                    </p:set>
                                    <p:animEffect transition="in" filter="fade">
                                      <p:cBhvr>
                                        <p:cTn id="59" dur="500"/>
                                        <p:tgtEl>
                                          <p:spTgt spid="97"/>
                                        </p:tgtEl>
                                      </p:cBhvr>
                                    </p:animEffect>
                                  </p:childTnLst>
                                </p:cTn>
                              </p:par>
                              <p:par>
                                <p:cTn id="60" presetID="10" presetClass="entr" presetSubtype="0" fill="hold" nodeType="withEffect">
                                  <p:stCondLst>
                                    <p:cond delay="0"/>
                                  </p:stCondLst>
                                  <p:childTnLst>
                                    <p:set>
                                      <p:cBhvr>
                                        <p:cTn id="61" dur="1" fill="hold">
                                          <p:stCondLst>
                                            <p:cond delay="0"/>
                                          </p:stCondLst>
                                        </p:cTn>
                                        <p:tgtEl>
                                          <p:spTgt spid="100"/>
                                        </p:tgtEl>
                                        <p:attrNameLst>
                                          <p:attrName>style.visibility</p:attrName>
                                        </p:attrNameLst>
                                      </p:cBhvr>
                                      <p:to>
                                        <p:strVal val="visible"/>
                                      </p:to>
                                    </p:set>
                                    <p:animEffect transition="in" filter="fade">
                                      <p:cBhvr>
                                        <p:cTn id="62" dur="500"/>
                                        <p:tgtEl>
                                          <p:spTgt spid="100"/>
                                        </p:tgtEl>
                                      </p:cBhvr>
                                    </p:animEffect>
                                  </p:childTnLst>
                                </p:cTn>
                              </p:par>
                              <p:par>
                                <p:cTn id="63" presetID="10" presetClass="entr" presetSubtype="0" fill="hold" nodeType="withEffect">
                                  <p:stCondLst>
                                    <p:cond delay="0"/>
                                  </p:stCondLst>
                                  <p:childTnLst>
                                    <p:set>
                                      <p:cBhvr>
                                        <p:cTn id="64" dur="1" fill="hold">
                                          <p:stCondLst>
                                            <p:cond delay="0"/>
                                          </p:stCondLst>
                                        </p:cTn>
                                        <p:tgtEl>
                                          <p:spTgt spid="147"/>
                                        </p:tgtEl>
                                        <p:attrNameLst>
                                          <p:attrName>style.visibility</p:attrName>
                                        </p:attrNameLst>
                                      </p:cBhvr>
                                      <p:to>
                                        <p:strVal val="visible"/>
                                      </p:to>
                                    </p:set>
                                    <p:animEffect transition="in" filter="fade">
                                      <p:cBhvr>
                                        <p:cTn id="65" dur="500"/>
                                        <p:tgtEl>
                                          <p:spTgt spid="147"/>
                                        </p:tgtEl>
                                      </p:cBhvr>
                                    </p:animEffect>
                                  </p:childTnLst>
                                </p:cTn>
                              </p:par>
                              <p:par>
                                <p:cTn id="66" presetID="10" presetClass="entr" presetSubtype="0" fill="hold" nodeType="withEffect">
                                  <p:stCondLst>
                                    <p:cond delay="0"/>
                                  </p:stCondLst>
                                  <p:childTnLst>
                                    <p:set>
                                      <p:cBhvr>
                                        <p:cTn id="67" dur="1" fill="hold">
                                          <p:stCondLst>
                                            <p:cond delay="0"/>
                                          </p:stCondLst>
                                        </p:cTn>
                                        <p:tgtEl>
                                          <p:spTgt spid="79"/>
                                        </p:tgtEl>
                                        <p:attrNameLst>
                                          <p:attrName>style.visibility</p:attrName>
                                        </p:attrNameLst>
                                      </p:cBhvr>
                                      <p:to>
                                        <p:strVal val="visible"/>
                                      </p:to>
                                    </p:set>
                                    <p:animEffect transition="in" filter="fade">
                                      <p:cBhvr>
                                        <p:cTn id="68" dur="500"/>
                                        <p:tgtEl>
                                          <p:spTgt spid="79"/>
                                        </p:tgtEl>
                                      </p:cBhvr>
                                    </p:animEffect>
                                  </p:childTnLst>
                                </p:cTn>
                              </p:par>
                            </p:childTnLst>
                          </p:cTn>
                        </p:par>
                        <p:par>
                          <p:cTn id="69" fill="hold">
                            <p:stCondLst>
                              <p:cond delay="500"/>
                            </p:stCondLst>
                            <p:childTnLst>
                              <p:par>
                                <p:cTn id="70" presetID="10" presetClass="entr" presetSubtype="0" fill="hold" grpId="0" nodeType="afterEffect">
                                  <p:stCondLst>
                                    <p:cond delay="0"/>
                                  </p:stCondLst>
                                  <p:childTnLst>
                                    <p:set>
                                      <p:cBhvr>
                                        <p:cTn id="71" dur="1" fill="hold">
                                          <p:stCondLst>
                                            <p:cond delay="0"/>
                                          </p:stCondLst>
                                        </p:cTn>
                                        <p:tgtEl>
                                          <p:spTgt spid="182"/>
                                        </p:tgtEl>
                                        <p:attrNameLst>
                                          <p:attrName>style.visibility</p:attrName>
                                        </p:attrNameLst>
                                      </p:cBhvr>
                                      <p:to>
                                        <p:strVal val="visible"/>
                                      </p:to>
                                    </p:set>
                                    <p:animEffect transition="in" filter="fade">
                                      <p:cBhvr>
                                        <p:cTn id="72" dur="500"/>
                                        <p:tgtEl>
                                          <p:spTgt spid="182"/>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179"/>
                                        </p:tgtEl>
                                        <p:attrNameLst>
                                          <p:attrName>style.visibility</p:attrName>
                                        </p:attrNameLst>
                                      </p:cBhvr>
                                      <p:to>
                                        <p:strVal val="visible"/>
                                      </p:to>
                                    </p:set>
                                    <p:animEffect transition="in" filter="fade">
                                      <p:cBhvr>
                                        <p:cTn id="77" dur="500"/>
                                        <p:tgtEl>
                                          <p:spTgt spid="179"/>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181"/>
                                        </p:tgtEl>
                                        <p:attrNameLst>
                                          <p:attrName>style.visibility</p:attrName>
                                        </p:attrNameLst>
                                      </p:cBhvr>
                                      <p:to>
                                        <p:strVal val="visible"/>
                                      </p:to>
                                    </p:set>
                                    <p:animEffect transition="in" filter="fade">
                                      <p:cBhvr>
                                        <p:cTn id="82" dur="500"/>
                                        <p:tgtEl>
                                          <p:spTgt spid="181"/>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grpId="0" nodeType="clickEffect">
                                  <p:stCondLst>
                                    <p:cond delay="0"/>
                                  </p:stCondLst>
                                  <p:childTnLst>
                                    <p:set>
                                      <p:cBhvr>
                                        <p:cTn id="86" dur="1" fill="hold">
                                          <p:stCondLst>
                                            <p:cond delay="0"/>
                                          </p:stCondLst>
                                        </p:cTn>
                                        <p:tgtEl>
                                          <p:spTgt spid="183"/>
                                        </p:tgtEl>
                                        <p:attrNameLst>
                                          <p:attrName>style.visibility</p:attrName>
                                        </p:attrNameLst>
                                      </p:cBhvr>
                                      <p:to>
                                        <p:strVal val="visible"/>
                                      </p:to>
                                    </p:set>
                                    <p:animEffect transition="in" filter="fade">
                                      <p:cBhvr>
                                        <p:cTn id="87" dur="500"/>
                                        <p:tgtEl>
                                          <p:spTgt spid="1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5" grpId="0"/>
      <p:bldP spid="179" grpId="0"/>
      <p:bldP spid="180" grpId="0"/>
      <p:bldP spid="181" grpId="0"/>
      <p:bldP spid="182" grpId="0"/>
      <p:bldP spid="183" grpId="0"/>
      <p:bldP spid="10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large brick building&#10;&#10;Description automatically generated">
            <a:extLst>
              <a:ext uri="{FF2B5EF4-FFF2-40B4-BE49-F238E27FC236}">
                <a16:creationId xmlns:a16="http://schemas.microsoft.com/office/drawing/2014/main" id="{8CEAE94A-FD1F-4552-96D8-70DF670D33F3}"/>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5119"/>
          <a:stretch/>
        </p:blipFill>
        <p:spPr>
          <a:xfrm flipH="1">
            <a:off x="752357" y="1539875"/>
            <a:ext cx="7632700" cy="4581221"/>
          </a:xfrm>
          <a:prstGeom prst="rect">
            <a:avLst/>
          </a:prstGeom>
        </p:spPr>
      </p:pic>
      <p:sp>
        <p:nvSpPr>
          <p:cNvPr id="66" name="TextBox 65">
            <a:extLst>
              <a:ext uri="{FF2B5EF4-FFF2-40B4-BE49-F238E27FC236}">
                <a16:creationId xmlns:a16="http://schemas.microsoft.com/office/drawing/2014/main" id="{414B46E8-5262-4D59-98DC-C0B6DE14E40E}"/>
              </a:ext>
            </a:extLst>
          </p:cNvPr>
          <p:cNvSpPr txBox="1"/>
          <p:nvPr/>
        </p:nvSpPr>
        <p:spPr>
          <a:xfrm>
            <a:off x="861134" y="1633847"/>
            <a:ext cx="7412854" cy="1326105"/>
          </a:xfrm>
          <a:prstGeom prst="rect">
            <a:avLst/>
          </a:prstGeom>
          <a:solidFill>
            <a:schemeClr val="bg1"/>
          </a:solidFill>
          <a:ln w="28575">
            <a:solidFill>
              <a:srgbClr val="EE3531"/>
            </a:solidFill>
          </a:ln>
        </p:spPr>
        <p:txBody>
          <a:bodyPr wrap="square" lIns="108000" tIns="108000" rIns="108000" bIns="108000" rtlCol="0">
            <a:spAutoFit/>
          </a:bodyPr>
          <a:lstStyle/>
          <a:p>
            <a:pPr algn="just"/>
            <a:r>
              <a:rPr lang="en-GB" dirty="0"/>
              <a:t>Now that we have lined up the numbers, we subtract the digits in each column. We always start with the place value column of the smallest value, which is the ones in this calculation. We always subtract the bottom number from the top number.</a:t>
            </a:r>
          </a:p>
        </p:txBody>
      </p:sp>
      <p:sp>
        <p:nvSpPr>
          <p:cNvPr id="19" name="Rectangle 18">
            <a:extLst>
              <a:ext uri="{FF2B5EF4-FFF2-40B4-BE49-F238E27FC236}">
                <a16:creationId xmlns:a16="http://schemas.microsoft.com/office/drawing/2014/main" id="{A1F3E6F7-0AE8-4036-925B-04BC47432D50}"/>
              </a:ext>
            </a:extLst>
          </p:cNvPr>
          <p:cNvSpPr/>
          <p:nvPr/>
        </p:nvSpPr>
        <p:spPr>
          <a:xfrm>
            <a:off x="497150" y="736904"/>
            <a:ext cx="8140823" cy="615553"/>
          </a:xfrm>
          <a:prstGeom prst="rect">
            <a:avLst/>
          </a:prstGeom>
        </p:spPr>
        <p:txBody>
          <a:bodyPr wrap="square" lIns="0" tIns="0" rIns="0" bIns="0">
            <a:spAutoFit/>
          </a:bodyPr>
          <a:lstStyle/>
          <a:p>
            <a:pPr algn="ctr" eaLnBrk="1" fontAlgn="auto" hangingPunct="1">
              <a:spcBef>
                <a:spcPts val="0"/>
              </a:spcBef>
              <a:spcAft>
                <a:spcPts val="0"/>
              </a:spcAft>
              <a:defRPr/>
            </a:pPr>
            <a:r>
              <a:rPr lang="en-GB" altLang="en-US" sz="4000" b="1" dirty="0"/>
              <a:t>Column Subtraction</a:t>
            </a:r>
            <a:endParaRPr lang="en-GB" sz="4000" b="1" dirty="0"/>
          </a:p>
        </p:txBody>
      </p:sp>
      <p:graphicFrame>
        <p:nvGraphicFramePr>
          <p:cNvPr id="57" name="Google Shape;505;ga37ea589f5_0_46">
            <a:extLst>
              <a:ext uri="{FF2B5EF4-FFF2-40B4-BE49-F238E27FC236}">
                <a16:creationId xmlns:a16="http://schemas.microsoft.com/office/drawing/2014/main" id="{F99FF46B-6E65-46CF-B61C-236DADCF4967}"/>
              </a:ext>
            </a:extLst>
          </p:cNvPr>
          <p:cNvGraphicFramePr/>
          <p:nvPr/>
        </p:nvGraphicFramePr>
        <p:xfrm>
          <a:off x="861134" y="3131739"/>
          <a:ext cx="3947196" cy="2789667"/>
        </p:xfrm>
        <a:graphic>
          <a:graphicData uri="http://schemas.openxmlformats.org/drawingml/2006/table">
            <a:tbl>
              <a:tblPr>
                <a:noFill/>
              </a:tblPr>
              <a:tblGrid>
                <a:gridCol w="1315732">
                  <a:extLst>
                    <a:ext uri="{9D8B030D-6E8A-4147-A177-3AD203B41FA5}">
                      <a16:colId xmlns:a16="http://schemas.microsoft.com/office/drawing/2014/main" val="20000"/>
                    </a:ext>
                  </a:extLst>
                </a:gridCol>
                <a:gridCol w="1315732">
                  <a:extLst>
                    <a:ext uri="{9D8B030D-6E8A-4147-A177-3AD203B41FA5}">
                      <a16:colId xmlns:a16="http://schemas.microsoft.com/office/drawing/2014/main" val="20001"/>
                    </a:ext>
                  </a:extLst>
                </a:gridCol>
                <a:gridCol w="1315732">
                  <a:extLst>
                    <a:ext uri="{9D8B030D-6E8A-4147-A177-3AD203B41FA5}">
                      <a16:colId xmlns:a16="http://schemas.microsoft.com/office/drawing/2014/main" val="20002"/>
                    </a:ext>
                  </a:extLst>
                </a:gridCol>
              </a:tblGrid>
              <a:tr h="552408">
                <a:tc>
                  <a:txBody>
                    <a:bodyPr/>
                    <a:lstStyle/>
                    <a:p>
                      <a:pPr marL="0" lvl="0" indent="0" algn="ctr" rtl="0">
                        <a:spcBef>
                          <a:spcPts val="0"/>
                        </a:spcBef>
                        <a:spcAft>
                          <a:spcPts val="0"/>
                        </a:spcAft>
                        <a:buNone/>
                      </a:pPr>
                      <a:r>
                        <a:rPr lang="en-US" sz="1800" b="1" dirty="0"/>
                        <a:t>100s</a:t>
                      </a:r>
                      <a:endParaRPr sz="1800" b="1" dirty="0"/>
                    </a:p>
                  </a:txBody>
                  <a:tcPr marT="91475" marB="914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chemeClr val="accent3"/>
                    </a:solidFill>
                  </a:tcPr>
                </a:tc>
                <a:tc>
                  <a:txBody>
                    <a:bodyPr/>
                    <a:lstStyle/>
                    <a:p>
                      <a:pPr marL="0" lvl="0" indent="0" algn="ctr" rtl="0">
                        <a:spcBef>
                          <a:spcPts val="0"/>
                        </a:spcBef>
                        <a:spcAft>
                          <a:spcPts val="0"/>
                        </a:spcAft>
                        <a:buNone/>
                      </a:pPr>
                      <a:r>
                        <a:rPr lang="en-US" sz="1800" b="1" dirty="0"/>
                        <a:t>10s</a:t>
                      </a:r>
                      <a:endParaRPr sz="1800" b="1" dirty="0"/>
                    </a:p>
                  </a:txBody>
                  <a:tcPr marT="91475" marB="914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9B000"/>
                    </a:solidFill>
                  </a:tcPr>
                </a:tc>
                <a:tc>
                  <a:txBody>
                    <a:bodyPr/>
                    <a:lstStyle/>
                    <a:p>
                      <a:pPr marL="0" lvl="0" indent="0" algn="ctr" rtl="0">
                        <a:spcBef>
                          <a:spcPts val="0"/>
                        </a:spcBef>
                        <a:spcAft>
                          <a:spcPts val="0"/>
                        </a:spcAft>
                        <a:buNone/>
                      </a:pPr>
                      <a:r>
                        <a:rPr lang="en-US" sz="1800" b="1" dirty="0"/>
                        <a:t>1s</a:t>
                      </a:r>
                      <a:endParaRPr sz="1800" b="1" dirty="0"/>
                    </a:p>
                  </a:txBody>
                  <a:tcPr marT="91475" marB="914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1F67"/>
                    </a:solidFill>
                  </a:tcPr>
                </a:tc>
                <a:extLst>
                  <a:ext uri="{0D108BD9-81ED-4DB2-BD59-A6C34878D82A}">
                    <a16:rowId xmlns:a16="http://schemas.microsoft.com/office/drawing/2014/main" val="10000"/>
                  </a:ext>
                </a:extLst>
              </a:tr>
              <a:tr h="2237259">
                <a:tc>
                  <a:txBody>
                    <a:bodyPr/>
                    <a:lstStyle/>
                    <a:p>
                      <a:pPr marL="0" lvl="0" indent="0" algn="l" rtl="0">
                        <a:spcBef>
                          <a:spcPts val="0"/>
                        </a:spcBef>
                        <a:spcAft>
                          <a:spcPts val="0"/>
                        </a:spcAft>
                        <a:buNone/>
                      </a:pPr>
                      <a:endParaRPr sz="180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1"/>
                  </a:ext>
                </a:extLst>
              </a:tr>
            </a:tbl>
          </a:graphicData>
        </a:graphic>
      </p:graphicFrame>
      <p:graphicFrame>
        <p:nvGraphicFramePr>
          <p:cNvPr id="58" name="Table 15">
            <a:extLst>
              <a:ext uri="{FF2B5EF4-FFF2-40B4-BE49-F238E27FC236}">
                <a16:creationId xmlns:a16="http://schemas.microsoft.com/office/drawing/2014/main" id="{B14F9C25-90AF-4AD0-9DB7-C54999CA1D91}"/>
              </a:ext>
            </a:extLst>
          </p:cNvPr>
          <p:cNvGraphicFramePr>
            <a:graphicFrameLocks noGrp="1"/>
          </p:cNvGraphicFramePr>
          <p:nvPr>
            <p:extLst>
              <p:ext uri="{D42A27DB-BD31-4B8C-83A1-F6EECF244321}">
                <p14:modId xmlns:p14="http://schemas.microsoft.com/office/powerpoint/2010/main" val="4064414202"/>
              </p:ext>
            </p:extLst>
          </p:nvPr>
        </p:nvGraphicFramePr>
        <p:xfrm>
          <a:off x="4907824" y="3344125"/>
          <a:ext cx="1924052" cy="1971241"/>
        </p:xfrm>
        <a:graphic>
          <a:graphicData uri="http://schemas.openxmlformats.org/drawingml/2006/table">
            <a:tbl>
              <a:tblPr>
                <a:tableStyleId>{5C22544A-7EE6-4342-B048-85BDC9FD1C3A}</a:tableStyleId>
              </a:tblPr>
              <a:tblGrid>
                <a:gridCol w="481013">
                  <a:extLst>
                    <a:ext uri="{9D8B030D-6E8A-4147-A177-3AD203B41FA5}">
                      <a16:colId xmlns:a16="http://schemas.microsoft.com/office/drawing/2014/main" val="20000"/>
                    </a:ext>
                  </a:extLst>
                </a:gridCol>
                <a:gridCol w="481013">
                  <a:extLst>
                    <a:ext uri="{9D8B030D-6E8A-4147-A177-3AD203B41FA5}">
                      <a16:colId xmlns:a16="http://schemas.microsoft.com/office/drawing/2014/main" val="20001"/>
                    </a:ext>
                  </a:extLst>
                </a:gridCol>
                <a:gridCol w="481013">
                  <a:extLst>
                    <a:ext uri="{9D8B030D-6E8A-4147-A177-3AD203B41FA5}">
                      <a16:colId xmlns:a16="http://schemas.microsoft.com/office/drawing/2014/main" val="20002"/>
                    </a:ext>
                  </a:extLst>
                </a:gridCol>
                <a:gridCol w="481013">
                  <a:extLst>
                    <a:ext uri="{9D8B030D-6E8A-4147-A177-3AD203B41FA5}">
                      <a16:colId xmlns:a16="http://schemas.microsoft.com/office/drawing/2014/main" val="20003"/>
                    </a:ext>
                  </a:extLst>
                </a:gridCol>
              </a:tblGrid>
              <a:tr h="393382">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a:solidFill>
                            <a:schemeClr val="tx1"/>
                          </a:solidFill>
                        </a:rPr>
                        <a:t>H</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dirty="0">
                          <a:solidFill>
                            <a:schemeClr val="tx1"/>
                          </a:solidFill>
                        </a:rPr>
                        <a:t>T</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a:solidFill>
                            <a:schemeClr val="tx1"/>
                          </a:solidFill>
                        </a:rPr>
                        <a:t>O</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93382">
                <a:tc>
                  <a:txBody>
                    <a:bodyPr/>
                    <a:lstStyle/>
                    <a:p>
                      <a:pPr algn="ctr"/>
                      <a:endParaRPr lang="en-GB" sz="190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93382">
                <a:tc>
                  <a:txBody>
                    <a:bodyPr/>
                    <a:lstStyle/>
                    <a:p>
                      <a:pPr algn="ctr"/>
                      <a:r>
                        <a:rPr lang="en-GB" sz="1900" dirty="0"/>
                        <a:t>−</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93382">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97713">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grpSp>
        <p:nvGrpSpPr>
          <p:cNvPr id="59" name="Group 58">
            <a:extLst>
              <a:ext uri="{FF2B5EF4-FFF2-40B4-BE49-F238E27FC236}">
                <a16:creationId xmlns:a16="http://schemas.microsoft.com/office/drawing/2014/main" id="{1344CEA0-D094-447E-88B9-1BD2AD2C386D}"/>
              </a:ext>
            </a:extLst>
          </p:cNvPr>
          <p:cNvGrpSpPr/>
          <p:nvPr/>
        </p:nvGrpSpPr>
        <p:grpSpPr>
          <a:xfrm>
            <a:off x="2186079" y="3757760"/>
            <a:ext cx="349055" cy="290319"/>
            <a:chOff x="2314065" y="3052881"/>
            <a:chExt cx="369998" cy="307738"/>
          </a:xfrm>
          <a:effectLst>
            <a:outerShdw blurRad="12700" dir="4140000" algn="ctr" rotWithShape="0">
              <a:srgbClr val="000000">
                <a:alpha val="21000"/>
              </a:srgbClr>
            </a:outerShdw>
          </a:effectLst>
        </p:grpSpPr>
        <p:sp>
          <p:nvSpPr>
            <p:cNvPr id="60" name="Oval 59">
              <a:extLst>
                <a:ext uri="{FF2B5EF4-FFF2-40B4-BE49-F238E27FC236}">
                  <a16:creationId xmlns:a16="http://schemas.microsoft.com/office/drawing/2014/main" id="{8F136F76-AA66-4E77-8FF2-77011FBA35E1}"/>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1" name="TextBox 60">
              <a:extLst>
                <a:ext uri="{FF2B5EF4-FFF2-40B4-BE49-F238E27FC236}">
                  <a16:creationId xmlns:a16="http://schemas.microsoft.com/office/drawing/2014/main" id="{F095C84F-93D7-4905-B684-B958D94E8AED}"/>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62" name="Group 61">
            <a:extLst>
              <a:ext uri="{FF2B5EF4-FFF2-40B4-BE49-F238E27FC236}">
                <a16:creationId xmlns:a16="http://schemas.microsoft.com/office/drawing/2014/main" id="{0EAC9921-74FC-43AD-8853-CBFB186DF260}"/>
              </a:ext>
            </a:extLst>
          </p:cNvPr>
          <p:cNvGrpSpPr/>
          <p:nvPr/>
        </p:nvGrpSpPr>
        <p:grpSpPr>
          <a:xfrm>
            <a:off x="846894" y="3757699"/>
            <a:ext cx="418950" cy="288945"/>
            <a:chOff x="2279393" y="3052881"/>
            <a:chExt cx="446198" cy="307738"/>
          </a:xfrm>
          <a:effectLst>
            <a:outerShdw blurRad="25400" dir="4140000" algn="ctr" rotWithShape="0">
              <a:srgbClr val="000000">
                <a:alpha val="21000"/>
              </a:srgbClr>
            </a:outerShdw>
          </a:effectLst>
        </p:grpSpPr>
        <p:sp>
          <p:nvSpPr>
            <p:cNvPr id="63" name="Oval 62">
              <a:extLst>
                <a:ext uri="{FF2B5EF4-FFF2-40B4-BE49-F238E27FC236}">
                  <a16:creationId xmlns:a16="http://schemas.microsoft.com/office/drawing/2014/main" id="{B629B964-99B4-4D2F-8BD0-04E8CDCDF9B0}"/>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4" name="TextBox 63">
              <a:extLst>
                <a:ext uri="{FF2B5EF4-FFF2-40B4-BE49-F238E27FC236}">
                  <a16:creationId xmlns:a16="http://schemas.microsoft.com/office/drawing/2014/main" id="{BE438A6D-BE4F-444E-A0A4-2A0EFAAE969A}"/>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65" name="Group 64">
            <a:extLst>
              <a:ext uri="{FF2B5EF4-FFF2-40B4-BE49-F238E27FC236}">
                <a16:creationId xmlns:a16="http://schemas.microsoft.com/office/drawing/2014/main" id="{56A23C9E-1F37-423B-BCD6-122CFFE0D145}"/>
              </a:ext>
            </a:extLst>
          </p:cNvPr>
          <p:cNvGrpSpPr/>
          <p:nvPr/>
        </p:nvGrpSpPr>
        <p:grpSpPr bwMode="auto">
          <a:xfrm>
            <a:off x="3541527" y="3747332"/>
            <a:ext cx="269671" cy="272800"/>
            <a:chOff x="2361864" y="3068569"/>
            <a:chExt cx="269638" cy="273000"/>
          </a:xfrm>
          <a:effectLst>
            <a:outerShdw blurRad="12700" dir="4140000" algn="ctr" rotWithShape="0">
              <a:srgbClr val="000000">
                <a:alpha val="21000"/>
              </a:srgbClr>
            </a:outerShdw>
          </a:effectLst>
        </p:grpSpPr>
        <p:sp>
          <p:nvSpPr>
            <p:cNvPr id="67" name="Oval 66">
              <a:extLst>
                <a:ext uri="{FF2B5EF4-FFF2-40B4-BE49-F238E27FC236}">
                  <a16:creationId xmlns:a16="http://schemas.microsoft.com/office/drawing/2014/main" id="{2B00D7AF-2C8F-42D9-80F3-AA53798E702C}"/>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8" name="TextBox 67">
              <a:extLst>
                <a:ext uri="{FF2B5EF4-FFF2-40B4-BE49-F238E27FC236}">
                  <a16:creationId xmlns:a16="http://schemas.microsoft.com/office/drawing/2014/main" id="{15FC397C-33D7-40A4-B1AD-C30CA2B15785}"/>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70" name="Group 69">
            <a:extLst>
              <a:ext uri="{FF2B5EF4-FFF2-40B4-BE49-F238E27FC236}">
                <a16:creationId xmlns:a16="http://schemas.microsoft.com/office/drawing/2014/main" id="{CE399E8D-C69A-4F2B-B31E-7E0F6BD596DE}"/>
              </a:ext>
            </a:extLst>
          </p:cNvPr>
          <p:cNvGrpSpPr/>
          <p:nvPr/>
        </p:nvGrpSpPr>
        <p:grpSpPr>
          <a:xfrm>
            <a:off x="1165745" y="3757699"/>
            <a:ext cx="418950" cy="288945"/>
            <a:chOff x="2279393" y="3052881"/>
            <a:chExt cx="446198" cy="307738"/>
          </a:xfrm>
          <a:effectLst>
            <a:outerShdw blurRad="25400" dir="4140000" algn="ctr" rotWithShape="0">
              <a:srgbClr val="000000">
                <a:alpha val="21000"/>
              </a:srgbClr>
            </a:outerShdw>
          </a:effectLst>
        </p:grpSpPr>
        <p:sp>
          <p:nvSpPr>
            <p:cNvPr id="71" name="Oval 70">
              <a:extLst>
                <a:ext uri="{FF2B5EF4-FFF2-40B4-BE49-F238E27FC236}">
                  <a16:creationId xmlns:a16="http://schemas.microsoft.com/office/drawing/2014/main" id="{CFD4669D-480A-45BE-9A28-5C3468457026}"/>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2" name="TextBox 71">
              <a:extLst>
                <a:ext uri="{FF2B5EF4-FFF2-40B4-BE49-F238E27FC236}">
                  <a16:creationId xmlns:a16="http://schemas.microsoft.com/office/drawing/2014/main" id="{CD24A649-81EF-425F-86C2-4F56F7A55E51}"/>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88" name="Group 87">
            <a:extLst>
              <a:ext uri="{FF2B5EF4-FFF2-40B4-BE49-F238E27FC236}">
                <a16:creationId xmlns:a16="http://schemas.microsoft.com/office/drawing/2014/main" id="{C323375F-4036-4DAC-9B10-36E40C521255}"/>
              </a:ext>
            </a:extLst>
          </p:cNvPr>
          <p:cNvGrpSpPr/>
          <p:nvPr/>
        </p:nvGrpSpPr>
        <p:grpSpPr>
          <a:xfrm>
            <a:off x="2504996" y="3757760"/>
            <a:ext cx="349055" cy="290319"/>
            <a:chOff x="2314065" y="3052881"/>
            <a:chExt cx="369998" cy="307738"/>
          </a:xfrm>
          <a:effectLst>
            <a:outerShdw blurRad="12700" dir="4140000" algn="ctr" rotWithShape="0">
              <a:srgbClr val="000000">
                <a:alpha val="21000"/>
              </a:srgbClr>
            </a:outerShdw>
          </a:effectLst>
        </p:grpSpPr>
        <p:sp>
          <p:nvSpPr>
            <p:cNvPr id="89" name="Oval 88">
              <a:extLst>
                <a:ext uri="{FF2B5EF4-FFF2-40B4-BE49-F238E27FC236}">
                  <a16:creationId xmlns:a16="http://schemas.microsoft.com/office/drawing/2014/main" id="{58CEB17D-6CE2-4E3D-A164-7F803094B1F8}"/>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0" name="TextBox 89">
              <a:extLst>
                <a:ext uri="{FF2B5EF4-FFF2-40B4-BE49-F238E27FC236}">
                  <a16:creationId xmlns:a16="http://schemas.microsoft.com/office/drawing/2014/main" id="{0A923021-C690-4574-8090-5023B06248E9}"/>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97" name="Group 96">
            <a:extLst>
              <a:ext uri="{FF2B5EF4-FFF2-40B4-BE49-F238E27FC236}">
                <a16:creationId xmlns:a16="http://schemas.microsoft.com/office/drawing/2014/main" id="{51C90444-7617-4393-8D0B-A4ED0A5C51F0}"/>
              </a:ext>
            </a:extLst>
          </p:cNvPr>
          <p:cNvGrpSpPr/>
          <p:nvPr/>
        </p:nvGrpSpPr>
        <p:grpSpPr bwMode="auto">
          <a:xfrm>
            <a:off x="3855909" y="3747332"/>
            <a:ext cx="269671" cy="272800"/>
            <a:chOff x="2361864" y="3068569"/>
            <a:chExt cx="269638" cy="273000"/>
          </a:xfrm>
          <a:effectLst>
            <a:outerShdw blurRad="12700" dir="4140000" algn="ctr" rotWithShape="0">
              <a:srgbClr val="000000">
                <a:alpha val="21000"/>
              </a:srgbClr>
            </a:outerShdw>
          </a:effectLst>
        </p:grpSpPr>
        <p:sp>
          <p:nvSpPr>
            <p:cNvPr id="98" name="Oval 97">
              <a:extLst>
                <a:ext uri="{FF2B5EF4-FFF2-40B4-BE49-F238E27FC236}">
                  <a16:creationId xmlns:a16="http://schemas.microsoft.com/office/drawing/2014/main" id="{D06423B2-7914-4D9C-9696-8709A97CF875}"/>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9" name="TextBox 98">
              <a:extLst>
                <a:ext uri="{FF2B5EF4-FFF2-40B4-BE49-F238E27FC236}">
                  <a16:creationId xmlns:a16="http://schemas.microsoft.com/office/drawing/2014/main" id="{43F676BD-BF96-4320-81C2-4B95EE591671}"/>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00" name="Group 99">
            <a:extLst>
              <a:ext uri="{FF2B5EF4-FFF2-40B4-BE49-F238E27FC236}">
                <a16:creationId xmlns:a16="http://schemas.microsoft.com/office/drawing/2014/main" id="{9947E75E-5677-4C61-A172-6B44F0CD6ED5}"/>
              </a:ext>
            </a:extLst>
          </p:cNvPr>
          <p:cNvGrpSpPr/>
          <p:nvPr/>
        </p:nvGrpSpPr>
        <p:grpSpPr bwMode="auto">
          <a:xfrm>
            <a:off x="4170291" y="3747332"/>
            <a:ext cx="269671" cy="272800"/>
            <a:chOff x="2361864" y="3068569"/>
            <a:chExt cx="269638" cy="273000"/>
          </a:xfrm>
          <a:effectLst>
            <a:outerShdw blurRad="12700" dir="4140000" algn="ctr" rotWithShape="0">
              <a:srgbClr val="000000">
                <a:alpha val="21000"/>
              </a:srgbClr>
            </a:outerShdw>
          </a:effectLst>
        </p:grpSpPr>
        <p:sp>
          <p:nvSpPr>
            <p:cNvPr id="101" name="Oval 100">
              <a:extLst>
                <a:ext uri="{FF2B5EF4-FFF2-40B4-BE49-F238E27FC236}">
                  <a16:creationId xmlns:a16="http://schemas.microsoft.com/office/drawing/2014/main" id="{EF6D8B5A-A91F-4524-BA5E-7467C066A84B}"/>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3" name="TextBox 102">
              <a:extLst>
                <a:ext uri="{FF2B5EF4-FFF2-40B4-BE49-F238E27FC236}">
                  <a16:creationId xmlns:a16="http://schemas.microsoft.com/office/drawing/2014/main" id="{E4C5A000-C42D-4F1F-AAEA-69B506DEBF92}"/>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sp>
        <p:nvSpPr>
          <p:cNvPr id="5" name="TextBox 4">
            <a:extLst>
              <a:ext uri="{FF2B5EF4-FFF2-40B4-BE49-F238E27FC236}">
                <a16:creationId xmlns:a16="http://schemas.microsoft.com/office/drawing/2014/main" id="{2E35B026-DF76-4678-87FD-DC63AE055B4C}"/>
              </a:ext>
            </a:extLst>
          </p:cNvPr>
          <p:cNvSpPr txBox="1"/>
          <p:nvPr/>
        </p:nvSpPr>
        <p:spPr>
          <a:xfrm>
            <a:off x="5452306" y="3736757"/>
            <a:ext cx="355107" cy="400110"/>
          </a:xfrm>
          <a:prstGeom prst="rect">
            <a:avLst/>
          </a:prstGeom>
          <a:noFill/>
        </p:spPr>
        <p:txBody>
          <a:bodyPr wrap="square" rtlCol="0">
            <a:spAutoFit/>
          </a:bodyPr>
          <a:lstStyle/>
          <a:p>
            <a:pPr algn="ctr"/>
            <a:r>
              <a:rPr lang="en-GB" sz="2000" dirty="0">
                <a:solidFill>
                  <a:srgbClr val="32B3A2"/>
                </a:solidFill>
              </a:rPr>
              <a:t>6</a:t>
            </a:r>
          </a:p>
        </p:txBody>
      </p:sp>
      <p:sp>
        <p:nvSpPr>
          <p:cNvPr id="179" name="TextBox 178">
            <a:extLst>
              <a:ext uri="{FF2B5EF4-FFF2-40B4-BE49-F238E27FC236}">
                <a16:creationId xmlns:a16="http://schemas.microsoft.com/office/drawing/2014/main" id="{E561BA55-A806-481F-9228-2CC3DCDEA243}"/>
              </a:ext>
            </a:extLst>
          </p:cNvPr>
          <p:cNvSpPr txBox="1"/>
          <p:nvPr/>
        </p:nvSpPr>
        <p:spPr>
          <a:xfrm>
            <a:off x="5452306" y="4124230"/>
            <a:ext cx="355107" cy="400110"/>
          </a:xfrm>
          <a:prstGeom prst="rect">
            <a:avLst/>
          </a:prstGeom>
          <a:noFill/>
        </p:spPr>
        <p:txBody>
          <a:bodyPr wrap="square" rtlCol="0">
            <a:spAutoFit/>
          </a:bodyPr>
          <a:lstStyle/>
          <a:p>
            <a:pPr algn="ctr"/>
            <a:r>
              <a:rPr lang="en-GB" sz="2000" dirty="0">
                <a:solidFill>
                  <a:srgbClr val="32B3A2"/>
                </a:solidFill>
              </a:rPr>
              <a:t>2</a:t>
            </a:r>
          </a:p>
        </p:txBody>
      </p:sp>
      <p:sp>
        <p:nvSpPr>
          <p:cNvPr id="180" name="TextBox 179">
            <a:extLst>
              <a:ext uri="{FF2B5EF4-FFF2-40B4-BE49-F238E27FC236}">
                <a16:creationId xmlns:a16="http://schemas.microsoft.com/office/drawing/2014/main" id="{16A28517-B63A-49A6-B2B6-92A2F152E1E0}"/>
              </a:ext>
            </a:extLst>
          </p:cNvPr>
          <p:cNvSpPr txBox="1"/>
          <p:nvPr/>
        </p:nvSpPr>
        <p:spPr>
          <a:xfrm>
            <a:off x="5933541" y="3724120"/>
            <a:ext cx="355107" cy="400110"/>
          </a:xfrm>
          <a:prstGeom prst="rect">
            <a:avLst/>
          </a:prstGeom>
          <a:noFill/>
        </p:spPr>
        <p:txBody>
          <a:bodyPr wrap="square" rtlCol="0">
            <a:spAutoFit/>
          </a:bodyPr>
          <a:lstStyle/>
          <a:p>
            <a:pPr algn="ctr"/>
            <a:r>
              <a:rPr lang="en-GB" sz="2000" dirty="0">
                <a:solidFill>
                  <a:srgbClr val="F9B000"/>
                </a:solidFill>
              </a:rPr>
              <a:t>3</a:t>
            </a:r>
          </a:p>
        </p:txBody>
      </p:sp>
      <p:sp>
        <p:nvSpPr>
          <p:cNvPr id="181" name="TextBox 180">
            <a:extLst>
              <a:ext uri="{FF2B5EF4-FFF2-40B4-BE49-F238E27FC236}">
                <a16:creationId xmlns:a16="http://schemas.microsoft.com/office/drawing/2014/main" id="{7D983B6B-EE0E-44E1-8CCC-D3CA148B9D7D}"/>
              </a:ext>
            </a:extLst>
          </p:cNvPr>
          <p:cNvSpPr txBox="1"/>
          <p:nvPr/>
        </p:nvSpPr>
        <p:spPr>
          <a:xfrm>
            <a:off x="5933541" y="4124230"/>
            <a:ext cx="355107" cy="400110"/>
          </a:xfrm>
          <a:prstGeom prst="rect">
            <a:avLst/>
          </a:prstGeom>
          <a:noFill/>
        </p:spPr>
        <p:txBody>
          <a:bodyPr wrap="square" rtlCol="0">
            <a:spAutoFit/>
          </a:bodyPr>
          <a:lstStyle/>
          <a:p>
            <a:pPr algn="ctr"/>
            <a:r>
              <a:rPr lang="en-GB" sz="2000" dirty="0">
                <a:solidFill>
                  <a:srgbClr val="F9B000"/>
                </a:solidFill>
              </a:rPr>
              <a:t>8</a:t>
            </a:r>
          </a:p>
        </p:txBody>
      </p:sp>
      <p:sp>
        <p:nvSpPr>
          <p:cNvPr id="182" name="TextBox 181">
            <a:extLst>
              <a:ext uri="{FF2B5EF4-FFF2-40B4-BE49-F238E27FC236}">
                <a16:creationId xmlns:a16="http://schemas.microsoft.com/office/drawing/2014/main" id="{938A61B5-84D8-4ADA-BC16-CFC9B521D2DE}"/>
              </a:ext>
            </a:extLst>
          </p:cNvPr>
          <p:cNvSpPr txBox="1"/>
          <p:nvPr/>
        </p:nvSpPr>
        <p:spPr>
          <a:xfrm>
            <a:off x="6405898" y="3749394"/>
            <a:ext cx="355107" cy="400110"/>
          </a:xfrm>
          <a:prstGeom prst="rect">
            <a:avLst/>
          </a:prstGeom>
          <a:noFill/>
        </p:spPr>
        <p:txBody>
          <a:bodyPr wrap="square" rtlCol="0">
            <a:spAutoFit/>
          </a:bodyPr>
          <a:lstStyle/>
          <a:p>
            <a:pPr algn="ctr"/>
            <a:r>
              <a:rPr lang="en-GB" sz="2000" dirty="0">
                <a:solidFill>
                  <a:srgbClr val="E61F67"/>
                </a:solidFill>
              </a:rPr>
              <a:t>5</a:t>
            </a:r>
          </a:p>
        </p:txBody>
      </p:sp>
      <p:sp>
        <p:nvSpPr>
          <p:cNvPr id="183" name="TextBox 182">
            <a:extLst>
              <a:ext uri="{FF2B5EF4-FFF2-40B4-BE49-F238E27FC236}">
                <a16:creationId xmlns:a16="http://schemas.microsoft.com/office/drawing/2014/main" id="{299ACD4E-31FD-441C-B240-651B20EA6377}"/>
              </a:ext>
            </a:extLst>
          </p:cNvPr>
          <p:cNvSpPr txBox="1"/>
          <p:nvPr/>
        </p:nvSpPr>
        <p:spPr>
          <a:xfrm>
            <a:off x="6405898" y="4124230"/>
            <a:ext cx="355107" cy="400110"/>
          </a:xfrm>
          <a:prstGeom prst="rect">
            <a:avLst/>
          </a:prstGeom>
          <a:noFill/>
        </p:spPr>
        <p:txBody>
          <a:bodyPr wrap="square" rtlCol="0">
            <a:spAutoFit/>
          </a:bodyPr>
          <a:lstStyle/>
          <a:p>
            <a:pPr algn="ctr"/>
            <a:r>
              <a:rPr lang="en-GB" sz="2000" dirty="0">
                <a:solidFill>
                  <a:srgbClr val="E61F67"/>
                </a:solidFill>
              </a:rPr>
              <a:t>3</a:t>
            </a:r>
          </a:p>
        </p:txBody>
      </p:sp>
      <p:grpSp>
        <p:nvGrpSpPr>
          <p:cNvPr id="47" name="ICONS">
            <a:extLst>
              <a:ext uri="{FF2B5EF4-FFF2-40B4-BE49-F238E27FC236}">
                <a16:creationId xmlns:a16="http://schemas.microsoft.com/office/drawing/2014/main" id="{B4C0763F-80DB-4579-B8C6-15E03BA13806}"/>
              </a:ext>
            </a:extLst>
          </p:cNvPr>
          <p:cNvGrpSpPr>
            <a:grpSpLocks/>
          </p:cNvGrpSpPr>
          <p:nvPr/>
        </p:nvGrpSpPr>
        <p:grpSpPr bwMode="auto">
          <a:xfrm>
            <a:off x="7480300" y="620713"/>
            <a:ext cx="1238250" cy="865187"/>
            <a:chOff x="7480751" y="621486"/>
            <a:chExt cx="1238498" cy="864000"/>
          </a:xfrm>
        </p:grpSpPr>
        <p:pic>
          <p:nvPicPr>
            <p:cNvPr id="48" name="Assessment" hidden="1">
              <a:extLst>
                <a:ext uri="{FF2B5EF4-FFF2-40B4-BE49-F238E27FC236}">
                  <a16:creationId xmlns:a16="http://schemas.microsoft.com/office/drawing/2014/main" id="{D9E856E1-5171-40EE-83A3-36DBF47142A6}"/>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 name="Mental and Oral Starter" hidden="1">
              <a:extLst>
                <a:ext uri="{FF2B5EF4-FFF2-40B4-BE49-F238E27FC236}">
                  <a16:creationId xmlns:a16="http://schemas.microsoft.com/office/drawing/2014/main" id="{BAE5A071-51E2-4BD9-8A8C-ACA3798B675F}"/>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 name="Group Work" hidden="1">
              <a:extLst>
                <a:ext uri="{FF2B5EF4-FFF2-40B4-BE49-F238E27FC236}">
                  <a16:creationId xmlns:a16="http://schemas.microsoft.com/office/drawing/2014/main" id="{483A28B1-0183-4E30-AFD8-D7E245BCD5B4}"/>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Talking Partners" hidden="1">
              <a:extLst>
                <a:ext uri="{FF2B5EF4-FFF2-40B4-BE49-F238E27FC236}">
                  <a16:creationId xmlns:a16="http://schemas.microsoft.com/office/drawing/2014/main" id="{04FE3061-3549-4044-B6FE-465DBF049F89}"/>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Pairs" hidden="1">
              <a:extLst>
                <a:ext uri="{FF2B5EF4-FFF2-40B4-BE49-F238E27FC236}">
                  <a16:creationId xmlns:a16="http://schemas.microsoft.com/office/drawing/2014/main" id="{DBF75200-7EBE-4700-A461-BC24603DEC2C}"/>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 name="Individual Work" hidden="1">
              <a:extLst>
                <a:ext uri="{FF2B5EF4-FFF2-40B4-BE49-F238E27FC236}">
                  <a16:creationId xmlns:a16="http://schemas.microsoft.com/office/drawing/2014/main" id="{E0172E61-3F91-4C6E-9817-533D987CB4D4}"/>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 name="Whole Class">
              <a:extLst>
                <a:ext uri="{FF2B5EF4-FFF2-40B4-BE49-F238E27FC236}">
                  <a16:creationId xmlns:a16="http://schemas.microsoft.com/office/drawing/2014/main" id="{86D592F6-8C25-4EB1-A492-F6E06BC76CBC}"/>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7480751" y="621486"/>
              <a:ext cx="1238498"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07" name="Picture 4">
            <a:extLst>
              <a:ext uri="{FF2B5EF4-FFF2-40B4-BE49-F238E27FC236}">
                <a16:creationId xmlns:a16="http://schemas.microsoft.com/office/drawing/2014/main" id="{5E6930C3-4EB1-4088-B26C-297F705F149B}"/>
              </a:ext>
            </a:extLst>
          </p:cNvPr>
          <p:cNvPicPr>
            <a:picLocks noChangeAspect="1"/>
          </p:cNvPicPr>
          <p:nvPr/>
        </p:nvPicPr>
        <p:blipFill rotWithShape="1">
          <a:blip r:embed="rId10" cstate="screen">
            <a:extLst>
              <a:ext uri="{28A0092B-C50C-407E-A947-70E740481C1C}">
                <a14:useLocalDpi xmlns:a14="http://schemas.microsoft.com/office/drawing/2010/main"/>
              </a:ext>
            </a:extLst>
          </a:blip>
          <a:srcRect t="1" b="36782"/>
          <a:stretch/>
        </p:blipFill>
        <p:spPr bwMode="auto">
          <a:xfrm>
            <a:off x="6874865" y="2643940"/>
            <a:ext cx="1924052" cy="3477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 name="TextBox 101">
            <a:extLst>
              <a:ext uri="{FF2B5EF4-FFF2-40B4-BE49-F238E27FC236}">
                <a16:creationId xmlns:a16="http://schemas.microsoft.com/office/drawing/2014/main" id="{F22D0386-03DF-4F86-AAB3-A240C3BC74D1}"/>
              </a:ext>
            </a:extLst>
          </p:cNvPr>
          <p:cNvSpPr txBox="1"/>
          <p:nvPr/>
        </p:nvSpPr>
        <p:spPr>
          <a:xfrm>
            <a:off x="7111353" y="5445761"/>
            <a:ext cx="1285875" cy="495108"/>
          </a:xfrm>
          <a:prstGeom prst="rect">
            <a:avLst/>
          </a:prstGeom>
          <a:solidFill>
            <a:srgbClr val="AFDEF8"/>
          </a:solidFill>
          <a:ln w="28575">
            <a:solidFill>
              <a:schemeClr val="bg1"/>
            </a:solidFill>
          </a:ln>
        </p:spPr>
        <p:txBody>
          <a:bodyPr wrap="square" lIns="108000" tIns="108000" rIns="108000" bIns="108000" rtlCol="0">
            <a:spAutoFit/>
          </a:bodyPr>
          <a:lstStyle/>
          <a:p>
            <a:r>
              <a:rPr lang="en-GB" b="1" dirty="0"/>
              <a:t> 635 - 283</a:t>
            </a:r>
          </a:p>
        </p:txBody>
      </p:sp>
      <p:grpSp>
        <p:nvGrpSpPr>
          <p:cNvPr id="113" name="Group 112">
            <a:extLst>
              <a:ext uri="{FF2B5EF4-FFF2-40B4-BE49-F238E27FC236}">
                <a16:creationId xmlns:a16="http://schemas.microsoft.com/office/drawing/2014/main" id="{C3DDD8F6-6994-44E2-87DE-56425024AFC4}"/>
              </a:ext>
            </a:extLst>
          </p:cNvPr>
          <p:cNvGrpSpPr/>
          <p:nvPr/>
        </p:nvGrpSpPr>
        <p:grpSpPr>
          <a:xfrm>
            <a:off x="1484596" y="3757699"/>
            <a:ext cx="418950" cy="288945"/>
            <a:chOff x="2279393" y="3052881"/>
            <a:chExt cx="446198" cy="307738"/>
          </a:xfrm>
          <a:effectLst>
            <a:outerShdw blurRad="25400" dir="4140000" algn="ctr" rotWithShape="0">
              <a:srgbClr val="000000">
                <a:alpha val="21000"/>
              </a:srgbClr>
            </a:outerShdw>
          </a:effectLst>
        </p:grpSpPr>
        <p:sp>
          <p:nvSpPr>
            <p:cNvPr id="115" name="Oval 114">
              <a:extLst>
                <a:ext uri="{FF2B5EF4-FFF2-40B4-BE49-F238E27FC236}">
                  <a16:creationId xmlns:a16="http://schemas.microsoft.com/office/drawing/2014/main" id="{DB37A6D7-50EE-4DEB-81B4-FEDA5EA60BEC}"/>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7" name="TextBox 116">
              <a:extLst>
                <a:ext uri="{FF2B5EF4-FFF2-40B4-BE49-F238E27FC236}">
                  <a16:creationId xmlns:a16="http://schemas.microsoft.com/office/drawing/2014/main" id="{14B991EB-C596-4260-B5D9-D5995EE610EB}"/>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119" name="Group 118">
            <a:extLst>
              <a:ext uri="{FF2B5EF4-FFF2-40B4-BE49-F238E27FC236}">
                <a16:creationId xmlns:a16="http://schemas.microsoft.com/office/drawing/2014/main" id="{32FC49A2-92F0-4DEB-A866-BA824A1BF6FE}"/>
              </a:ext>
            </a:extLst>
          </p:cNvPr>
          <p:cNvGrpSpPr/>
          <p:nvPr/>
        </p:nvGrpSpPr>
        <p:grpSpPr>
          <a:xfrm>
            <a:off x="850060" y="4103208"/>
            <a:ext cx="418950" cy="288945"/>
            <a:chOff x="2279393" y="3052881"/>
            <a:chExt cx="446198" cy="307738"/>
          </a:xfrm>
          <a:effectLst>
            <a:outerShdw blurRad="25400" dir="4140000" algn="ctr" rotWithShape="0">
              <a:srgbClr val="000000">
                <a:alpha val="21000"/>
              </a:srgbClr>
            </a:outerShdw>
          </a:effectLst>
        </p:grpSpPr>
        <p:sp>
          <p:nvSpPr>
            <p:cNvPr id="121" name="Oval 120">
              <a:extLst>
                <a:ext uri="{FF2B5EF4-FFF2-40B4-BE49-F238E27FC236}">
                  <a16:creationId xmlns:a16="http://schemas.microsoft.com/office/drawing/2014/main" id="{A1479EDA-EC35-4AE7-ABDE-CD48A461320A}"/>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1" name="TextBox 130">
              <a:extLst>
                <a:ext uri="{FF2B5EF4-FFF2-40B4-BE49-F238E27FC236}">
                  <a16:creationId xmlns:a16="http://schemas.microsoft.com/office/drawing/2014/main" id="{811129F8-F492-4403-A110-3CBE3651C946}"/>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135" name="Group 134">
            <a:extLst>
              <a:ext uri="{FF2B5EF4-FFF2-40B4-BE49-F238E27FC236}">
                <a16:creationId xmlns:a16="http://schemas.microsoft.com/office/drawing/2014/main" id="{9F1030B9-5AA8-4D57-A524-6B31C647A76B}"/>
              </a:ext>
            </a:extLst>
          </p:cNvPr>
          <p:cNvGrpSpPr/>
          <p:nvPr/>
        </p:nvGrpSpPr>
        <p:grpSpPr>
          <a:xfrm>
            <a:off x="1803447" y="3757699"/>
            <a:ext cx="418950" cy="288945"/>
            <a:chOff x="2279393" y="3052881"/>
            <a:chExt cx="446198" cy="307738"/>
          </a:xfrm>
          <a:effectLst>
            <a:outerShdw blurRad="25400" dir="4140000" algn="ctr" rotWithShape="0">
              <a:srgbClr val="000000">
                <a:alpha val="21000"/>
              </a:srgbClr>
            </a:outerShdw>
          </a:effectLst>
        </p:grpSpPr>
        <p:sp>
          <p:nvSpPr>
            <p:cNvPr id="136" name="Oval 135">
              <a:extLst>
                <a:ext uri="{FF2B5EF4-FFF2-40B4-BE49-F238E27FC236}">
                  <a16:creationId xmlns:a16="http://schemas.microsoft.com/office/drawing/2014/main" id="{60D8F165-7075-490B-B759-044CEEA47EE1}"/>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7" name="TextBox 136">
              <a:extLst>
                <a:ext uri="{FF2B5EF4-FFF2-40B4-BE49-F238E27FC236}">
                  <a16:creationId xmlns:a16="http://schemas.microsoft.com/office/drawing/2014/main" id="{A8D9927F-0DE7-45D9-BCA0-41C04BCB50A2}"/>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138" name="Group 137">
            <a:extLst>
              <a:ext uri="{FF2B5EF4-FFF2-40B4-BE49-F238E27FC236}">
                <a16:creationId xmlns:a16="http://schemas.microsoft.com/office/drawing/2014/main" id="{70076EB6-308A-4209-8966-6C097D1135C0}"/>
              </a:ext>
            </a:extLst>
          </p:cNvPr>
          <p:cNvGrpSpPr/>
          <p:nvPr/>
        </p:nvGrpSpPr>
        <p:grpSpPr>
          <a:xfrm>
            <a:off x="2823913" y="3757760"/>
            <a:ext cx="349055" cy="290319"/>
            <a:chOff x="2314065" y="3052881"/>
            <a:chExt cx="369998" cy="307738"/>
          </a:xfrm>
          <a:effectLst>
            <a:outerShdw blurRad="12700" dir="4140000" algn="ctr" rotWithShape="0">
              <a:srgbClr val="000000">
                <a:alpha val="21000"/>
              </a:srgbClr>
            </a:outerShdw>
          </a:effectLst>
        </p:grpSpPr>
        <p:sp>
          <p:nvSpPr>
            <p:cNvPr id="139" name="Oval 138">
              <a:extLst>
                <a:ext uri="{FF2B5EF4-FFF2-40B4-BE49-F238E27FC236}">
                  <a16:creationId xmlns:a16="http://schemas.microsoft.com/office/drawing/2014/main" id="{678DE1F2-C7EE-479C-8D5F-25546B300CE2}"/>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0" name="TextBox 139">
              <a:extLst>
                <a:ext uri="{FF2B5EF4-FFF2-40B4-BE49-F238E27FC236}">
                  <a16:creationId xmlns:a16="http://schemas.microsoft.com/office/drawing/2014/main" id="{C5C9F7CD-E0D3-437D-B089-039EEA115E76}"/>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47" name="Group 146">
            <a:extLst>
              <a:ext uri="{FF2B5EF4-FFF2-40B4-BE49-F238E27FC236}">
                <a16:creationId xmlns:a16="http://schemas.microsoft.com/office/drawing/2014/main" id="{6087B40C-E8EB-4A88-98A9-8F3D01C555B8}"/>
              </a:ext>
            </a:extLst>
          </p:cNvPr>
          <p:cNvGrpSpPr/>
          <p:nvPr/>
        </p:nvGrpSpPr>
        <p:grpSpPr bwMode="auto">
          <a:xfrm>
            <a:off x="4484673" y="3747332"/>
            <a:ext cx="269671" cy="272800"/>
            <a:chOff x="2361864" y="3068569"/>
            <a:chExt cx="269638" cy="273000"/>
          </a:xfrm>
          <a:effectLst>
            <a:outerShdw blurRad="12700" dir="4140000" algn="ctr" rotWithShape="0">
              <a:srgbClr val="000000">
                <a:alpha val="21000"/>
              </a:srgbClr>
            </a:outerShdw>
          </a:effectLst>
        </p:grpSpPr>
        <p:sp>
          <p:nvSpPr>
            <p:cNvPr id="148" name="Oval 147">
              <a:extLst>
                <a:ext uri="{FF2B5EF4-FFF2-40B4-BE49-F238E27FC236}">
                  <a16:creationId xmlns:a16="http://schemas.microsoft.com/office/drawing/2014/main" id="{640C7814-B70E-4C58-87B3-EC6AB383728E}"/>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9" name="TextBox 148">
              <a:extLst>
                <a:ext uri="{FF2B5EF4-FFF2-40B4-BE49-F238E27FC236}">
                  <a16:creationId xmlns:a16="http://schemas.microsoft.com/office/drawing/2014/main" id="{D2DD8407-A21D-4272-BB97-D3A60F7C4FF5}"/>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73" name="Group 72">
            <a:extLst>
              <a:ext uri="{FF2B5EF4-FFF2-40B4-BE49-F238E27FC236}">
                <a16:creationId xmlns:a16="http://schemas.microsoft.com/office/drawing/2014/main" id="{409CD72B-88D5-43C3-9D59-F0A46C9E8428}"/>
              </a:ext>
            </a:extLst>
          </p:cNvPr>
          <p:cNvGrpSpPr/>
          <p:nvPr/>
        </p:nvGrpSpPr>
        <p:grpSpPr>
          <a:xfrm>
            <a:off x="1178341" y="4100619"/>
            <a:ext cx="418950" cy="288945"/>
            <a:chOff x="2279393" y="3052881"/>
            <a:chExt cx="446198" cy="307738"/>
          </a:xfrm>
          <a:effectLst>
            <a:outerShdw blurRad="25400" dir="4140000" algn="ctr" rotWithShape="0">
              <a:srgbClr val="000000">
                <a:alpha val="21000"/>
              </a:srgbClr>
            </a:outerShdw>
          </a:effectLst>
        </p:grpSpPr>
        <p:sp>
          <p:nvSpPr>
            <p:cNvPr id="74" name="Oval 73">
              <a:extLst>
                <a:ext uri="{FF2B5EF4-FFF2-40B4-BE49-F238E27FC236}">
                  <a16:creationId xmlns:a16="http://schemas.microsoft.com/office/drawing/2014/main" id="{59A7E009-FE98-45F9-AAD9-E95AF99784EE}"/>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5" name="TextBox 74">
              <a:extLst>
                <a:ext uri="{FF2B5EF4-FFF2-40B4-BE49-F238E27FC236}">
                  <a16:creationId xmlns:a16="http://schemas.microsoft.com/office/drawing/2014/main" id="{1E07E07C-AFDB-4B24-B8D6-7A85C7FB1662}"/>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79" name="Group 78">
            <a:extLst>
              <a:ext uri="{FF2B5EF4-FFF2-40B4-BE49-F238E27FC236}">
                <a16:creationId xmlns:a16="http://schemas.microsoft.com/office/drawing/2014/main" id="{11A31AFF-A69F-4E0E-9214-004AF2AD25C9}"/>
              </a:ext>
            </a:extLst>
          </p:cNvPr>
          <p:cNvGrpSpPr/>
          <p:nvPr/>
        </p:nvGrpSpPr>
        <p:grpSpPr bwMode="auto">
          <a:xfrm>
            <a:off x="3535769" y="4049890"/>
            <a:ext cx="269671" cy="272800"/>
            <a:chOff x="2361864" y="3068569"/>
            <a:chExt cx="269638" cy="273000"/>
          </a:xfrm>
          <a:effectLst>
            <a:outerShdw blurRad="12700" dir="4140000" algn="ctr" rotWithShape="0">
              <a:srgbClr val="000000">
                <a:alpha val="21000"/>
              </a:srgbClr>
            </a:outerShdw>
          </a:effectLst>
        </p:grpSpPr>
        <p:sp>
          <p:nvSpPr>
            <p:cNvPr id="80" name="Oval 79">
              <a:extLst>
                <a:ext uri="{FF2B5EF4-FFF2-40B4-BE49-F238E27FC236}">
                  <a16:creationId xmlns:a16="http://schemas.microsoft.com/office/drawing/2014/main" id="{0ABB09A0-D9D9-485A-885D-F36C360E99A2}"/>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1" name="TextBox 80">
              <a:extLst>
                <a:ext uri="{FF2B5EF4-FFF2-40B4-BE49-F238E27FC236}">
                  <a16:creationId xmlns:a16="http://schemas.microsoft.com/office/drawing/2014/main" id="{7512A01C-20B4-4990-AE72-447880C2456C}"/>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spTree>
    <p:extLst>
      <p:ext uri="{BB962C8B-B14F-4D97-AF65-F5344CB8AC3E}">
        <p14:creationId xmlns:p14="http://schemas.microsoft.com/office/powerpoint/2010/main" val="587684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fade">
                                      <p:cBhvr>
                                        <p:cTn id="7" dur="1000"/>
                                        <p:tgtEl>
                                          <p:spTgt spid="66"/>
                                        </p:tgtEl>
                                      </p:cBhvr>
                                    </p:animEffect>
                                    <p:anim calcmode="lin" valueType="num">
                                      <p:cBhvr>
                                        <p:cTn id="8" dur="1000" fill="hold"/>
                                        <p:tgtEl>
                                          <p:spTgt spid="66"/>
                                        </p:tgtEl>
                                        <p:attrNameLst>
                                          <p:attrName>ppt_x</p:attrName>
                                        </p:attrNameLst>
                                      </p:cBhvr>
                                      <p:tavLst>
                                        <p:tav tm="0">
                                          <p:val>
                                            <p:strVal val="#ppt_x"/>
                                          </p:val>
                                        </p:tav>
                                        <p:tav tm="100000">
                                          <p:val>
                                            <p:strVal val="#ppt_x"/>
                                          </p:val>
                                        </p:tav>
                                      </p:tavLst>
                                    </p:anim>
                                    <p:anim calcmode="lin" valueType="num">
                                      <p:cBhvr>
                                        <p:cTn id="9" dur="1000" fill="hold"/>
                                        <p:tgtEl>
                                          <p:spTgt spid="6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large brick building&#10;&#10;Description automatically generated">
            <a:extLst>
              <a:ext uri="{FF2B5EF4-FFF2-40B4-BE49-F238E27FC236}">
                <a16:creationId xmlns:a16="http://schemas.microsoft.com/office/drawing/2014/main" id="{8CEAE94A-FD1F-4552-96D8-70DF670D33F3}"/>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5119"/>
          <a:stretch/>
        </p:blipFill>
        <p:spPr>
          <a:xfrm flipH="1">
            <a:off x="752357" y="1539875"/>
            <a:ext cx="7632700" cy="4581221"/>
          </a:xfrm>
          <a:prstGeom prst="rect">
            <a:avLst/>
          </a:prstGeom>
        </p:spPr>
      </p:pic>
      <p:sp>
        <p:nvSpPr>
          <p:cNvPr id="66" name="TextBox 65">
            <a:extLst>
              <a:ext uri="{FF2B5EF4-FFF2-40B4-BE49-F238E27FC236}">
                <a16:creationId xmlns:a16="http://schemas.microsoft.com/office/drawing/2014/main" id="{414B46E8-5262-4D59-98DC-C0B6DE14E40E}"/>
              </a:ext>
            </a:extLst>
          </p:cNvPr>
          <p:cNvSpPr txBox="1"/>
          <p:nvPr/>
        </p:nvSpPr>
        <p:spPr>
          <a:xfrm>
            <a:off x="861134" y="1633847"/>
            <a:ext cx="7412854" cy="772107"/>
          </a:xfrm>
          <a:prstGeom prst="rect">
            <a:avLst/>
          </a:prstGeom>
          <a:solidFill>
            <a:schemeClr val="bg1"/>
          </a:solidFill>
          <a:ln w="28575">
            <a:solidFill>
              <a:srgbClr val="EE3531"/>
            </a:solidFill>
          </a:ln>
        </p:spPr>
        <p:txBody>
          <a:bodyPr wrap="square" lIns="108000" tIns="108000" rIns="108000" bIns="108000" rtlCol="0">
            <a:spAutoFit/>
          </a:bodyPr>
          <a:lstStyle/>
          <a:p>
            <a:pPr algn="just"/>
            <a:r>
              <a:rPr lang="en-GB" dirty="0"/>
              <a:t>In the ones column we have the calculation </a:t>
            </a:r>
            <a:r>
              <a:rPr lang="en-GB" b="1" dirty="0"/>
              <a:t>5 ones subtract 3 ones equals 2 ones</a:t>
            </a:r>
            <a:r>
              <a:rPr lang="en-GB" dirty="0"/>
              <a:t>. We write 2 in the ones answer box.</a:t>
            </a:r>
          </a:p>
        </p:txBody>
      </p:sp>
      <p:sp>
        <p:nvSpPr>
          <p:cNvPr id="19" name="Rectangle 18">
            <a:extLst>
              <a:ext uri="{FF2B5EF4-FFF2-40B4-BE49-F238E27FC236}">
                <a16:creationId xmlns:a16="http://schemas.microsoft.com/office/drawing/2014/main" id="{A1F3E6F7-0AE8-4036-925B-04BC47432D50}"/>
              </a:ext>
            </a:extLst>
          </p:cNvPr>
          <p:cNvSpPr/>
          <p:nvPr/>
        </p:nvSpPr>
        <p:spPr>
          <a:xfrm>
            <a:off x="497150" y="736904"/>
            <a:ext cx="8140823" cy="615553"/>
          </a:xfrm>
          <a:prstGeom prst="rect">
            <a:avLst/>
          </a:prstGeom>
        </p:spPr>
        <p:txBody>
          <a:bodyPr wrap="square" lIns="0" tIns="0" rIns="0" bIns="0">
            <a:spAutoFit/>
          </a:bodyPr>
          <a:lstStyle/>
          <a:p>
            <a:pPr algn="ctr" eaLnBrk="1" fontAlgn="auto" hangingPunct="1">
              <a:spcBef>
                <a:spcPts val="0"/>
              </a:spcBef>
              <a:spcAft>
                <a:spcPts val="0"/>
              </a:spcAft>
              <a:defRPr/>
            </a:pPr>
            <a:r>
              <a:rPr lang="en-GB" altLang="en-US" sz="4000" b="1" dirty="0"/>
              <a:t>Column Subtraction</a:t>
            </a:r>
            <a:endParaRPr lang="en-GB" sz="4000" b="1" dirty="0"/>
          </a:p>
        </p:txBody>
      </p:sp>
      <p:graphicFrame>
        <p:nvGraphicFramePr>
          <p:cNvPr id="57" name="Google Shape;505;ga37ea589f5_0_46">
            <a:extLst>
              <a:ext uri="{FF2B5EF4-FFF2-40B4-BE49-F238E27FC236}">
                <a16:creationId xmlns:a16="http://schemas.microsoft.com/office/drawing/2014/main" id="{F99FF46B-6E65-46CF-B61C-236DADCF4967}"/>
              </a:ext>
            </a:extLst>
          </p:cNvPr>
          <p:cNvGraphicFramePr/>
          <p:nvPr/>
        </p:nvGraphicFramePr>
        <p:xfrm>
          <a:off x="861134" y="3131739"/>
          <a:ext cx="3947196" cy="2789667"/>
        </p:xfrm>
        <a:graphic>
          <a:graphicData uri="http://schemas.openxmlformats.org/drawingml/2006/table">
            <a:tbl>
              <a:tblPr>
                <a:noFill/>
              </a:tblPr>
              <a:tblGrid>
                <a:gridCol w="1315732">
                  <a:extLst>
                    <a:ext uri="{9D8B030D-6E8A-4147-A177-3AD203B41FA5}">
                      <a16:colId xmlns:a16="http://schemas.microsoft.com/office/drawing/2014/main" val="20000"/>
                    </a:ext>
                  </a:extLst>
                </a:gridCol>
                <a:gridCol w="1315732">
                  <a:extLst>
                    <a:ext uri="{9D8B030D-6E8A-4147-A177-3AD203B41FA5}">
                      <a16:colId xmlns:a16="http://schemas.microsoft.com/office/drawing/2014/main" val="20001"/>
                    </a:ext>
                  </a:extLst>
                </a:gridCol>
                <a:gridCol w="1315732">
                  <a:extLst>
                    <a:ext uri="{9D8B030D-6E8A-4147-A177-3AD203B41FA5}">
                      <a16:colId xmlns:a16="http://schemas.microsoft.com/office/drawing/2014/main" val="20002"/>
                    </a:ext>
                  </a:extLst>
                </a:gridCol>
              </a:tblGrid>
              <a:tr h="552408">
                <a:tc>
                  <a:txBody>
                    <a:bodyPr/>
                    <a:lstStyle/>
                    <a:p>
                      <a:pPr marL="0" lvl="0" indent="0" algn="ctr" rtl="0">
                        <a:spcBef>
                          <a:spcPts val="0"/>
                        </a:spcBef>
                        <a:spcAft>
                          <a:spcPts val="0"/>
                        </a:spcAft>
                        <a:buNone/>
                      </a:pPr>
                      <a:r>
                        <a:rPr lang="en-US" sz="1800" b="1" dirty="0"/>
                        <a:t>100s</a:t>
                      </a:r>
                      <a:endParaRPr sz="1800" b="1" dirty="0"/>
                    </a:p>
                  </a:txBody>
                  <a:tcPr marT="91475" marB="914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chemeClr val="accent3"/>
                    </a:solidFill>
                  </a:tcPr>
                </a:tc>
                <a:tc>
                  <a:txBody>
                    <a:bodyPr/>
                    <a:lstStyle/>
                    <a:p>
                      <a:pPr marL="0" lvl="0" indent="0" algn="ctr" rtl="0">
                        <a:spcBef>
                          <a:spcPts val="0"/>
                        </a:spcBef>
                        <a:spcAft>
                          <a:spcPts val="0"/>
                        </a:spcAft>
                        <a:buNone/>
                      </a:pPr>
                      <a:r>
                        <a:rPr lang="en-US" sz="1800" b="1" dirty="0"/>
                        <a:t>10s</a:t>
                      </a:r>
                      <a:endParaRPr sz="1800" b="1" dirty="0"/>
                    </a:p>
                  </a:txBody>
                  <a:tcPr marT="91475" marB="914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9B000"/>
                    </a:solidFill>
                  </a:tcPr>
                </a:tc>
                <a:tc>
                  <a:txBody>
                    <a:bodyPr/>
                    <a:lstStyle/>
                    <a:p>
                      <a:pPr marL="0" lvl="0" indent="0" algn="ctr" rtl="0">
                        <a:spcBef>
                          <a:spcPts val="0"/>
                        </a:spcBef>
                        <a:spcAft>
                          <a:spcPts val="0"/>
                        </a:spcAft>
                        <a:buNone/>
                      </a:pPr>
                      <a:r>
                        <a:rPr lang="en-US" sz="1800" b="1" dirty="0"/>
                        <a:t>1s</a:t>
                      </a:r>
                      <a:endParaRPr sz="1800" b="1" dirty="0"/>
                    </a:p>
                  </a:txBody>
                  <a:tcPr marT="91475" marB="914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1F67"/>
                    </a:solidFill>
                  </a:tcPr>
                </a:tc>
                <a:extLst>
                  <a:ext uri="{0D108BD9-81ED-4DB2-BD59-A6C34878D82A}">
                    <a16:rowId xmlns:a16="http://schemas.microsoft.com/office/drawing/2014/main" val="10000"/>
                  </a:ext>
                </a:extLst>
              </a:tr>
              <a:tr h="2237259">
                <a:tc>
                  <a:txBody>
                    <a:bodyPr/>
                    <a:lstStyle/>
                    <a:p>
                      <a:pPr marL="0" lvl="0" indent="0" algn="l" rtl="0">
                        <a:spcBef>
                          <a:spcPts val="0"/>
                        </a:spcBef>
                        <a:spcAft>
                          <a:spcPts val="0"/>
                        </a:spcAft>
                        <a:buNone/>
                      </a:pPr>
                      <a:endParaRPr sz="180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1"/>
                  </a:ext>
                </a:extLst>
              </a:tr>
            </a:tbl>
          </a:graphicData>
        </a:graphic>
      </p:graphicFrame>
      <p:graphicFrame>
        <p:nvGraphicFramePr>
          <p:cNvPr id="58" name="Table 15">
            <a:extLst>
              <a:ext uri="{FF2B5EF4-FFF2-40B4-BE49-F238E27FC236}">
                <a16:creationId xmlns:a16="http://schemas.microsoft.com/office/drawing/2014/main" id="{B14F9C25-90AF-4AD0-9DB7-C54999CA1D91}"/>
              </a:ext>
            </a:extLst>
          </p:cNvPr>
          <p:cNvGraphicFramePr>
            <a:graphicFrameLocks noGrp="1"/>
          </p:cNvGraphicFramePr>
          <p:nvPr>
            <p:extLst>
              <p:ext uri="{D42A27DB-BD31-4B8C-83A1-F6EECF244321}">
                <p14:modId xmlns:p14="http://schemas.microsoft.com/office/powerpoint/2010/main" val="1549683804"/>
              </p:ext>
            </p:extLst>
          </p:nvPr>
        </p:nvGraphicFramePr>
        <p:xfrm>
          <a:off x="4907824" y="3344125"/>
          <a:ext cx="1924052" cy="1971241"/>
        </p:xfrm>
        <a:graphic>
          <a:graphicData uri="http://schemas.openxmlformats.org/drawingml/2006/table">
            <a:tbl>
              <a:tblPr>
                <a:tableStyleId>{5C22544A-7EE6-4342-B048-85BDC9FD1C3A}</a:tableStyleId>
              </a:tblPr>
              <a:tblGrid>
                <a:gridCol w="481013">
                  <a:extLst>
                    <a:ext uri="{9D8B030D-6E8A-4147-A177-3AD203B41FA5}">
                      <a16:colId xmlns:a16="http://schemas.microsoft.com/office/drawing/2014/main" val="20000"/>
                    </a:ext>
                  </a:extLst>
                </a:gridCol>
                <a:gridCol w="481013">
                  <a:extLst>
                    <a:ext uri="{9D8B030D-6E8A-4147-A177-3AD203B41FA5}">
                      <a16:colId xmlns:a16="http://schemas.microsoft.com/office/drawing/2014/main" val="20001"/>
                    </a:ext>
                  </a:extLst>
                </a:gridCol>
                <a:gridCol w="481013">
                  <a:extLst>
                    <a:ext uri="{9D8B030D-6E8A-4147-A177-3AD203B41FA5}">
                      <a16:colId xmlns:a16="http://schemas.microsoft.com/office/drawing/2014/main" val="20002"/>
                    </a:ext>
                  </a:extLst>
                </a:gridCol>
                <a:gridCol w="481013">
                  <a:extLst>
                    <a:ext uri="{9D8B030D-6E8A-4147-A177-3AD203B41FA5}">
                      <a16:colId xmlns:a16="http://schemas.microsoft.com/office/drawing/2014/main" val="20003"/>
                    </a:ext>
                  </a:extLst>
                </a:gridCol>
              </a:tblGrid>
              <a:tr h="393382">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a:solidFill>
                            <a:schemeClr val="tx1"/>
                          </a:solidFill>
                        </a:rPr>
                        <a:t>H</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dirty="0">
                          <a:solidFill>
                            <a:schemeClr val="tx1"/>
                          </a:solidFill>
                        </a:rPr>
                        <a:t>T</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a:solidFill>
                            <a:schemeClr val="tx1"/>
                          </a:solidFill>
                        </a:rPr>
                        <a:t>O</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93382">
                <a:tc>
                  <a:txBody>
                    <a:bodyPr/>
                    <a:lstStyle/>
                    <a:p>
                      <a:pPr algn="ctr"/>
                      <a:endParaRPr lang="en-GB" sz="190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93382">
                <a:tc>
                  <a:txBody>
                    <a:bodyPr/>
                    <a:lstStyle/>
                    <a:p>
                      <a:pPr algn="ctr"/>
                      <a:r>
                        <a:rPr lang="en-GB" sz="1900" dirty="0"/>
                        <a:t>−</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93382">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97713">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grpSp>
        <p:nvGrpSpPr>
          <p:cNvPr id="59" name="Group 58">
            <a:extLst>
              <a:ext uri="{FF2B5EF4-FFF2-40B4-BE49-F238E27FC236}">
                <a16:creationId xmlns:a16="http://schemas.microsoft.com/office/drawing/2014/main" id="{1344CEA0-D094-447E-88B9-1BD2AD2C386D}"/>
              </a:ext>
            </a:extLst>
          </p:cNvPr>
          <p:cNvGrpSpPr/>
          <p:nvPr/>
        </p:nvGrpSpPr>
        <p:grpSpPr>
          <a:xfrm>
            <a:off x="2186079" y="3757760"/>
            <a:ext cx="349055" cy="290319"/>
            <a:chOff x="2314065" y="3052881"/>
            <a:chExt cx="369998" cy="307738"/>
          </a:xfrm>
          <a:effectLst>
            <a:outerShdw blurRad="12700" dir="4140000" algn="ctr" rotWithShape="0">
              <a:srgbClr val="000000">
                <a:alpha val="21000"/>
              </a:srgbClr>
            </a:outerShdw>
          </a:effectLst>
        </p:grpSpPr>
        <p:sp>
          <p:nvSpPr>
            <p:cNvPr id="60" name="Oval 59">
              <a:extLst>
                <a:ext uri="{FF2B5EF4-FFF2-40B4-BE49-F238E27FC236}">
                  <a16:creationId xmlns:a16="http://schemas.microsoft.com/office/drawing/2014/main" id="{8F136F76-AA66-4E77-8FF2-77011FBA35E1}"/>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1" name="TextBox 60">
              <a:extLst>
                <a:ext uri="{FF2B5EF4-FFF2-40B4-BE49-F238E27FC236}">
                  <a16:creationId xmlns:a16="http://schemas.microsoft.com/office/drawing/2014/main" id="{F095C84F-93D7-4905-B684-B958D94E8AED}"/>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62" name="Group 61">
            <a:extLst>
              <a:ext uri="{FF2B5EF4-FFF2-40B4-BE49-F238E27FC236}">
                <a16:creationId xmlns:a16="http://schemas.microsoft.com/office/drawing/2014/main" id="{0EAC9921-74FC-43AD-8853-CBFB186DF260}"/>
              </a:ext>
            </a:extLst>
          </p:cNvPr>
          <p:cNvGrpSpPr/>
          <p:nvPr/>
        </p:nvGrpSpPr>
        <p:grpSpPr>
          <a:xfrm>
            <a:off x="846894" y="3757699"/>
            <a:ext cx="418950" cy="288945"/>
            <a:chOff x="2279393" y="3052881"/>
            <a:chExt cx="446198" cy="307738"/>
          </a:xfrm>
          <a:effectLst>
            <a:outerShdw blurRad="25400" dir="4140000" algn="ctr" rotWithShape="0">
              <a:srgbClr val="000000">
                <a:alpha val="21000"/>
              </a:srgbClr>
            </a:outerShdw>
          </a:effectLst>
        </p:grpSpPr>
        <p:sp>
          <p:nvSpPr>
            <p:cNvPr id="63" name="Oval 62">
              <a:extLst>
                <a:ext uri="{FF2B5EF4-FFF2-40B4-BE49-F238E27FC236}">
                  <a16:creationId xmlns:a16="http://schemas.microsoft.com/office/drawing/2014/main" id="{B629B964-99B4-4D2F-8BD0-04E8CDCDF9B0}"/>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4" name="TextBox 63">
              <a:extLst>
                <a:ext uri="{FF2B5EF4-FFF2-40B4-BE49-F238E27FC236}">
                  <a16:creationId xmlns:a16="http://schemas.microsoft.com/office/drawing/2014/main" id="{BE438A6D-BE4F-444E-A0A4-2A0EFAAE969A}"/>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65" name="Group 64">
            <a:extLst>
              <a:ext uri="{FF2B5EF4-FFF2-40B4-BE49-F238E27FC236}">
                <a16:creationId xmlns:a16="http://schemas.microsoft.com/office/drawing/2014/main" id="{56A23C9E-1F37-423B-BCD6-122CFFE0D145}"/>
              </a:ext>
            </a:extLst>
          </p:cNvPr>
          <p:cNvGrpSpPr/>
          <p:nvPr/>
        </p:nvGrpSpPr>
        <p:grpSpPr bwMode="auto">
          <a:xfrm>
            <a:off x="3541527" y="3747332"/>
            <a:ext cx="269671" cy="272800"/>
            <a:chOff x="2361864" y="3068569"/>
            <a:chExt cx="269638" cy="273000"/>
          </a:xfrm>
          <a:effectLst>
            <a:outerShdw blurRad="12700" dir="4140000" algn="ctr" rotWithShape="0">
              <a:srgbClr val="000000">
                <a:alpha val="21000"/>
              </a:srgbClr>
            </a:outerShdw>
          </a:effectLst>
        </p:grpSpPr>
        <p:sp>
          <p:nvSpPr>
            <p:cNvPr id="67" name="Oval 66">
              <a:extLst>
                <a:ext uri="{FF2B5EF4-FFF2-40B4-BE49-F238E27FC236}">
                  <a16:creationId xmlns:a16="http://schemas.microsoft.com/office/drawing/2014/main" id="{2B00D7AF-2C8F-42D9-80F3-AA53798E702C}"/>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8" name="TextBox 67">
              <a:extLst>
                <a:ext uri="{FF2B5EF4-FFF2-40B4-BE49-F238E27FC236}">
                  <a16:creationId xmlns:a16="http://schemas.microsoft.com/office/drawing/2014/main" id="{15FC397C-33D7-40A4-B1AD-C30CA2B15785}"/>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70" name="Group 69">
            <a:extLst>
              <a:ext uri="{FF2B5EF4-FFF2-40B4-BE49-F238E27FC236}">
                <a16:creationId xmlns:a16="http://schemas.microsoft.com/office/drawing/2014/main" id="{CE399E8D-C69A-4F2B-B31E-7E0F6BD596DE}"/>
              </a:ext>
            </a:extLst>
          </p:cNvPr>
          <p:cNvGrpSpPr/>
          <p:nvPr/>
        </p:nvGrpSpPr>
        <p:grpSpPr>
          <a:xfrm>
            <a:off x="1165745" y="3757699"/>
            <a:ext cx="418950" cy="288945"/>
            <a:chOff x="2279393" y="3052881"/>
            <a:chExt cx="446198" cy="307738"/>
          </a:xfrm>
          <a:effectLst>
            <a:outerShdw blurRad="25400" dir="4140000" algn="ctr" rotWithShape="0">
              <a:srgbClr val="000000">
                <a:alpha val="21000"/>
              </a:srgbClr>
            </a:outerShdw>
          </a:effectLst>
        </p:grpSpPr>
        <p:sp>
          <p:nvSpPr>
            <p:cNvPr id="71" name="Oval 70">
              <a:extLst>
                <a:ext uri="{FF2B5EF4-FFF2-40B4-BE49-F238E27FC236}">
                  <a16:creationId xmlns:a16="http://schemas.microsoft.com/office/drawing/2014/main" id="{CFD4669D-480A-45BE-9A28-5C3468457026}"/>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2" name="TextBox 71">
              <a:extLst>
                <a:ext uri="{FF2B5EF4-FFF2-40B4-BE49-F238E27FC236}">
                  <a16:creationId xmlns:a16="http://schemas.microsoft.com/office/drawing/2014/main" id="{CD24A649-81EF-425F-86C2-4F56F7A55E51}"/>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88" name="Group 87">
            <a:extLst>
              <a:ext uri="{FF2B5EF4-FFF2-40B4-BE49-F238E27FC236}">
                <a16:creationId xmlns:a16="http://schemas.microsoft.com/office/drawing/2014/main" id="{C323375F-4036-4DAC-9B10-36E40C521255}"/>
              </a:ext>
            </a:extLst>
          </p:cNvPr>
          <p:cNvGrpSpPr/>
          <p:nvPr/>
        </p:nvGrpSpPr>
        <p:grpSpPr>
          <a:xfrm>
            <a:off x="2504996" y="3757760"/>
            <a:ext cx="349055" cy="290319"/>
            <a:chOff x="2314065" y="3052881"/>
            <a:chExt cx="369998" cy="307738"/>
          </a:xfrm>
          <a:effectLst>
            <a:outerShdw blurRad="12700" dir="4140000" algn="ctr" rotWithShape="0">
              <a:srgbClr val="000000">
                <a:alpha val="21000"/>
              </a:srgbClr>
            </a:outerShdw>
          </a:effectLst>
        </p:grpSpPr>
        <p:sp>
          <p:nvSpPr>
            <p:cNvPr id="89" name="Oval 88">
              <a:extLst>
                <a:ext uri="{FF2B5EF4-FFF2-40B4-BE49-F238E27FC236}">
                  <a16:creationId xmlns:a16="http://schemas.microsoft.com/office/drawing/2014/main" id="{58CEB17D-6CE2-4E3D-A164-7F803094B1F8}"/>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0" name="TextBox 89">
              <a:extLst>
                <a:ext uri="{FF2B5EF4-FFF2-40B4-BE49-F238E27FC236}">
                  <a16:creationId xmlns:a16="http://schemas.microsoft.com/office/drawing/2014/main" id="{0A923021-C690-4574-8090-5023B06248E9}"/>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97" name="Group 96">
            <a:extLst>
              <a:ext uri="{FF2B5EF4-FFF2-40B4-BE49-F238E27FC236}">
                <a16:creationId xmlns:a16="http://schemas.microsoft.com/office/drawing/2014/main" id="{51C90444-7617-4393-8D0B-A4ED0A5C51F0}"/>
              </a:ext>
            </a:extLst>
          </p:cNvPr>
          <p:cNvGrpSpPr/>
          <p:nvPr/>
        </p:nvGrpSpPr>
        <p:grpSpPr bwMode="auto">
          <a:xfrm>
            <a:off x="3855909" y="3747332"/>
            <a:ext cx="269671" cy="272800"/>
            <a:chOff x="2361864" y="3068569"/>
            <a:chExt cx="269638" cy="273000"/>
          </a:xfrm>
          <a:effectLst>
            <a:outerShdw blurRad="12700" dir="4140000" algn="ctr" rotWithShape="0">
              <a:srgbClr val="000000">
                <a:alpha val="21000"/>
              </a:srgbClr>
            </a:outerShdw>
          </a:effectLst>
        </p:grpSpPr>
        <p:sp>
          <p:nvSpPr>
            <p:cNvPr id="98" name="Oval 97">
              <a:extLst>
                <a:ext uri="{FF2B5EF4-FFF2-40B4-BE49-F238E27FC236}">
                  <a16:creationId xmlns:a16="http://schemas.microsoft.com/office/drawing/2014/main" id="{D06423B2-7914-4D9C-9696-8709A97CF875}"/>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9" name="TextBox 98">
              <a:extLst>
                <a:ext uri="{FF2B5EF4-FFF2-40B4-BE49-F238E27FC236}">
                  <a16:creationId xmlns:a16="http://schemas.microsoft.com/office/drawing/2014/main" id="{43F676BD-BF96-4320-81C2-4B95EE591671}"/>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00" name="Group 99">
            <a:extLst>
              <a:ext uri="{FF2B5EF4-FFF2-40B4-BE49-F238E27FC236}">
                <a16:creationId xmlns:a16="http://schemas.microsoft.com/office/drawing/2014/main" id="{9947E75E-5677-4C61-A172-6B44F0CD6ED5}"/>
              </a:ext>
            </a:extLst>
          </p:cNvPr>
          <p:cNvGrpSpPr/>
          <p:nvPr/>
        </p:nvGrpSpPr>
        <p:grpSpPr bwMode="auto">
          <a:xfrm>
            <a:off x="4170291" y="3747332"/>
            <a:ext cx="269671" cy="272800"/>
            <a:chOff x="2361864" y="3068569"/>
            <a:chExt cx="269638" cy="273000"/>
          </a:xfrm>
          <a:effectLst>
            <a:outerShdw blurRad="12700" dir="4140000" algn="ctr" rotWithShape="0">
              <a:srgbClr val="000000">
                <a:alpha val="21000"/>
              </a:srgbClr>
            </a:outerShdw>
          </a:effectLst>
        </p:grpSpPr>
        <p:sp>
          <p:nvSpPr>
            <p:cNvPr id="101" name="Oval 100">
              <a:extLst>
                <a:ext uri="{FF2B5EF4-FFF2-40B4-BE49-F238E27FC236}">
                  <a16:creationId xmlns:a16="http://schemas.microsoft.com/office/drawing/2014/main" id="{EF6D8B5A-A91F-4524-BA5E-7467C066A84B}"/>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3" name="TextBox 102">
              <a:extLst>
                <a:ext uri="{FF2B5EF4-FFF2-40B4-BE49-F238E27FC236}">
                  <a16:creationId xmlns:a16="http://schemas.microsoft.com/office/drawing/2014/main" id="{E4C5A000-C42D-4F1F-AAEA-69B506DEBF92}"/>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sp>
        <p:nvSpPr>
          <p:cNvPr id="5" name="TextBox 4">
            <a:extLst>
              <a:ext uri="{FF2B5EF4-FFF2-40B4-BE49-F238E27FC236}">
                <a16:creationId xmlns:a16="http://schemas.microsoft.com/office/drawing/2014/main" id="{2E35B026-DF76-4678-87FD-DC63AE055B4C}"/>
              </a:ext>
            </a:extLst>
          </p:cNvPr>
          <p:cNvSpPr txBox="1"/>
          <p:nvPr/>
        </p:nvSpPr>
        <p:spPr>
          <a:xfrm>
            <a:off x="5452306" y="3736757"/>
            <a:ext cx="355107" cy="400110"/>
          </a:xfrm>
          <a:prstGeom prst="rect">
            <a:avLst/>
          </a:prstGeom>
          <a:noFill/>
        </p:spPr>
        <p:txBody>
          <a:bodyPr wrap="square" rtlCol="0">
            <a:spAutoFit/>
          </a:bodyPr>
          <a:lstStyle/>
          <a:p>
            <a:pPr algn="ctr"/>
            <a:r>
              <a:rPr lang="en-GB" sz="2000" dirty="0">
                <a:solidFill>
                  <a:srgbClr val="32B3A2"/>
                </a:solidFill>
              </a:rPr>
              <a:t>6</a:t>
            </a:r>
          </a:p>
        </p:txBody>
      </p:sp>
      <p:sp>
        <p:nvSpPr>
          <p:cNvPr id="179" name="TextBox 178">
            <a:extLst>
              <a:ext uri="{FF2B5EF4-FFF2-40B4-BE49-F238E27FC236}">
                <a16:creationId xmlns:a16="http://schemas.microsoft.com/office/drawing/2014/main" id="{E561BA55-A806-481F-9228-2CC3DCDEA243}"/>
              </a:ext>
            </a:extLst>
          </p:cNvPr>
          <p:cNvSpPr txBox="1"/>
          <p:nvPr/>
        </p:nvSpPr>
        <p:spPr>
          <a:xfrm>
            <a:off x="5452306" y="4124230"/>
            <a:ext cx="355107" cy="400110"/>
          </a:xfrm>
          <a:prstGeom prst="rect">
            <a:avLst/>
          </a:prstGeom>
          <a:noFill/>
        </p:spPr>
        <p:txBody>
          <a:bodyPr wrap="square" rtlCol="0">
            <a:spAutoFit/>
          </a:bodyPr>
          <a:lstStyle/>
          <a:p>
            <a:pPr algn="ctr"/>
            <a:r>
              <a:rPr lang="en-GB" sz="2000" dirty="0">
                <a:solidFill>
                  <a:srgbClr val="32B3A2"/>
                </a:solidFill>
              </a:rPr>
              <a:t>2</a:t>
            </a:r>
          </a:p>
        </p:txBody>
      </p:sp>
      <p:sp>
        <p:nvSpPr>
          <p:cNvPr id="180" name="TextBox 179">
            <a:extLst>
              <a:ext uri="{FF2B5EF4-FFF2-40B4-BE49-F238E27FC236}">
                <a16:creationId xmlns:a16="http://schemas.microsoft.com/office/drawing/2014/main" id="{16A28517-B63A-49A6-B2B6-92A2F152E1E0}"/>
              </a:ext>
            </a:extLst>
          </p:cNvPr>
          <p:cNvSpPr txBox="1"/>
          <p:nvPr/>
        </p:nvSpPr>
        <p:spPr>
          <a:xfrm>
            <a:off x="5933541" y="3724120"/>
            <a:ext cx="355107" cy="400110"/>
          </a:xfrm>
          <a:prstGeom prst="rect">
            <a:avLst/>
          </a:prstGeom>
          <a:noFill/>
        </p:spPr>
        <p:txBody>
          <a:bodyPr wrap="square" rtlCol="0">
            <a:spAutoFit/>
          </a:bodyPr>
          <a:lstStyle/>
          <a:p>
            <a:pPr algn="ctr"/>
            <a:r>
              <a:rPr lang="en-GB" sz="2000" dirty="0">
                <a:solidFill>
                  <a:srgbClr val="F9B000"/>
                </a:solidFill>
              </a:rPr>
              <a:t>3</a:t>
            </a:r>
          </a:p>
        </p:txBody>
      </p:sp>
      <p:sp>
        <p:nvSpPr>
          <p:cNvPr id="181" name="TextBox 180">
            <a:extLst>
              <a:ext uri="{FF2B5EF4-FFF2-40B4-BE49-F238E27FC236}">
                <a16:creationId xmlns:a16="http://schemas.microsoft.com/office/drawing/2014/main" id="{7D983B6B-EE0E-44E1-8CCC-D3CA148B9D7D}"/>
              </a:ext>
            </a:extLst>
          </p:cNvPr>
          <p:cNvSpPr txBox="1"/>
          <p:nvPr/>
        </p:nvSpPr>
        <p:spPr>
          <a:xfrm>
            <a:off x="5933541" y="4124230"/>
            <a:ext cx="355107" cy="400110"/>
          </a:xfrm>
          <a:prstGeom prst="rect">
            <a:avLst/>
          </a:prstGeom>
          <a:noFill/>
        </p:spPr>
        <p:txBody>
          <a:bodyPr wrap="square" rtlCol="0">
            <a:spAutoFit/>
          </a:bodyPr>
          <a:lstStyle/>
          <a:p>
            <a:pPr algn="ctr"/>
            <a:r>
              <a:rPr lang="en-GB" sz="2000" dirty="0">
                <a:solidFill>
                  <a:srgbClr val="F9B000"/>
                </a:solidFill>
              </a:rPr>
              <a:t>8</a:t>
            </a:r>
          </a:p>
        </p:txBody>
      </p:sp>
      <p:sp>
        <p:nvSpPr>
          <p:cNvPr id="182" name="TextBox 181">
            <a:extLst>
              <a:ext uri="{FF2B5EF4-FFF2-40B4-BE49-F238E27FC236}">
                <a16:creationId xmlns:a16="http://schemas.microsoft.com/office/drawing/2014/main" id="{938A61B5-84D8-4ADA-BC16-CFC9B521D2DE}"/>
              </a:ext>
            </a:extLst>
          </p:cNvPr>
          <p:cNvSpPr txBox="1"/>
          <p:nvPr/>
        </p:nvSpPr>
        <p:spPr>
          <a:xfrm>
            <a:off x="6405898" y="3749394"/>
            <a:ext cx="355107" cy="400110"/>
          </a:xfrm>
          <a:prstGeom prst="rect">
            <a:avLst/>
          </a:prstGeom>
          <a:noFill/>
        </p:spPr>
        <p:txBody>
          <a:bodyPr wrap="square" rtlCol="0">
            <a:spAutoFit/>
          </a:bodyPr>
          <a:lstStyle/>
          <a:p>
            <a:pPr algn="ctr"/>
            <a:r>
              <a:rPr lang="en-GB" sz="2000" dirty="0">
                <a:solidFill>
                  <a:srgbClr val="E61F67"/>
                </a:solidFill>
              </a:rPr>
              <a:t>5</a:t>
            </a:r>
          </a:p>
        </p:txBody>
      </p:sp>
      <p:sp>
        <p:nvSpPr>
          <p:cNvPr id="183" name="TextBox 182">
            <a:extLst>
              <a:ext uri="{FF2B5EF4-FFF2-40B4-BE49-F238E27FC236}">
                <a16:creationId xmlns:a16="http://schemas.microsoft.com/office/drawing/2014/main" id="{299ACD4E-31FD-441C-B240-651B20EA6377}"/>
              </a:ext>
            </a:extLst>
          </p:cNvPr>
          <p:cNvSpPr txBox="1"/>
          <p:nvPr/>
        </p:nvSpPr>
        <p:spPr>
          <a:xfrm>
            <a:off x="6405898" y="4124230"/>
            <a:ext cx="355107" cy="400110"/>
          </a:xfrm>
          <a:prstGeom prst="rect">
            <a:avLst/>
          </a:prstGeom>
          <a:noFill/>
        </p:spPr>
        <p:txBody>
          <a:bodyPr wrap="square" rtlCol="0">
            <a:spAutoFit/>
          </a:bodyPr>
          <a:lstStyle/>
          <a:p>
            <a:pPr algn="ctr"/>
            <a:r>
              <a:rPr lang="en-GB" sz="2000" dirty="0">
                <a:solidFill>
                  <a:srgbClr val="E61F67"/>
                </a:solidFill>
              </a:rPr>
              <a:t>3</a:t>
            </a:r>
          </a:p>
        </p:txBody>
      </p:sp>
      <p:grpSp>
        <p:nvGrpSpPr>
          <p:cNvPr id="47" name="ICONS">
            <a:extLst>
              <a:ext uri="{FF2B5EF4-FFF2-40B4-BE49-F238E27FC236}">
                <a16:creationId xmlns:a16="http://schemas.microsoft.com/office/drawing/2014/main" id="{B4C0763F-80DB-4579-B8C6-15E03BA13806}"/>
              </a:ext>
            </a:extLst>
          </p:cNvPr>
          <p:cNvGrpSpPr>
            <a:grpSpLocks/>
          </p:cNvGrpSpPr>
          <p:nvPr/>
        </p:nvGrpSpPr>
        <p:grpSpPr bwMode="auto">
          <a:xfrm>
            <a:off x="7480300" y="620713"/>
            <a:ext cx="1238250" cy="865187"/>
            <a:chOff x="7480751" y="621486"/>
            <a:chExt cx="1238498" cy="864000"/>
          </a:xfrm>
        </p:grpSpPr>
        <p:pic>
          <p:nvPicPr>
            <p:cNvPr id="48" name="Assessment" hidden="1">
              <a:extLst>
                <a:ext uri="{FF2B5EF4-FFF2-40B4-BE49-F238E27FC236}">
                  <a16:creationId xmlns:a16="http://schemas.microsoft.com/office/drawing/2014/main" id="{D9E856E1-5171-40EE-83A3-36DBF47142A6}"/>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 name="Mental and Oral Starter" hidden="1">
              <a:extLst>
                <a:ext uri="{FF2B5EF4-FFF2-40B4-BE49-F238E27FC236}">
                  <a16:creationId xmlns:a16="http://schemas.microsoft.com/office/drawing/2014/main" id="{BAE5A071-51E2-4BD9-8A8C-ACA3798B675F}"/>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 name="Group Work" hidden="1">
              <a:extLst>
                <a:ext uri="{FF2B5EF4-FFF2-40B4-BE49-F238E27FC236}">
                  <a16:creationId xmlns:a16="http://schemas.microsoft.com/office/drawing/2014/main" id="{483A28B1-0183-4E30-AFD8-D7E245BCD5B4}"/>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Talking Partners" hidden="1">
              <a:extLst>
                <a:ext uri="{FF2B5EF4-FFF2-40B4-BE49-F238E27FC236}">
                  <a16:creationId xmlns:a16="http://schemas.microsoft.com/office/drawing/2014/main" id="{04FE3061-3549-4044-B6FE-465DBF049F89}"/>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Pairs" hidden="1">
              <a:extLst>
                <a:ext uri="{FF2B5EF4-FFF2-40B4-BE49-F238E27FC236}">
                  <a16:creationId xmlns:a16="http://schemas.microsoft.com/office/drawing/2014/main" id="{DBF75200-7EBE-4700-A461-BC24603DEC2C}"/>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 name="Individual Work" hidden="1">
              <a:extLst>
                <a:ext uri="{FF2B5EF4-FFF2-40B4-BE49-F238E27FC236}">
                  <a16:creationId xmlns:a16="http://schemas.microsoft.com/office/drawing/2014/main" id="{E0172E61-3F91-4C6E-9817-533D987CB4D4}"/>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 name="Whole Class">
              <a:extLst>
                <a:ext uri="{FF2B5EF4-FFF2-40B4-BE49-F238E27FC236}">
                  <a16:creationId xmlns:a16="http://schemas.microsoft.com/office/drawing/2014/main" id="{86D592F6-8C25-4EB1-A492-F6E06BC76CBC}"/>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7480751" y="621486"/>
              <a:ext cx="1238498"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07" name="Picture 4">
            <a:extLst>
              <a:ext uri="{FF2B5EF4-FFF2-40B4-BE49-F238E27FC236}">
                <a16:creationId xmlns:a16="http://schemas.microsoft.com/office/drawing/2014/main" id="{5E6930C3-4EB1-4088-B26C-297F705F149B}"/>
              </a:ext>
            </a:extLst>
          </p:cNvPr>
          <p:cNvPicPr>
            <a:picLocks noChangeAspect="1"/>
          </p:cNvPicPr>
          <p:nvPr/>
        </p:nvPicPr>
        <p:blipFill rotWithShape="1">
          <a:blip r:embed="rId10" cstate="screen">
            <a:extLst>
              <a:ext uri="{28A0092B-C50C-407E-A947-70E740481C1C}">
                <a14:useLocalDpi xmlns:a14="http://schemas.microsoft.com/office/drawing/2010/main"/>
              </a:ext>
            </a:extLst>
          </a:blip>
          <a:srcRect t="1" b="36782"/>
          <a:stretch/>
        </p:blipFill>
        <p:spPr bwMode="auto">
          <a:xfrm>
            <a:off x="6874865" y="2643940"/>
            <a:ext cx="1924052" cy="3477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 name="TextBox 101">
            <a:extLst>
              <a:ext uri="{FF2B5EF4-FFF2-40B4-BE49-F238E27FC236}">
                <a16:creationId xmlns:a16="http://schemas.microsoft.com/office/drawing/2014/main" id="{F22D0386-03DF-4F86-AAB3-A240C3BC74D1}"/>
              </a:ext>
            </a:extLst>
          </p:cNvPr>
          <p:cNvSpPr txBox="1"/>
          <p:nvPr/>
        </p:nvSpPr>
        <p:spPr>
          <a:xfrm>
            <a:off x="7111353" y="5445761"/>
            <a:ext cx="1285875" cy="495108"/>
          </a:xfrm>
          <a:prstGeom prst="rect">
            <a:avLst/>
          </a:prstGeom>
          <a:solidFill>
            <a:srgbClr val="AFDEF8"/>
          </a:solidFill>
          <a:ln w="28575">
            <a:solidFill>
              <a:schemeClr val="bg1"/>
            </a:solidFill>
          </a:ln>
        </p:spPr>
        <p:txBody>
          <a:bodyPr wrap="square" lIns="108000" tIns="108000" rIns="108000" bIns="108000" rtlCol="0">
            <a:spAutoFit/>
          </a:bodyPr>
          <a:lstStyle/>
          <a:p>
            <a:r>
              <a:rPr lang="en-GB" b="1" dirty="0"/>
              <a:t> 635 - 283</a:t>
            </a:r>
          </a:p>
        </p:txBody>
      </p:sp>
      <p:grpSp>
        <p:nvGrpSpPr>
          <p:cNvPr id="113" name="Group 112">
            <a:extLst>
              <a:ext uri="{FF2B5EF4-FFF2-40B4-BE49-F238E27FC236}">
                <a16:creationId xmlns:a16="http://schemas.microsoft.com/office/drawing/2014/main" id="{C3DDD8F6-6994-44E2-87DE-56425024AFC4}"/>
              </a:ext>
            </a:extLst>
          </p:cNvPr>
          <p:cNvGrpSpPr/>
          <p:nvPr/>
        </p:nvGrpSpPr>
        <p:grpSpPr>
          <a:xfrm>
            <a:off x="1484596" y="3757699"/>
            <a:ext cx="418950" cy="288945"/>
            <a:chOff x="2279393" y="3052881"/>
            <a:chExt cx="446198" cy="307738"/>
          </a:xfrm>
          <a:effectLst>
            <a:outerShdw blurRad="25400" dir="4140000" algn="ctr" rotWithShape="0">
              <a:srgbClr val="000000">
                <a:alpha val="21000"/>
              </a:srgbClr>
            </a:outerShdw>
          </a:effectLst>
        </p:grpSpPr>
        <p:sp>
          <p:nvSpPr>
            <p:cNvPr id="115" name="Oval 114">
              <a:extLst>
                <a:ext uri="{FF2B5EF4-FFF2-40B4-BE49-F238E27FC236}">
                  <a16:creationId xmlns:a16="http://schemas.microsoft.com/office/drawing/2014/main" id="{DB37A6D7-50EE-4DEB-81B4-FEDA5EA60BEC}"/>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7" name="TextBox 116">
              <a:extLst>
                <a:ext uri="{FF2B5EF4-FFF2-40B4-BE49-F238E27FC236}">
                  <a16:creationId xmlns:a16="http://schemas.microsoft.com/office/drawing/2014/main" id="{14B991EB-C596-4260-B5D9-D5995EE610EB}"/>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119" name="Group 118">
            <a:extLst>
              <a:ext uri="{FF2B5EF4-FFF2-40B4-BE49-F238E27FC236}">
                <a16:creationId xmlns:a16="http://schemas.microsoft.com/office/drawing/2014/main" id="{32FC49A2-92F0-4DEB-A866-BA824A1BF6FE}"/>
              </a:ext>
            </a:extLst>
          </p:cNvPr>
          <p:cNvGrpSpPr/>
          <p:nvPr/>
        </p:nvGrpSpPr>
        <p:grpSpPr>
          <a:xfrm>
            <a:off x="850060" y="4103208"/>
            <a:ext cx="418950" cy="288945"/>
            <a:chOff x="2279393" y="3052881"/>
            <a:chExt cx="446198" cy="307738"/>
          </a:xfrm>
          <a:effectLst>
            <a:outerShdw blurRad="25400" dir="4140000" algn="ctr" rotWithShape="0">
              <a:srgbClr val="000000">
                <a:alpha val="21000"/>
              </a:srgbClr>
            </a:outerShdw>
          </a:effectLst>
        </p:grpSpPr>
        <p:sp>
          <p:nvSpPr>
            <p:cNvPr id="121" name="Oval 120">
              <a:extLst>
                <a:ext uri="{FF2B5EF4-FFF2-40B4-BE49-F238E27FC236}">
                  <a16:creationId xmlns:a16="http://schemas.microsoft.com/office/drawing/2014/main" id="{A1479EDA-EC35-4AE7-ABDE-CD48A461320A}"/>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1" name="TextBox 130">
              <a:extLst>
                <a:ext uri="{FF2B5EF4-FFF2-40B4-BE49-F238E27FC236}">
                  <a16:creationId xmlns:a16="http://schemas.microsoft.com/office/drawing/2014/main" id="{811129F8-F492-4403-A110-3CBE3651C946}"/>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135" name="Group 134">
            <a:extLst>
              <a:ext uri="{FF2B5EF4-FFF2-40B4-BE49-F238E27FC236}">
                <a16:creationId xmlns:a16="http://schemas.microsoft.com/office/drawing/2014/main" id="{9F1030B9-5AA8-4D57-A524-6B31C647A76B}"/>
              </a:ext>
            </a:extLst>
          </p:cNvPr>
          <p:cNvGrpSpPr/>
          <p:nvPr/>
        </p:nvGrpSpPr>
        <p:grpSpPr>
          <a:xfrm>
            <a:off x="1803447" y="3757699"/>
            <a:ext cx="418950" cy="288945"/>
            <a:chOff x="2279393" y="3052881"/>
            <a:chExt cx="446198" cy="307738"/>
          </a:xfrm>
          <a:effectLst>
            <a:outerShdw blurRad="25400" dir="4140000" algn="ctr" rotWithShape="0">
              <a:srgbClr val="000000">
                <a:alpha val="21000"/>
              </a:srgbClr>
            </a:outerShdw>
          </a:effectLst>
        </p:grpSpPr>
        <p:sp>
          <p:nvSpPr>
            <p:cNvPr id="136" name="Oval 135">
              <a:extLst>
                <a:ext uri="{FF2B5EF4-FFF2-40B4-BE49-F238E27FC236}">
                  <a16:creationId xmlns:a16="http://schemas.microsoft.com/office/drawing/2014/main" id="{60D8F165-7075-490B-B759-044CEEA47EE1}"/>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7" name="TextBox 136">
              <a:extLst>
                <a:ext uri="{FF2B5EF4-FFF2-40B4-BE49-F238E27FC236}">
                  <a16:creationId xmlns:a16="http://schemas.microsoft.com/office/drawing/2014/main" id="{A8D9927F-0DE7-45D9-BCA0-41C04BCB50A2}"/>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138" name="Group 137">
            <a:extLst>
              <a:ext uri="{FF2B5EF4-FFF2-40B4-BE49-F238E27FC236}">
                <a16:creationId xmlns:a16="http://schemas.microsoft.com/office/drawing/2014/main" id="{70076EB6-308A-4209-8966-6C097D1135C0}"/>
              </a:ext>
            </a:extLst>
          </p:cNvPr>
          <p:cNvGrpSpPr/>
          <p:nvPr/>
        </p:nvGrpSpPr>
        <p:grpSpPr>
          <a:xfrm>
            <a:off x="2823913" y="3757760"/>
            <a:ext cx="349055" cy="290319"/>
            <a:chOff x="2314065" y="3052881"/>
            <a:chExt cx="369998" cy="307738"/>
          </a:xfrm>
          <a:effectLst>
            <a:outerShdw blurRad="12700" dir="4140000" algn="ctr" rotWithShape="0">
              <a:srgbClr val="000000">
                <a:alpha val="21000"/>
              </a:srgbClr>
            </a:outerShdw>
          </a:effectLst>
        </p:grpSpPr>
        <p:sp>
          <p:nvSpPr>
            <p:cNvPr id="139" name="Oval 138">
              <a:extLst>
                <a:ext uri="{FF2B5EF4-FFF2-40B4-BE49-F238E27FC236}">
                  <a16:creationId xmlns:a16="http://schemas.microsoft.com/office/drawing/2014/main" id="{678DE1F2-C7EE-479C-8D5F-25546B300CE2}"/>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0" name="TextBox 139">
              <a:extLst>
                <a:ext uri="{FF2B5EF4-FFF2-40B4-BE49-F238E27FC236}">
                  <a16:creationId xmlns:a16="http://schemas.microsoft.com/office/drawing/2014/main" id="{C5C9F7CD-E0D3-437D-B089-039EEA115E76}"/>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47" name="Group 146">
            <a:extLst>
              <a:ext uri="{FF2B5EF4-FFF2-40B4-BE49-F238E27FC236}">
                <a16:creationId xmlns:a16="http://schemas.microsoft.com/office/drawing/2014/main" id="{6087B40C-E8EB-4A88-98A9-8F3D01C555B8}"/>
              </a:ext>
            </a:extLst>
          </p:cNvPr>
          <p:cNvGrpSpPr/>
          <p:nvPr/>
        </p:nvGrpSpPr>
        <p:grpSpPr bwMode="auto">
          <a:xfrm>
            <a:off x="4484673" y="3747332"/>
            <a:ext cx="269671" cy="272800"/>
            <a:chOff x="2361864" y="3068569"/>
            <a:chExt cx="269638" cy="273000"/>
          </a:xfrm>
          <a:effectLst>
            <a:outerShdw blurRad="12700" dir="4140000" algn="ctr" rotWithShape="0">
              <a:srgbClr val="000000">
                <a:alpha val="21000"/>
              </a:srgbClr>
            </a:outerShdw>
          </a:effectLst>
        </p:grpSpPr>
        <p:sp>
          <p:nvSpPr>
            <p:cNvPr id="148" name="Oval 147">
              <a:extLst>
                <a:ext uri="{FF2B5EF4-FFF2-40B4-BE49-F238E27FC236}">
                  <a16:creationId xmlns:a16="http://schemas.microsoft.com/office/drawing/2014/main" id="{640C7814-B70E-4C58-87B3-EC6AB383728E}"/>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9" name="TextBox 148">
              <a:extLst>
                <a:ext uri="{FF2B5EF4-FFF2-40B4-BE49-F238E27FC236}">
                  <a16:creationId xmlns:a16="http://schemas.microsoft.com/office/drawing/2014/main" id="{D2DD8407-A21D-4272-BB97-D3A60F7C4FF5}"/>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73" name="Group 72">
            <a:extLst>
              <a:ext uri="{FF2B5EF4-FFF2-40B4-BE49-F238E27FC236}">
                <a16:creationId xmlns:a16="http://schemas.microsoft.com/office/drawing/2014/main" id="{409CD72B-88D5-43C3-9D59-F0A46C9E8428}"/>
              </a:ext>
            </a:extLst>
          </p:cNvPr>
          <p:cNvGrpSpPr/>
          <p:nvPr/>
        </p:nvGrpSpPr>
        <p:grpSpPr>
          <a:xfrm>
            <a:off x="1178341" y="4100619"/>
            <a:ext cx="418950" cy="288945"/>
            <a:chOff x="2279393" y="3052881"/>
            <a:chExt cx="446198" cy="307738"/>
          </a:xfrm>
          <a:effectLst>
            <a:outerShdw blurRad="25400" dir="4140000" algn="ctr" rotWithShape="0">
              <a:srgbClr val="000000">
                <a:alpha val="21000"/>
              </a:srgbClr>
            </a:outerShdw>
          </a:effectLst>
        </p:grpSpPr>
        <p:sp>
          <p:nvSpPr>
            <p:cNvPr id="74" name="Oval 73">
              <a:extLst>
                <a:ext uri="{FF2B5EF4-FFF2-40B4-BE49-F238E27FC236}">
                  <a16:creationId xmlns:a16="http://schemas.microsoft.com/office/drawing/2014/main" id="{59A7E009-FE98-45F9-AAD9-E95AF99784EE}"/>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5" name="TextBox 74">
              <a:extLst>
                <a:ext uri="{FF2B5EF4-FFF2-40B4-BE49-F238E27FC236}">
                  <a16:creationId xmlns:a16="http://schemas.microsoft.com/office/drawing/2014/main" id="{1E07E07C-AFDB-4B24-B8D6-7A85C7FB1662}"/>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79" name="Group 78">
            <a:extLst>
              <a:ext uri="{FF2B5EF4-FFF2-40B4-BE49-F238E27FC236}">
                <a16:creationId xmlns:a16="http://schemas.microsoft.com/office/drawing/2014/main" id="{11A31AFF-A69F-4E0E-9214-004AF2AD25C9}"/>
              </a:ext>
            </a:extLst>
          </p:cNvPr>
          <p:cNvGrpSpPr/>
          <p:nvPr/>
        </p:nvGrpSpPr>
        <p:grpSpPr bwMode="auto">
          <a:xfrm>
            <a:off x="3535769" y="4049890"/>
            <a:ext cx="269671" cy="272800"/>
            <a:chOff x="2361864" y="3068569"/>
            <a:chExt cx="269638" cy="273000"/>
          </a:xfrm>
          <a:effectLst>
            <a:outerShdw blurRad="12700" dir="4140000" algn="ctr" rotWithShape="0">
              <a:srgbClr val="000000">
                <a:alpha val="21000"/>
              </a:srgbClr>
            </a:outerShdw>
          </a:effectLst>
        </p:grpSpPr>
        <p:sp>
          <p:nvSpPr>
            <p:cNvPr id="80" name="Oval 79">
              <a:extLst>
                <a:ext uri="{FF2B5EF4-FFF2-40B4-BE49-F238E27FC236}">
                  <a16:creationId xmlns:a16="http://schemas.microsoft.com/office/drawing/2014/main" id="{0ABB09A0-D9D9-485A-885D-F36C360E99A2}"/>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1" name="TextBox 80">
              <a:extLst>
                <a:ext uri="{FF2B5EF4-FFF2-40B4-BE49-F238E27FC236}">
                  <a16:creationId xmlns:a16="http://schemas.microsoft.com/office/drawing/2014/main" id="{7512A01C-20B4-4990-AE72-447880C2456C}"/>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cxnSp>
        <p:nvCxnSpPr>
          <p:cNvPr id="69" name="Straight Connector 68">
            <a:extLst>
              <a:ext uri="{FF2B5EF4-FFF2-40B4-BE49-F238E27FC236}">
                <a16:creationId xmlns:a16="http://schemas.microsoft.com/office/drawing/2014/main" id="{B7162EF0-DA58-4094-9FE8-011B0B60D91B}"/>
              </a:ext>
            </a:extLst>
          </p:cNvPr>
          <p:cNvCxnSpPr/>
          <p:nvPr/>
        </p:nvCxnSpPr>
        <p:spPr>
          <a:xfrm flipV="1">
            <a:off x="3545539" y="3750033"/>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589F3224-5419-4897-8336-1F136CDC1DC0}"/>
              </a:ext>
            </a:extLst>
          </p:cNvPr>
          <p:cNvCxnSpPr/>
          <p:nvPr/>
        </p:nvCxnSpPr>
        <p:spPr>
          <a:xfrm flipV="1">
            <a:off x="3838910" y="3735950"/>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3A441075-A229-4075-8FE0-82348BD0390F}"/>
              </a:ext>
            </a:extLst>
          </p:cNvPr>
          <p:cNvCxnSpPr/>
          <p:nvPr/>
        </p:nvCxnSpPr>
        <p:spPr>
          <a:xfrm flipV="1">
            <a:off x="4160345" y="3735950"/>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84" name="TextBox 83">
            <a:extLst>
              <a:ext uri="{FF2B5EF4-FFF2-40B4-BE49-F238E27FC236}">
                <a16:creationId xmlns:a16="http://schemas.microsoft.com/office/drawing/2014/main" id="{A8C2BFD7-651B-4CAB-8B73-BCE4A6E377D1}"/>
              </a:ext>
            </a:extLst>
          </p:cNvPr>
          <p:cNvSpPr txBox="1"/>
          <p:nvPr/>
        </p:nvSpPr>
        <p:spPr>
          <a:xfrm>
            <a:off x="6405898" y="4515699"/>
            <a:ext cx="355107" cy="400110"/>
          </a:xfrm>
          <a:prstGeom prst="rect">
            <a:avLst/>
          </a:prstGeom>
          <a:noFill/>
        </p:spPr>
        <p:txBody>
          <a:bodyPr wrap="square" rtlCol="0">
            <a:spAutoFit/>
          </a:bodyPr>
          <a:lstStyle/>
          <a:p>
            <a:pPr algn="ctr"/>
            <a:r>
              <a:rPr lang="en-GB" sz="2000" dirty="0">
                <a:solidFill>
                  <a:srgbClr val="E61F67"/>
                </a:solidFill>
              </a:rPr>
              <a:t>2</a:t>
            </a:r>
          </a:p>
        </p:txBody>
      </p:sp>
    </p:spTree>
    <p:extLst>
      <p:ext uri="{BB962C8B-B14F-4D97-AF65-F5344CB8AC3E}">
        <p14:creationId xmlns:p14="http://schemas.microsoft.com/office/powerpoint/2010/main" val="12614796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fade">
                                      <p:cBhvr>
                                        <p:cTn id="7" dur="1000"/>
                                        <p:tgtEl>
                                          <p:spTgt spid="66"/>
                                        </p:tgtEl>
                                      </p:cBhvr>
                                    </p:animEffect>
                                    <p:anim calcmode="lin" valueType="num">
                                      <p:cBhvr>
                                        <p:cTn id="8" dur="1000" fill="hold"/>
                                        <p:tgtEl>
                                          <p:spTgt spid="66"/>
                                        </p:tgtEl>
                                        <p:attrNameLst>
                                          <p:attrName>ppt_x</p:attrName>
                                        </p:attrNameLst>
                                      </p:cBhvr>
                                      <p:tavLst>
                                        <p:tav tm="0">
                                          <p:val>
                                            <p:strVal val="#ppt_x"/>
                                          </p:val>
                                        </p:tav>
                                        <p:tav tm="100000">
                                          <p:val>
                                            <p:strVal val="#ppt_x"/>
                                          </p:val>
                                        </p:tav>
                                      </p:tavLst>
                                    </p:anim>
                                    <p:anim calcmode="lin" valueType="num">
                                      <p:cBhvr>
                                        <p:cTn id="9" dur="1000" fill="hold"/>
                                        <p:tgtEl>
                                          <p:spTgt spid="6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69"/>
                                        </p:tgtEl>
                                        <p:attrNameLst>
                                          <p:attrName>style.visibility</p:attrName>
                                        </p:attrNameLst>
                                      </p:cBhvr>
                                      <p:to>
                                        <p:strVal val="visible"/>
                                      </p:to>
                                    </p:set>
                                    <p:animEffect transition="in" filter="fade">
                                      <p:cBhvr>
                                        <p:cTn id="14" dur="300"/>
                                        <p:tgtEl>
                                          <p:spTgt spid="69"/>
                                        </p:tgtEl>
                                      </p:cBhvr>
                                    </p:animEffect>
                                  </p:childTnLst>
                                </p:cTn>
                              </p:par>
                            </p:childTnLst>
                          </p:cTn>
                        </p:par>
                        <p:par>
                          <p:cTn id="15" fill="hold">
                            <p:stCondLst>
                              <p:cond delay="300"/>
                            </p:stCondLst>
                            <p:childTnLst>
                              <p:par>
                                <p:cTn id="16" presetID="10" presetClass="entr" presetSubtype="0" fill="hold" nodeType="afterEffect">
                                  <p:stCondLst>
                                    <p:cond delay="0"/>
                                  </p:stCondLst>
                                  <p:childTnLst>
                                    <p:set>
                                      <p:cBhvr>
                                        <p:cTn id="17" dur="1" fill="hold">
                                          <p:stCondLst>
                                            <p:cond delay="0"/>
                                          </p:stCondLst>
                                        </p:cTn>
                                        <p:tgtEl>
                                          <p:spTgt spid="82"/>
                                        </p:tgtEl>
                                        <p:attrNameLst>
                                          <p:attrName>style.visibility</p:attrName>
                                        </p:attrNameLst>
                                      </p:cBhvr>
                                      <p:to>
                                        <p:strVal val="visible"/>
                                      </p:to>
                                    </p:set>
                                    <p:animEffect transition="in" filter="fade">
                                      <p:cBhvr>
                                        <p:cTn id="18" dur="300"/>
                                        <p:tgtEl>
                                          <p:spTgt spid="82"/>
                                        </p:tgtEl>
                                      </p:cBhvr>
                                    </p:animEffect>
                                  </p:childTnLst>
                                </p:cTn>
                              </p:par>
                            </p:childTnLst>
                          </p:cTn>
                        </p:par>
                        <p:par>
                          <p:cTn id="19" fill="hold">
                            <p:stCondLst>
                              <p:cond delay="600"/>
                            </p:stCondLst>
                            <p:childTnLst>
                              <p:par>
                                <p:cTn id="20" presetID="10" presetClass="entr" presetSubtype="0" fill="hold" nodeType="afterEffect">
                                  <p:stCondLst>
                                    <p:cond delay="0"/>
                                  </p:stCondLst>
                                  <p:childTnLst>
                                    <p:set>
                                      <p:cBhvr>
                                        <p:cTn id="21" dur="1" fill="hold">
                                          <p:stCondLst>
                                            <p:cond delay="0"/>
                                          </p:stCondLst>
                                        </p:cTn>
                                        <p:tgtEl>
                                          <p:spTgt spid="83"/>
                                        </p:tgtEl>
                                        <p:attrNameLst>
                                          <p:attrName>style.visibility</p:attrName>
                                        </p:attrNameLst>
                                      </p:cBhvr>
                                      <p:to>
                                        <p:strVal val="visible"/>
                                      </p:to>
                                    </p:set>
                                    <p:animEffect transition="in" filter="fade">
                                      <p:cBhvr>
                                        <p:cTn id="22" dur="300"/>
                                        <p:tgtEl>
                                          <p:spTgt spid="8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4"/>
                                        </p:tgtEl>
                                        <p:attrNameLst>
                                          <p:attrName>style.visibility</p:attrName>
                                        </p:attrNameLst>
                                      </p:cBhvr>
                                      <p:to>
                                        <p:strVal val="visible"/>
                                      </p:to>
                                    </p:set>
                                    <p:animEffect transition="in" filter="fade">
                                      <p:cBhvr>
                                        <p:cTn id="27"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8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large brick building&#10;&#10;Description automatically generated">
            <a:extLst>
              <a:ext uri="{FF2B5EF4-FFF2-40B4-BE49-F238E27FC236}">
                <a16:creationId xmlns:a16="http://schemas.microsoft.com/office/drawing/2014/main" id="{8CEAE94A-FD1F-4552-96D8-70DF670D33F3}"/>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5119"/>
          <a:stretch/>
        </p:blipFill>
        <p:spPr>
          <a:xfrm flipH="1">
            <a:off x="752357" y="1539875"/>
            <a:ext cx="7632700" cy="4581221"/>
          </a:xfrm>
          <a:prstGeom prst="rect">
            <a:avLst/>
          </a:prstGeom>
        </p:spPr>
      </p:pic>
      <p:sp>
        <p:nvSpPr>
          <p:cNvPr id="66" name="TextBox 65">
            <a:extLst>
              <a:ext uri="{FF2B5EF4-FFF2-40B4-BE49-F238E27FC236}">
                <a16:creationId xmlns:a16="http://schemas.microsoft.com/office/drawing/2014/main" id="{414B46E8-5262-4D59-98DC-C0B6DE14E40E}"/>
              </a:ext>
            </a:extLst>
          </p:cNvPr>
          <p:cNvSpPr txBox="1"/>
          <p:nvPr/>
        </p:nvSpPr>
        <p:spPr>
          <a:xfrm>
            <a:off x="861134" y="1633847"/>
            <a:ext cx="7412854" cy="1326105"/>
          </a:xfrm>
          <a:prstGeom prst="rect">
            <a:avLst/>
          </a:prstGeom>
          <a:solidFill>
            <a:schemeClr val="bg1"/>
          </a:solidFill>
          <a:ln w="28575">
            <a:solidFill>
              <a:srgbClr val="EE3531"/>
            </a:solidFill>
          </a:ln>
        </p:spPr>
        <p:txBody>
          <a:bodyPr wrap="square" lIns="108000" tIns="108000" rIns="108000" bIns="108000" rtlCol="0">
            <a:spAutoFit/>
          </a:bodyPr>
          <a:lstStyle/>
          <a:p>
            <a:pPr algn="just"/>
            <a:r>
              <a:rPr lang="en-GB" dirty="0"/>
              <a:t>In the tens column we have the calculation </a:t>
            </a:r>
            <a:r>
              <a:rPr lang="en-GB" b="1" dirty="0"/>
              <a:t>3 tens subtract 8 tens</a:t>
            </a:r>
            <a:r>
              <a:rPr lang="en-GB" dirty="0"/>
              <a:t>. Stop and think! We need to exchange 1 hundred from the hundreds column for 10 tens, to make the calculation </a:t>
            </a:r>
            <a:r>
              <a:rPr lang="en-GB" b="1" dirty="0"/>
              <a:t>13 tens subtract 8 tens equals 5 tens</a:t>
            </a:r>
            <a:r>
              <a:rPr lang="en-GB" dirty="0"/>
              <a:t>.</a:t>
            </a:r>
          </a:p>
        </p:txBody>
      </p:sp>
      <p:sp>
        <p:nvSpPr>
          <p:cNvPr id="19" name="Rectangle 18">
            <a:extLst>
              <a:ext uri="{FF2B5EF4-FFF2-40B4-BE49-F238E27FC236}">
                <a16:creationId xmlns:a16="http://schemas.microsoft.com/office/drawing/2014/main" id="{A1F3E6F7-0AE8-4036-925B-04BC47432D50}"/>
              </a:ext>
            </a:extLst>
          </p:cNvPr>
          <p:cNvSpPr/>
          <p:nvPr/>
        </p:nvSpPr>
        <p:spPr>
          <a:xfrm>
            <a:off x="497150" y="736904"/>
            <a:ext cx="8140823" cy="615553"/>
          </a:xfrm>
          <a:prstGeom prst="rect">
            <a:avLst/>
          </a:prstGeom>
        </p:spPr>
        <p:txBody>
          <a:bodyPr wrap="square" lIns="0" tIns="0" rIns="0" bIns="0">
            <a:spAutoFit/>
          </a:bodyPr>
          <a:lstStyle/>
          <a:p>
            <a:pPr algn="ctr" eaLnBrk="1" fontAlgn="auto" hangingPunct="1">
              <a:spcBef>
                <a:spcPts val="0"/>
              </a:spcBef>
              <a:spcAft>
                <a:spcPts val="0"/>
              </a:spcAft>
              <a:defRPr/>
            </a:pPr>
            <a:r>
              <a:rPr lang="en-GB" altLang="en-US" sz="4000" b="1" dirty="0"/>
              <a:t>Column Subtraction</a:t>
            </a:r>
            <a:endParaRPr lang="en-GB" sz="4000" b="1" dirty="0"/>
          </a:p>
        </p:txBody>
      </p:sp>
      <p:graphicFrame>
        <p:nvGraphicFramePr>
          <p:cNvPr id="57" name="Google Shape;505;ga37ea589f5_0_46">
            <a:extLst>
              <a:ext uri="{FF2B5EF4-FFF2-40B4-BE49-F238E27FC236}">
                <a16:creationId xmlns:a16="http://schemas.microsoft.com/office/drawing/2014/main" id="{F99FF46B-6E65-46CF-B61C-236DADCF4967}"/>
              </a:ext>
            </a:extLst>
          </p:cNvPr>
          <p:cNvGraphicFramePr/>
          <p:nvPr/>
        </p:nvGraphicFramePr>
        <p:xfrm>
          <a:off x="861134" y="3131739"/>
          <a:ext cx="3947196" cy="2789667"/>
        </p:xfrm>
        <a:graphic>
          <a:graphicData uri="http://schemas.openxmlformats.org/drawingml/2006/table">
            <a:tbl>
              <a:tblPr>
                <a:noFill/>
              </a:tblPr>
              <a:tblGrid>
                <a:gridCol w="1315732">
                  <a:extLst>
                    <a:ext uri="{9D8B030D-6E8A-4147-A177-3AD203B41FA5}">
                      <a16:colId xmlns:a16="http://schemas.microsoft.com/office/drawing/2014/main" val="20000"/>
                    </a:ext>
                  </a:extLst>
                </a:gridCol>
                <a:gridCol w="1315732">
                  <a:extLst>
                    <a:ext uri="{9D8B030D-6E8A-4147-A177-3AD203B41FA5}">
                      <a16:colId xmlns:a16="http://schemas.microsoft.com/office/drawing/2014/main" val="20001"/>
                    </a:ext>
                  </a:extLst>
                </a:gridCol>
                <a:gridCol w="1315732">
                  <a:extLst>
                    <a:ext uri="{9D8B030D-6E8A-4147-A177-3AD203B41FA5}">
                      <a16:colId xmlns:a16="http://schemas.microsoft.com/office/drawing/2014/main" val="20002"/>
                    </a:ext>
                  </a:extLst>
                </a:gridCol>
              </a:tblGrid>
              <a:tr h="552408">
                <a:tc>
                  <a:txBody>
                    <a:bodyPr/>
                    <a:lstStyle/>
                    <a:p>
                      <a:pPr marL="0" lvl="0" indent="0" algn="ctr" rtl="0">
                        <a:spcBef>
                          <a:spcPts val="0"/>
                        </a:spcBef>
                        <a:spcAft>
                          <a:spcPts val="0"/>
                        </a:spcAft>
                        <a:buNone/>
                      </a:pPr>
                      <a:r>
                        <a:rPr lang="en-US" sz="1800" b="1" dirty="0"/>
                        <a:t>100s</a:t>
                      </a:r>
                      <a:endParaRPr sz="1800" b="1" dirty="0"/>
                    </a:p>
                  </a:txBody>
                  <a:tcPr marT="91475" marB="914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chemeClr val="accent3"/>
                    </a:solidFill>
                  </a:tcPr>
                </a:tc>
                <a:tc>
                  <a:txBody>
                    <a:bodyPr/>
                    <a:lstStyle/>
                    <a:p>
                      <a:pPr marL="0" lvl="0" indent="0" algn="ctr" rtl="0">
                        <a:spcBef>
                          <a:spcPts val="0"/>
                        </a:spcBef>
                        <a:spcAft>
                          <a:spcPts val="0"/>
                        </a:spcAft>
                        <a:buNone/>
                      </a:pPr>
                      <a:r>
                        <a:rPr lang="en-US" sz="1800" b="1" dirty="0"/>
                        <a:t>10s</a:t>
                      </a:r>
                      <a:endParaRPr sz="1800" b="1" dirty="0"/>
                    </a:p>
                  </a:txBody>
                  <a:tcPr marT="91475" marB="914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9B000"/>
                    </a:solidFill>
                  </a:tcPr>
                </a:tc>
                <a:tc>
                  <a:txBody>
                    <a:bodyPr/>
                    <a:lstStyle/>
                    <a:p>
                      <a:pPr marL="0" lvl="0" indent="0" algn="ctr" rtl="0">
                        <a:spcBef>
                          <a:spcPts val="0"/>
                        </a:spcBef>
                        <a:spcAft>
                          <a:spcPts val="0"/>
                        </a:spcAft>
                        <a:buNone/>
                      </a:pPr>
                      <a:r>
                        <a:rPr lang="en-US" sz="1800" b="1" dirty="0"/>
                        <a:t>1s</a:t>
                      </a:r>
                      <a:endParaRPr sz="1800" b="1" dirty="0"/>
                    </a:p>
                  </a:txBody>
                  <a:tcPr marT="91475" marB="914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1F67"/>
                    </a:solidFill>
                  </a:tcPr>
                </a:tc>
                <a:extLst>
                  <a:ext uri="{0D108BD9-81ED-4DB2-BD59-A6C34878D82A}">
                    <a16:rowId xmlns:a16="http://schemas.microsoft.com/office/drawing/2014/main" val="10000"/>
                  </a:ext>
                </a:extLst>
              </a:tr>
              <a:tr h="2237259">
                <a:tc>
                  <a:txBody>
                    <a:bodyPr/>
                    <a:lstStyle/>
                    <a:p>
                      <a:pPr marL="0" lvl="0" indent="0" algn="l" rtl="0">
                        <a:spcBef>
                          <a:spcPts val="0"/>
                        </a:spcBef>
                        <a:spcAft>
                          <a:spcPts val="0"/>
                        </a:spcAft>
                        <a:buNone/>
                      </a:pPr>
                      <a:endParaRPr sz="180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1"/>
                  </a:ext>
                </a:extLst>
              </a:tr>
            </a:tbl>
          </a:graphicData>
        </a:graphic>
      </p:graphicFrame>
      <p:graphicFrame>
        <p:nvGraphicFramePr>
          <p:cNvPr id="58" name="Table 15">
            <a:extLst>
              <a:ext uri="{FF2B5EF4-FFF2-40B4-BE49-F238E27FC236}">
                <a16:creationId xmlns:a16="http://schemas.microsoft.com/office/drawing/2014/main" id="{B14F9C25-90AF-4AD0-9DB7-C54999CA1D91}"/>
              </a:ext>
            </a:extLst>
          </p:cNvPr>
          <p:cNvGraphicFramePr>
            <a:graphicFrameLocks noGrp="1"/>
          </p:cNvGraphicFramePr>
          <p:nvPr/>
        </p:nvGraphicFramePr>
        <p:xfrm>
          <a:off x="4907824" y="3344125"/>
          <a:ext cx="1924052" cy="1971241"/>
        </p:xfrm>
        <a:graphic>
          <a:graphicData uri="http://schemas.openxmlformats.org/drawingml/2006/table">
            <a:tbl>
              <a:tblPr>
                <a:tableStyleId>{5C22544A-7EE6-4342-B048-85BDC9FD1C3A}</a:tableStyleId>
              </a:tblPr>
              <a:tblGrid>
                <a:gridCol w="481013">
                  <a:extLst>
                    <a:ext uri="{9D8B030D-6E8A-4147-A177-3AD203B41FA5}">
                      <a16:colId xmlns:a16="http://schemas.microsoft.com/office/drawing/2014/main" val="20000"/>
                    </a:ext>
                  </a:extLst>
                </a:gridCol>
                <a:gridCol w="481013">
                  <a:extLst>
                    <a:ext uri="{9D8B030D-6E8A-4147-A177-3AD203B41FA5}">
                      <a16:colId xmlns:a16="http://schemas.microsoft.com/office/drawing/2014/main" val="20001"/>
                    </a:ext>
                  </a:extLst>
                </a:gridCol>
                <a:gridCol w="481013">
                  <a:extLst>
                    <a:ext uri="{9D8B030D-6E8A-4147-A177-3AD203B41FA5}">
                      <a16:colId xmlns:a16="http://schemas.microsoft.com/office/drawing/2014/main" val="20002"/>
                    </a:ext>
                  </a:extLst>
                </a:gridCol>
                <a:gridCol w="481013">
                  <a:extLst>
                    <a:ext uri="{9D8B030D-6E8A-4147-A177-3AD203B41FA5}">
                      <a16:colId xmlns:a16="http://schemas.microsoft.com/office/drawing/2014/main" val="20003"/>
                    </a:ext>
                  </a:extLst>
                </a:gridCol>
              </a:tblGrid>
              <a:tr h="393382">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a:solidFill>
                            <a:schemeClr val="tx1"/>
                          </a:solidFill>
                        </a:rPr>
                        <a:t>H</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dirty="0">
                          <a:solidFill>
                            <a:schemeClr val="tx1"/>
                          </a:solidFill>
                        </a:rPr>
                        <a:t>T</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a:solidFill>
                            <a:schemeClr val="tx1"/>
                          </a:solidFill>
                        </a:rPr>
                        <a:t>O</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93382">
                <a:tc>
                  <a:txBody>
                    <a:bodyPr/>
                    <a:lstStyle/>
                    <a:p>
                      <a:pPr algn="ctr"/>
                      <a:endParaRPr lang="en-GB" sz="190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93382">
                <a:tc>
                  <a:txBody>
                    <a:bodyPr/>
                    <a:lstStyle/>
                    <a:p>
                      <a:pPr algn="ctr"/>
                      <a:r>
                        <a:rPr lang="en-GB" sz="1900" dirty="0"/>
                        <a:t>−</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93382">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97713">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grpSp>
        <p:nvGrpSpPr>
          <p:cNvPr id="59" name="Group 58">
            <a:extLst>
              <a:ext uri="{FF2B5EF4-FFF2-40B4-BE49-F238E27FC236}">
                <a16:creationId xmlns:a16="http://schemas.microsoft.com/office/drawing/2014/main" id="{1344CEA0-D094-447E-88B9-1BD2AD2C386D}"/>
              </a:ext>
            </a:extLst>
          </p:cNvPr>
          <p:cNvGrpSpPr/>
          <p:nvPr/>
        </p:nvGrpSpPr>
        <p:grpSpPr>
          <a:xfrm>
            <a:off x="2186079" y="3757760"/>
            <a:ext cx="349055" cy="290319"/>
            <a:chOff x="2314065" y="3052881"/>
            <a:chExt cx="369998" cy="307738"/>
          </a:xfrm>
          <a:effectLst>
            <a:outerShdw blurRad="12700" dir="4140000" algn="ctr" rotWithShape="0">
              <a:srgbClr val="000000">
                <a:alpha val="21000"/>
              </a:srgbClr>
            </a:outerShdw>
          </a:effectLst>
        </p:grpSpPr>
        <p:sp>
          <p:nvSpPr>
            <p:cNvPr id="60" name="Oval 59">
              <a:extLst>
                <a:ext uri="{FF2B5EF4-FFF2-40B4-BE49-F238E27FC236}">
                  <a16:creationId xmlns:a16="http://schemas.microsoft.com/office/drawing/2014/main" id="{8F136F76-AA66-4E77-8FF2-77011FBA35E1}"/>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1" name="TextBox 60">
              <a:extLst>
                <a:ext uri="{FF2B5EF4-FFF2-40B4-BE49-F238E27FC236}">
                  <a16:creationId xmlns:a16="http://schemas.microsoft.com/office/drawing/2014/main" id="{F095C84F-93D7-4905-B684-B958D94E8AED}"/>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62" name="Group 61">
            <a:extLst>
              <a:ext uri="{FF2B5EF4-FFF2-40B4-BE49-F238E27FC236}">
                <a16:creationId xmlns:a16="http://schemas.microsoft.com/office/drawing/2014/main" id="{0EAC9921-74FC-43AD-8853-CBFB186DF260}"/>
              </a:ext>
            </a:extLst>
          </p:cNvPr>
          <p:cNvGrpSpPr/>
          <p:nvPr/>
        </p:nvGrpSpPr>
        <p:grpSpPr>
          <a:xfrm>
            <a:off x="846894" y="3757699"/>
            <a:ext cx="418950" cy="288945"/>
            <a:chOff x="2279393" y="3052881"/>
            <a:chExt cx="446198" cy="307738"/>
          </a:xfrm>
          <a:effectLst>
            <a:outerShdw blurRad="25400" dir="4140000" algn="ctr" rotWithShape="0">
              <a:srgbClr val="000000">
                <a:alpha val="21000"/>
              </a:srgbClr>
            </a:outerShdw>
          </a:effectLst>
        </p:grpSpPr>
        <p:sp>
          <p:nvSpPr>
            <p:cNvPr id="63" name="Oval 62">
              <a:extLst>
                <a:ext uri="{FF2B5EF4-FFF2-40B4-BE49-F238E27FC236}">
                  <a16:creationId xmlns:a16="http://schemas.microsoft.com/office/drawing/2014/main" id="{B629B964-99B4-4D2F-8BD0-04E8CDCDF9B0}"/>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4" name="TextBox 63">
              <a:extLst>
                <a:ext uri="{FF2B5EF4-FFF2-40B4-BE49-F238E27FC236}">
                  <a16:creationId xmlns:a16="http://schemas.microsoft.com/office/drawing/2014/main" id="{BE438A6D-BE4F-444E-A0A4-2A0EFAAE969A}"/>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65" name="Group 64">
            <a:extLst>
              <a:ext uri="{FF2B5EF4-FFF2-40B4-BE49-F238E27FC236}">
                <a16:creationId xmlns:a16="http://schemas.microsoft.com/office/drawing/2014/main" id="{56A23C9E-1F37-423B-BCD6-122CFFE0D145}"/>
              </a:ext>
            </a:extLst>
          </p:cNvPr>
          <p:cNvGrpSpPr/>
          <p:nvPr/>
        </p:nvGrpSpPr>
        <p:grpSpPr bwMode="auto">
          <a:xfrm>
            <a:off x="3541527" y="3747332"/>
            <a:ext cx="269671" cy="272800"/>
            <a:chOff x="2361864" y="3068569"/>
            <a:chExt cx="269638" cy="273000"/>
          </a:xfrm>
          <a:effectLst>
            <a:outerShdw blurRad="12700" dir="4140000" algn="ctr" rotWithShape="0">
              <a:srgbClr val="000000">
                <a:alpha val="21000"/>
              </a:srgbClr>
            </a:outerShdw>
          </a:effectLst>
        </p:grpSpPr>
        <p:sp>
          <p:nvSpPr>
            <p:cNvPr id="67" name="Oval 66">
              <a:extLst>
                <a:ext uri="{FF2B5EF4-FFF2-40B4-BE49-F238E27FC236}">
                  <a16:creationId xmlns:a16="http://schemas.microsoft.com/office/drawing/2014/main" id="{2B00D7AF-2C8F-42D9-80F3-AA53798E702C}"/>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8" name="TextBox 67">
              <a:extLst>
                <a:ext uri="{FF2B5EF4-FFF2-40B4-BE49-F238E27FC236}">
                  <a16:creationId xmlns:a16="http://schemas.microsoft.com/office/drawing/2014/main" id="{15FC397C-33D7-40A4-B1AD-C30CA2B15785}"/>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70" name="Group 69">
            <a:extLst>
              <a:ext uri="{FF2B5EF4-FFF2-40B4-BE49-F238E27FC236}">
                <a16:creationId xmlns:a16="http://schemas.microsoft.com/office/drawing/2014/main" id="{CE399E8D-C69A-4F2B-B31E-7E0F6BD596DE}"/>
              </a:ext>
            </a:extLst>
          </p:cNvPr>
          <p:cNvGrpSpPr/>
          <p:nvPr/>
        </p:nvGrpSpPr>
        <p:grpSpPr>
          <a:xfrm>
            <a:off x="1165745" y="3757699"/>
            <a:ext cx="418950" cy="288945"/>
            <a:chOff x="2279393" y="3052881"/>
            <a:chExt cx="446198" cy="307738"/>
          </a:xfrm>
          <a:effectLst>
            <a:outerShdw blurRad="25400" dir="4140000" algn="ctr" rotWithShape="0">
              <a:srgbClr val="000000">
                <a:alpha val="21000"/>
              </a:srgbClr>
            </a:outerShdw>
          </a:effectLst>
        </p:grpSpPr>
        <p:sp>
          <p:nvSpPr>
            <p:cNvPr id="71" name="Oval 70">
              <a:extLst>
                <a:ext uri="{FF2B5EF4-FFF2-40B4-BE49-F238E27FC236}">
                  <a16:creationId xmlns:a16="http://schemas.microsoft.com/office/drawing/2014/main" id="{CFD4669D-480A-45BE-9A28-5C3468457026}"/>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2" name="TextBox 71">
              <a:extLst>
                <a:ext uri="{FF2B5EF4-FFF2-40B4-BE49-F238E27FC236}">
                  <a16:creationId xmlns:a16="http://schemas.microsoft.com/office/drawing/2014/main" id="{CD24A649-81EF-425F-86C2-4F56F7A55E51}"/>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88" name="Group 87">
            <a:extLst>
              <a:ext uri="{FF2B5EF4-FFF2-40B4-BE49-F238E27FC236}">
                <a16:creationId xmlns:a16="http://schemas.microsoft.com/office/drawing/2014/main" id="{C323375F-4036-4DAC-9B10-36E40C521255}"/>
              </a:ext>
            </a:extLst>
          </p:cNvPr>
          <p:cNvGrpSpPr/>
          <p:nvPr/>
        </p:nvGrpSpPr>
        <p:grpSpPr>
          <a:xfrm>
            <a:off x="2504996" y="3757760"/>
            <a:ext cx="349055" cy="290319"/>
            <a:chOff x="2314065" y="3052881"/>
            <a:chExt cx="369998" cy="307738"/>
          </a:xfrm>
          <a:effectLst>
            <a:outerShdw blurRad="12700" dir="4140000" algn="ctr" rotWithShape="0">
              <a:srgbClr val="000000">
                <a:alpha val="21000"/>
              </a:srgbClr>
            </a:outerShdw>
          </a:effectLst>
        </p:grpSpPr>
        <p:sp>
          <p:nvSpPr>
            <p:cNvPr id="89" name="Oval 88">
              <a:extLst>
                <a:ext uri="{FF2B5EF4-FFF2-40B4-BE49-F238E27FC236}">
                  <a16:creationId xmlns:a16="http://schemas.microsoft.com/office/drawing/2014/main" id="{58CEB17D-6CE2-4E3D-A164-7F803094B1F8}"/>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0" name="TextBox 89">
              <a:extLst>
                <a:ext uri="{FF2B5EF4-FFF2-40B4-BE49-F238E27FC236}">
                  <a16:creationId xmlns:a16="http://schemas.microsoft.com/office/drawing/2014/main" id="{0A923021-C690-4574-8090-5023B06248E9}"/>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97" name="Group 96">
            <a:extLst>
              <a:ext uri="{FF2B5EF4-FFF2-40B4-BE49-F238E27FC236}">
                <a16:creationId xmlns:a16="http://schemas.microsoft.com/office/drawing/2014/main" id="{51C90444-7617-4393-8D0B-A4ED0A5C51F0}"/>
              </a:ext>
            </a:extLst>
          </p:cNvPr>
          <p:cNvGrpSpPr/>
          <p:nvPr/>
        </p:nvGrpSpPr>
        <p:grpSpPr bwMode="auto">
          <a:xfrm>
            <a:off x="3855909" y="3747332"/>
            <a:ext cx="269671" cy="272800"/>
            <a:chOff x="2361864" y="3068569"/>
            <a:chExt cx="269638" cy="273000"/>
          </a:xfrm>
          <a:effectLst>
            <a:outerShdw blurRad="12700" dir="4140000" algn="ctr" rotWithShape="0">
              <a:srgbClr val="000000">
                <a:alpha val="21000"/>
              </a:srgbClr>
            </a:outerShdw>
          </a:effectLst>
        </p:grpSpPr>
        <p:sp>
          <p:nvSpPr>
            <p:cNvPr id="98" name="Oval 97">
              <a:extLst>
                <a:ext uri="{FF2B5EF4-FFF2-40B4-BE49-F238E27FC236}">
                  <a16:creationId xmlns:a16="http://schemas.microsoft.com/office/drawing/2014/main" id="{D06423B2-7914-4D9C-9696-8709A97CF875}"/>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9" name="TextBox 98">
              <a:extLst>
                <a:ext uri="{FF2B5EF4-FFF2-40B4-BE49-F238E27FC236}">
                  <a16:creationId xmlns:a16="http://schemas.microsoft.com/office/drawing/2014/main" id="{43F676BD-BF96-4320-81C2-4B95EE591671}"/>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00" name="Group 99">
            <a:extLst>
              <a:ext uri="{FF2B5EF4-FFF2-40B4-BE49-F238E27FC236}">
                <a16:creationId xmlns:a16="http://schemas.microsoft.com/office/drawing/2014/main" id="{9947E75E-5677-4C61-A172-6B44F0CD6ED5}"/>
              </a:ext>
            </a:extLst>
          </p:cNvPr>
          <p:cNvGrpSpPr/>
          <p:nvPr/>
        </p:nvGrpSpPr>
        <p:grpSpPr bwMode="auto">
          <a:xfrm>
            <a:off x="4170291" y="3747332"/>
            <a:ext cx="269671" cy="272800"/>
            <a:chOff x="2361864" y="3068569"/>
            <a:chExt cx="269638" cy="273000"/>
          </a:xfrm>
          <a:effectLst>
            <a:outerShdw blurRad="12700" dir="4140000" algn="ctr" rotWithShape="0">
              <a:srgbClr val="000000">
                <a:alpha val="21000"/>
              </a:srgbClr>
            </a:outerShdw>
          </a:effectLst>
        </p:grpSpPr>
        <p:sp>
          <p:nvSpPr>
            <p:cNvPr id="101" name="Oval 100">
              <a:extLst>
                <a:ext uri="{FF2B5EF4-FFF2-40B4-BE49-F238E27FC236}">
                  <a16:creationId xmlns:a16="http://schemas.microsoft.com/office/drawing/2014/main" id="{EF6D8B5A-A91F-4524-BA5E-7467C066A84B}"/>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3" name="TextBox 102">
              <a:extLst>
                <a:ext uri="{FF2B5EF4-FFF2-40B4-BE49-F238E27FC236}">
                  <a16:creationId xmlns:a16="http://schemas.microsoft.com/office/drawing/2014/main" id="{E4C5A000-C42D-4F1F-AAEA-69B506DEBF92}"/>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sp>
        <p:nvSpPr>
          <p:cNvPr id="5" name="TextBox 4">
            <a:extLst>
              <a:ext uri="{FF2B5EF4-FFF2-40B4-BE49-F238E27FC236}">
                <a16:creationId xmlns:a16="http://schemas.microsoft.com/office/drawing/2014/main" id="{2E35B026-DF76-4678-87FD-DC63AE055B4C}"/>
              </a:ext>
            </a:extLst>
          </p:cNvPr>
          <p:cNvSpPr txBox="1"/>
          <p:nvPr/>
        </p:nvSpPr>
        <p:spPr>
          <a:xfrm>
            <a:off x="5452306" y="3736757"/>
            <a:ext cx="355107" cy="400110"/>
          </a:xfrm>
          <a:prstGeom prst="rect">
            <a:avLst/>
          </a:prstGeom>
          <a:noFill/>
        </p:spPr>
        <p:txBody>
          <a:bodyPr wrap="square" rtlCol="0">
            <a:spAutoFit/>
          </a:bodyPr>
          <a:lstStyle/>
          <a:p>
            <a:pPr algn="ctr"/>
            <a:r>
              <a:rPr lang="en-GB" sz="2000" dirty="0">
                <a:solidFill>
                  <a:srgbClr val="32B3A2"/>
                </a:solidFill>
              </a:rPr>
              <a:t>6</a:t>
            </a:r>
          </a:p>
        </p:txBody>
      </p:sp>
      <p:sp>
        <p:nvSpPr>
          <p:cNvPr id="179" name="TextBox 178">
            <a:extLst>
              <a:ext uri="{FF2B5EF4-FFF2-40B4-BE49-F238E27FC236}">
                <a16:creationId xmlns:a16="http://schemas.microsoft.com/office/drawing/2014/main" id="{E561BA55-A806-481F-9228-2CC3DCDEA243}"/>
              </a:ext>
            </a:extLst>
          </p:cNvPr>
          <p:cNvSpPr txBox="1"/>
          <p:nvPr/>
        </p:nvSpPr>
        <p:spPr>
          <a:xfrm>
            <a:off x="5452306" y="4124230"/>
            <a:ext cx="355107" cy="400110"/>
          </a:xfrm>
          <a:prstGeom prst="rect">
            <a:avLst/>
          </a:prstGeom>
          <a:noFill/>
        </p:spPr>
        <p:txBody>
          <a:bodyPr wrap="square" rtlCol="0">
            <a:spAutoFit/>
          </a:bodyPr>
          <a:lstStyle/>
          <a:p>
            <a:pPr algn="ctr"/>
            <a:r>
              <a:rPr lang="en-GB" sz="2000" dirty="0">
                <a:solidFill>
                  <a:srgbClr val="32B3A2"/>
                </a:solidFill>
              </a:rPr>
              <a:t>2</a:t>
            </a:r>
          </a:p>
        </p:txBody>
      </p:sp>
      <p:sp>
        <p:nvSpPr>
          <p:cNvPr id="180" name="TextBox 179">
            <a:extLst>
              <a:ext uri="{FF2B5EF4-FFF2-40B4-BE49-F238E27FC236}">
                <a16:creationId xmlns:a16="http://schemas.microsoft.com/office/drawing/2014/main" id="{16A28517-B63A-49A6-B2B6-92A2F152E1E0}"/>
              </a:ext>
            </a:extLst>
          </p:cNvPr>
          <p:cNvSpPr txBox="1"/>
          <p:nvPr/>
        </p:nvSpPr>
        <p:spPr>
          <a:xfrm>
            <a:off x="5933541" y="3724120"/>
            <a:ext cx="355107" cy="400110"/>
          </a:xfrm>
          <a:prstGeom prst="rect">
            <a:avLst/>
          </a:prstGeom>
          <a:noFill/>
        </p:spPr>
        <p:txBody>
          <a:bodyPr wrap="square" rtlCol="0">
            <a:spAutoFit/>
          </a:bodyPr>
          <a:lstStyle/>
          <a:p>
            <a:pPr algn="ctr"/>
            <a:r>
              <a:rPr lang="en-GB" sz="2000" dirty="0">
                <a:solidFill>
                  <a:srgbClr val="F9B000"/>
                </a:solidFill>
              </a:rPr>
              <a:t>3</a:t>
            </a:r>
          </a:p>
        </p:txBody>
      </p:sp>
      <p:sp>
        <p:nvSpPr>
          <p:cNvPr id="181" name="TextBox 180">
            <a:extLst>
              <a:ext uri="{FF2B5EF4-FFF2-40B4-BE49-F238E27FC236}">
                <a16:creationId xmlns:a16="http://schemas.microsoft.com/office/drawing/2014/main" id="{7D983B6B-EE0E-44E1-8CCC-D3CA148B9D7D}"/>
              </a:ext>
            </a:extLst>
          </p:cNvPr>
          <p:cNvSpPr txBox="1"/>
          <p:nvPr/>
        </p:nvSpPr>
        <p:spPr>
          <a:xfrm>
            <a:off x="5933541" y="4124230"/>
            <a:ext cx="355107" cy="400110"/>
          </a:xfrm>
          <a:prstGeom prst="rect">
            <a:avLst/>
          </a:prstGeom>
          <a:noFill/>
        </p:spPr>
        <p:txBody>
          <a:bodyPr wrap="square" rtlCol="0">
            <a:spAutoFit/>
          </a:bodyPr>
          <a:lstStyle/>
          <a:p>
            <a:pPr algn="ctr"/>
            <a:r>
              <a:rPr lang="en-GB" sz="2000" dirty="0">
                <a:solidFill>
                  <a:srgbClr val="F9B000"/>
                </a:solidFill>
              </a:rPr>
              <a:t>8</a:t>
            </a:r>
          </a:p>
        </p:txBody>
      </p:sp>
      <p:sp>
        <p:nvSpPr>
          <p:cNvPr id="182" name="TextBox 181">
            <a:extLst>
              <a:ext uri="{FF2B5EF4-FFF2-40B4-BE49-F238E27FC236}">
                <a16:creationId xmlns:a16="http://schemas.microsoft.com/office/drawing/2014/main" id="{938A61B5-84D8-4ADA-BC16-CFC9B521D2DE}"/>
              </a:ext>
            </a:extLst>
          </p:cNvPr>
          <p:cNvSpPr txBox="1"/>
          <p:nvPr/>
        </p:nvSpPr>
        <p:spPr>
          <a:xfrm>
            <a:off x="6405898" y="3749394"/>
            <a:ext cx="355107" cy="400110"/>
          </a:xfrm>
          <a:prstGeom prst="rect">
            <a:avLst/>
          </a:prstGeom>
          <a:noFill/>
        </p:spPr>
        <p:txBody>
          <a:bodyPr wrap="square" rtlCol="0">
            <a:spAutoFit/>
          </a:bodyPr>
          <a:lstStyle/>
          <a:p>
            <a:pPr algn="ctr"/>
            <a:r>
              <a:rPr lang="en-GB" sz="2000" dirty="0">
                <a:solidFill>
                  <a:srgbClr val="E61F67"/>
                </a:solidFill>
              </a:rPr>
              <a:t>5</a:t>
            </a:r>
          </a:p>
        </p:txBody>
      </p:sp>
      <p:sp>
        <p:nvSpPr>
          <p:cNvPr id="183" name="TextBox 182">
            <a:extLst>
              <a:ext uri="{FF2B5EF4-FFF2-40B4-BE49-F238E27FC236}">
                <a16:creationId xmlns:a16="http://schemas.microsoft.com/office/drawing/2014/main" id="{299ACD4E-31FD-441C-B240-651B20EA6377}"/>
              </a:ext>
            </a:extLst>
          </p:cNvPr>
          <p:cNvSpPr txBox="1"/>
          <p:nvPr/>
        </p:nvSpPr>
        <p:spPr>
          <a:xfrm>
            <a:off x="6405898" y="4124230"/>
            <a:ext cx="355107" cy="400110"/>
          </a:xfrm>
          <a:prstGeom prst="rect">
            <a:avLst/>
          </a:prstGeom>
          <a:noFill/>
        </p:spPr>
        <p:txBody>
          <a:bodyPr wrap="square" rtlCol="0">
            <a:spAutoFit/>
          </a:bodyPr>
          <a:lstStyle/>
          <a:p>
            <a:pPr algn="ctr"/>
            <a:r>
              <a:rPr lang="en-GB" sz="2000" dirty="0">
                <a:solidFill>
                  <a:srgbClr val="E61F67"/>
                </a:solidFill>
              </a:rPr>
              <a:t>3</a:t>
            </a:r>
          </a:p>
        </p:txBody>
      </p:sp>
      <p:grpSp>
        <p:nvGrpSpPr>
          <p:cNvPr id="47" name="ICONS">
            <a:extLst>
              <a:ext uri="{FF2B5EF4-FFF2-40B4-BE49-F238E27FC236}">
                <a16:creationId xmlns:a16="http://schemas.microsoft.com/office/drawing/2014/main" id="{B4C0763F-80DB-4579-B8C6-15E03BA13806}"/>
              </a:ext>
            </a:extLst>
          </p:cNvPr>
          <p:cNvGrpSpPr>
            <a:grpSpLocks/>
          </p:cNvGrpSpPr>
          <p:nvPr/>
        </p:nvGrpSpPr>
        <p:grpSpPr bwMode="auto">
          <a:xfrm>
            <a:off x="7480300" y="620713"/>
            <a:ext cx="1238250" cy="865187"/>
            <a:chOff x="7480751" y="621486"/>
            <a:chExt cx="1238498" cy="864000"/>
          </a:xfrm>
        </p:grpSpPr>
        <p:pic>
          <p:nvPicPr>
            <p:cNvPr id="48" name="Assessment" hidden="1">
              <a:extLst>
                <a:ext uri="{FF2B5EF4-FFF2-40B4-BE49-F238E27FC236}">
                  <a16:creationId xmlns:a16="http://schemas.microsoft.com/office/drawing/2014/main" id="{D9E856E1-5171-40EE-83A3-36DBF47142A6}"/>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 name="Mental and Oral Starter" hidden="1">
              <a:extLst>
                <a:ext uri="{FF2B5EF4-FFF2-40B4-BE49-F238E27FC236}">
                  <a16:creationId xmlns:a16="http://schemas.microsoft.com/office/drawing/2014/main" id="{BAE5A071-51E2-4BD9-8A8C-ACA3798B675F}"/>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 name="Group Work" hidden="1">
              <a:extLst>
                <a:ext uri="{FF2B5EF4-FFF2-40B4-BE49-F238E27FC236}">
                  <a16:creationId xmlns:a16="http://schemas.microsoft.com/office/drawing/2014/main" id="{483A28B1-0183-4E30-AFD8-D7E245BCD5B4}"/>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Talking Partners" hidden="1">
              <a:extLst>
                <a:ext uri="{FF2B5EF4-FFF2-40B4-BE49-F238E27FC236}">
                  <a16:creationId xmlns:a16="http://schemas.microsoft.com/office/drawing/2014/main" id="{04FE3061-3549-4044-B6FE-465DBF049F89}"/>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Pairs" hidden="1">
              <a:extLst>
                <a:ext uri="{FF2B5EF4-FFF2-40B4-BE49-F238E27FC236}">
                  <a16:creationId xmlns:a16="http://schemas.microsoft.com/office/drawing/2014/main" id="{DBF75200-7EBE-4700-A461-BC24603DEC2C}"/>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 name="Individual Work" hidden="1">
              <a:extLst>
                <a:ext uri="{FF2B5EF4-FFF2-40B4-BE49-F238E27FC236}">
                  <a16:creationId xmlns:a16="http://schemas.microsoft.com/office/drawing/2014/main" id="{E0172E61-3F91-4C6E-9817-533D987CB4D4}"/>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 name="Whole Class">
              <a:extLst>
                <a:ext uri="{FF2B5EF4-FFF2-40B4-BE49-F238E27FC236}">
                  <a16:creationId xmlns:a16="http://schemas.microsoft.com/office/drawing/2014/main" id="{86D592F6-8C25-4EB1-A492-F6E06BC76CBC}"/>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7480751" y="621486"/>
              <a:ext cx="1238498"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07" name="Picture 4">
            <a:extLst>
              <a:ext uri="{FF2B5EF4-FFF2-40B4-BE49-F238E27FC236}">
                <a16:creationId xmlns:a16="http://schemas.microsoft.com/office/drawing/2014/main" id="{5E6930C3-4EB1-4088-B26C-297F705F149B}"/>
              </a:ext>
            </a:extLst>
          </p:cNvPr>
          <p:cNvPicPr>
            <a:picLocks noChangeAspect="1"/>
          </p:cNvPicPr>
          <p:nvPr/>
        </p:nvPicPr>
        <p:blipFill rotWithShape="1">
          <a:blip r:embed="rId10" cstate="screen">
            <a:extLst>
              <a:ext uri="{28A0092B-C50C-407E-A947-70E740481C1C}">
                <a14:useLocalDpi xmlns:a14="http://schemas.microsoft.com/office/drawing/2010/main"/>
              </a:ext>
            </a:extLst>
          </a:blip>
          <a:srcRect t="1" b="36782"/>
          <a:stretch/>
        </p:blipFill>
        <p:spPr bwMode="auto">
          <a:xfrm>
            <a:off x="6874865" y="2643940"/>
            <a:ext cx="1924052" cy="3477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 name="TextBox 101">
            <a:extLst>
              <a:ext uri="{FF2B5EF4-FFF2-40B4-BE49-F238E27FC236}">
                <a16:creationId xmlns:a16="http://schemas.microsoft.com/office/drawing/2014/main" id="{F22D0386-03DF-4F86-AAB3-A240C3BC74D1}"/>
              </a:ext>
            </a:extLst>
          </p:cNvPr>
          <p:cNvSpPr txBox="1"/>
          <p:nvPr/>
        </p:nvSpPr>
        <p:spPr>
          <a:xfrm>
            <a:off x="7111353" y="5445761"/>
            <a:ext cx="1285875" cy="495108"/>
          </a:xfrm>
          <a:prstGeom prst="rect">
            <a:avLst/>
          </a:prstGeom>
          <a:solidFill>
            <a:srgbClr val="AFDEF8"/>
          </a:solidFill>
          <a:ln w="28575">
            <a:solidFill>
              <a:schemeClr val="bg1"/>
            </a:solidFill>
          </a:ln>
        </p:spPr>
        <p:txBody>
          <a:bodyPr wrap="square" lIns="108000" tIns="108000" rIns="108000" bIns="108000" rtlCol="0">
            <a:spAutoFit/>
          </a:bodyPr>
          <a:lstStyle/>
          <a:p>
            <a:r>
              <a:rPr lang="en-GB" b="1" dirty="0"/>
              <a:t> 635 - 283</a:t>
            </a:r>
          </a:p>
        </p:txBody>
      </p:sp>
      <p:grpSp>
        <p:nvGrpSpPr>
          <p:cNvPr id="113" name="Group 112">
            <a:extLst>
              <a:ext uri="{FF2B5EF4-FFF2-40B4-BE49-F238E27FC236}">
                <a16:creationId xmlns:a16="http://schemas.microsoft.com/office/drawing/2014/main" id="{C3DDD8F6-6994-44E2-87DE-56425024AFC4}"/>
              </a:ext>
            </a:extLst>
          </p:cNvPr>
          <p:cNvGrpSpPr/>
          <p:nvPr/>
        </p:nvGrpSpPr>
        <p:grpSpPr>
          <a:xfrm>
            <a:off x="1484596" y="3757699"/>
            <a:ext cx="418950" cy="288945"/>
            <a:chOff x="2279393" y="3052881"/>
            <a:chExt cx="446198" cy="307738"/>
          </a:xfrm>
          <a:effectLst>
            <a:outerShdw blurRad="25400" dir="4140000" algn="ctr" rotWithShape="0">
              <a:srgbClr val="000000">
                <a:alpha val="21000"/>
              </a:srgbClr>
            </a:outerShdw>
          </a:effectLst>
        </p:grpSpPr>
        <p:sp>
          <p:nvSpPr>
            <p:cNvPr id="115" name="Oval 114">
              <a:extLst>
                <a:ext uri="{FF2B5EF4-FFF2-40B4-BE49-F238E27FC236}">
                  <a16:creationId xmlns:a16="http://schemas.microsoft.com/office/drawing/2014/main" id="{DB37A6D7-50EE-4DEB-81B4-FEDA5EA60BEC}"/>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7" name="TextBox 116">
              <a:extLst>
                <a:ext uri="{FF2B5EF4-FFF2-40B4-BE49-F238E27FC236}">
                  <a16:creationId xmlns:a16="http://schemas.microsoft.com/office/drawing/2014/main" id="{14B991EB-C596-4260-B5D9-D5995EE610EB}"/>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119" name="Group 118">
            <a:extLst>
              <a:ext uri="{FF2B5EF4-FFF2-40B4-BE49-F238E27FC236}">
                <a16:creationId xmlns:a16="http://schemas.microsoft.com/office/drawing/2014/main" id="{32FC49A2-92F0-4DEB-A866-BA824A1BF6FE}"/>
              </a:ext>
            </a:extLst>
          </p:cNvPr>
          <p:cNvGrpSpPr/>
          <p:nvPr/>
        </p:nvGrpSpPr>
        <p:grpSpPr>
          <a:xfrm>
            <a:off x="850060" y="4103208"/>
            <a:ext cx="418950" cy="288945"/>
            <a:chOff x="2279393" y="3052881"/>
            <a:chExt cx="446198" cy="307738"/>
          </a:xfrm>
          <a:effectLst>
            <a:outerShdw blurRad="25400" dir="4140000" algn="ctr" rotWithShape="0">
              <a:srgbClr val="000000">
                <a:alpha val="21000"/>
              </a:srgbClr>
            </a:outerShdw>
          </a:effectLst>
        </p:grpSpPr>
        <p:sp>
          <p:nvSpPr>
            <p:cNvPr id="121" name="Oval 120">
              <a:extLst>
                <a:ext uri="{FF2B5EF4-FFF2-40B4-BE49-F238E27FC236}">
                  <a16:creationId xmlns:a16="http://schemas.microsoft.com/office/drawing/2014/main" id="{A1479EDA-EC35-4AE7-ABDE-CD48A461320A}"/>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1" name="TextBox 130">
              <a:extLst>
                <a:ext uri="{FF2B5EF4-FFF2-40B4-BE49-F238E27FC236}">
                  <a16:creationId xmlns:a16="http://schemas.microsoft.com/office/drawing/2014/main" id="{811129F8-F492-4403-A110-3CBE3651C946}"/>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135" name="Group 134">
            <a:extLst>
              <a:ext uri="{FF2B5EF4-FFF2-40B4-BE49-F238E27FC236}">
                <a16:creationId xmlns:a16="http://schemas.microsoft.com/office/drawing/2014/main" id="{9F1030B9-5AA8-4D57-A524-6B31C647A76B}"/>
              </a:ext>
            </a:extLst>
          </p:cNvPr>
          <p:cNvGrpSpPr/>
          <p:nvPr/>
        </p:nvGrpSpPr>
        <p:grpSpPr>
          <a:xfrm>
            <a:off x="1803447" y="3757699"/>
            <a:ext cx="418950" cy="288945"/>
            <a:chOff x="2279393" y="3052881"/>
            <a:chExt cx="446198" cy="307738"/>
          </a:xfrm>
          <a:effectLst>
            <a:outerShdw blurRad="25400" dir="4140000" algn="ctr" rotWithShape="0">
              <a:srgbClr val="000000">
                <a:alpha val="21000"/>
              </a:srgbClr>
            </a:outerShdw>
          </a:effectLst>
        </p:grpSpPr>
        <p:sp>
          <p:nvSpPr>
            <p:cNvPr id="136" name="Oval 135">
              <a:extLst>
                <a:ext uri="{FF2B5EF4-FFF2-40B4-BE49-F238E27FC236}">
                  <a16:creationId xmlns:a16="http://schemas.microsoft.com/office/drawing/2014/main" id="{60D8F165-7075-490B-B759-044CEEA47EE1}"/>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7" name="TextBox 136">
              <a:extLst>
                <a:ext uri="{FF2B5EF4-FFF2-40B4-BE49-F238E27FC236}">
                  <a16:creationId xmlns:a16="http://schemas.microsoft.com/office/drawing/2014/main" id="{A8D9927F-0DE7-45D9-BCA0-41C04BCB50A2}"/>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138" name="Group 137">
            <a:extLst>
              <a:ext uri="{FF2B5EF4-FFF2-40B4-BE49-F238E27FC236}">
                <a16:creationId xmlns:a16="http://schemas.microsoft.com/office/drawing/2014/main" id="{70076EB6-308A-4209-8966-6C097D1135C0}"/>
              </a:ext>
            </a:extLst>
          </p:cNvPr>
          <p:cNvGrpSpPr/>
          <p:nvPr/>
        </p:nvGrpSpPr>
        <p:grpSpPr>
          <a:xfrm>
            <a:off x="2823913" y="3757760"/>
            <a:ext cx="349055" cy="290319"/>
            <a:chOff x="2314065" y="3052881"/>
            <a:chExt cx="369998" cy="307738"/>
          </a:xfrm>
          <a:effectLst>
            <a:outerShdw blurRad="12700" dir="4140000" algn="ctr" rotWithShape="0">
              <a:srgbClr val="000000">
                <a:alpha val="21000"/>
              </a:srgbClr>
            </a:outerShdw>
          </a:effectLst>
        </p:grpSpPr>
        <p:sp>
          <p:nvSpPr>
            <p:cNvPr id="139" name="Oval 138">
              <a:extLst>
                <a:ext uri="{FF2B5EF4-FFF2-40B4-BE49-F238E27FC236}">
                  <a16:creationId xmlns:a16="http://schemas.microsoft.com/office/drawing/2014/main" id="{678DE1F2-C7EE-479C-8D5F-25546B300CE2}"/>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0" name="TextBox 139">
              <a:extLst>
                <a:ext uri="{FF2B5EF4-FFF2-40B4-BE49-F238E27FC236}">
                  <a16:creationId xmlns:a16="http://schemas.microsoft.com/office/drawing/2014/main" id="{C5C9F7CD-E0D3-437D-B089-039EEA115E76}"/>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47" name="Group 146">
            <a:extLst>
              <a:ext uri="{FF2B5EF4-FFF2-40B4-BE49-F238E27FC236}">
                <a16:creationId xmlns:a16="http://schemas.microsoft.com/office/drawing/2014/main" id="{6087B40C-E8EB-4A88-98A9-8F3D01C555B8}"/>
              </a:ext>
            </a:extLst>
          </p:cNvPr>
          <p:cNvGrpSpPr/>
          <p:nvPr/>
        </p:nvGrpSpPr>
        <p:grpSpPr bwMode="auto">
          <a:xfrm>
            <a:off x="4484673" y="3747332"/>
            <a:ext cx="269671" cy="272800"/>
            <a:chOff x="2361864" y="3068569"/>
            <a:chExt cx="269638" cy="273000"/>
          </a:xfrm>
          <a:effectLst>
            <a:outerShdw blurRad="12700" dir="4140000" algn="ctr" rotWithShape="0">
              <a:srgbClr val="000000">
                <a:alpha val="21000"/>
              </a:srgbClr>
            </a:outerShdw>
          </a:effectLst>
        </p:grpSpPr>
        <p:sp>
          <p:nvSpPr>
            <p:cNvPr id="148" name="Oval 147">
              <a:extLst>
                <a:ext uri="{FF2B5EF4-FFF2-40B4-BE49-F238E27FC236}">
                  <a16:creationId xmlns:a16="http://schemas.microsoft.com/office/drawing/2014/main" id="{640C7814-B70E-4C58-87B3-EC6AB383728E}"/>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9" name="TextBox 148">
              <a:extLst>
                <a:ext uri="{FF2B5EF4-FFF2-40B4-BE49-F238E27FC236}">
                  <a16:creationId xmlns:a16="http://schemas.microsoft.com/office/drawing/2014/main" id="{D2DD8407-A21D-4272-BB97-D3A60F7C4FF5}"/>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73" name="Group 72">
            <a:extLst>
              <a:ext uri="{FF2B5EF4-FFF2-40B4-BE49-F238E27FC236}">
                <a16:creationId xmlns:a16="http://schemas.microsoft.com/office/drawing/2014/main" id="{409CD72B-88D5-43C3-9D59-F0A46C9E8428}"/>
              </a:ext>
            </a:extLst>
          </p:cNvPr>
          <p:cNvGrpSpPr/>
          <p:nvPr/>
        </p:nvGrpSpPr>
        <p:grpSpPr>
          <a:xfrm>
            <a:off x="1178341" y="4100619"/>
            <a:ext cx="418950" cy="288945"/>
            <a:chOff x="2279393" y="3052881"/>
            <a:chExt cx="446198" cy="307738"/>
          </a:xfrm>
          <a:effectLst>
            <a:outerShdw blurRad="25400" dir="4140000" algn="ctr" rotWithShape="0">
              <a:srgbClr val="000000">
                <a:alpha val="21000"/>
              </a:srgbClr>
            </a:outerShdw>
          </a:effectLst>
        </p:grpSpPr>
        <p:sp>
          <p:nvSpPr>
            <p:cNvPr id="74" name="Oval 73">
              <a:extLst>
                <a:ext uri="{FF2B5EF4-FFF2-40B4-BE49-F238E27FC236}">
                  <a16:creationId xmlns:a16="http://schemas.microsoft.com/office/drawing/2014/main" id="{59A7E009-FE98-45F9-AAD9-E95AF99784EE}"/>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5" name="TextBox 74">
              <a:extLst>
                <a:ext uri="{FF2B5EF4-FFF2-40B4-BE49-F238E27FC236}">
                  <a16:creationId xmlns:a16="http://schemas.microsoft.com/office/drawing/2014/main" id="{1E07E07C-AFDB-4B24-B8D6-7A85C7FB1662}"/>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79" name="Group 78">
            <a:extLst>
              <a:ext uri="{FF2B5EF4-FFF2-40B4-BE49-F238E27FC236}">
                <a16:creationId xmlns:a16="http://schemas.microsoft.com/office/drawing/2014/main" id="{11A31AFF-A69F-4E0E-9214-004AF2AD25C9}"/>
              </a:ext>
            </a:extLst>
          </p:cNvPr>
          <p:cNvGrpSpPr/>
          <p:nvPr/>
        </p:nvGrpSpPr>
        <p:grpSpPr bwMode="auto">
          <a:xfrm>
            <a:off x="3535769" y="4049890"/>
            <a:ext cx="269671" cy="272800"/>
            <a:chOff x="2361864" y="3068569"/>
            <a:chExt cx="269638" cy="273000"/>
          </a:xfrm>
          <a:effectLst>
            <a:outerShdw blurRad="12700" dir="4140000" algn="ctr" rotWithShape="0">
              <a:srgbClr val="000000">
                <a:alpha val="21000"/>
              </a:srgbClr>
            </a:outerShdw>
          </a:effectLst>
        </p:grpSpPr>
        <p:sp>
          <p:nvSpPr>
            <p:cNvPr id="80" name="Oval 79">
              <a:extLst>
                <a:ext uri="{FF2B5EF4-FFF2-40B4-BE49-F238E27FC236}">
                  <a16:creationId xmlns:a16="http://schemas.microsoft.com/office/drawing/2014/main" id="{0ABB09A0-D9D9-485A-885D-F36C360E99A2}"/>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1" name="TextBox 80">
              <a:extLst>
                <a:ext uri="{FF2B5EF4-FFF2-40B4-BE49-F238E27FC236}">
                  <a16:creationId xmlns:a16="http://schemas.microsoft.com/office/drawing/2014/main" id="{7512A01C-20B4-4990-AE72-447880C2456C}"/>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cxnSp>
        <p:nvCxnSpPr>
          <p:cNvPr id="69" name="Straight Connector 68">
            <a:extLst>
              <a:ext uri="{FF2B5EF4-FFF2-40B4-BE49-F238E27FC236}">
                <a16:creationId xmlns:a16="http://schemas.microsoft.com/office/drawing/2014/main" id="{B7162EF0-DA58-4094-9FE8-011B0B60D91B}"/>
              </a:ext>
            </a:extLst>
          </p:cNvPr>
          <p:cNvCxnSpPr/>
          <p:nvPr/>
        </p:nvCxnSpPr>
        <p:spPr>
          <a:xfrm flipV="1">
            <a:off x="3545539" y="3750033"/>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589F3224-5419-4897-8336-1F136CDC1DC0}"/>
              </a:ext>
            </a:extLst>
          </p:cNvPr>
          <p:cNvCxnSpPr/>
          <p:nvPr/>
        </p:nvCxnSpPr>
        <p:spPr>
          <a:xfrm flipV="1">
            <a:off x="3838910" y="3735950"/>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3A441075-A229-4075-8FE0-82348BD0390F}"/>
              </a:ext>
            </a:extLst>
          </p:cNvPr>
          <p:cNvCxnSpPr/>
          <p:nvPr/>
        </p:nvCxnSpPr>
        <p:spPr>
          <a:xfrm flipV="1">
            <a:off x="4160345" y="3735950"/>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84" name="TextBox 83">
            <a:extLst>
              <a:ext uri="{FF2B5EF4-FFF2-40B4-BE49-F238E27FC236}">
                <a16:creationId xmlns:a16="http://schemas.microsoft.com/office/drawing/2014/main" id="{A8C2BFD7-651B-4CAB-8B73-BCE4A6E377D1}"/>
              </a:ext>
            </a:extLst>
          </p:cNvPr>
          <p:cNvSpPr txBox="1"/>
          <p:nvPr/>
        </p:nvSpPr>
        <p:spPr>
          <a:xfrm>
            <a:off x="6405898" y="4517578"/>
            <a:ext cx="355107" cy="400110"/>
          </a:xfrm>
          <a:prstGeom prst="rect">
            <a:avLst/>
          </a:prstGeom>
          <a:noFill/>
        </p:spPr>
        <p:txBody>
          <a:bodyPr wrap="square" rtlCol="0">
            <a:spAutoFit/>
          </a:bodyPr>
          <a:lstStyle/>
          <a:p>
            <a:pPr algn="ctr"/>
            <a:r>
              <a:rPr lang="en-GB" sz="2000" dirty="0">
                <a:solidFill>
                  <a:srgbClr val="E61F67"/>
                </a:solidFill>
              </a:rPr>
              <a:t>2</a:t>
            </a:r>
          </a:p>
        </p:txBody>
      </p:sp>
      <p:cxnSp>
        <p:nvCxnSpPr>
          <p:cNvPr id="86" name="Straight Connector 85">
            <a:extLst>
              <a:ext uri="{FF2B5EF4-FFF2-40B4-BE49-F238E27FC236}">
                <a16:creationId xmlns:a16="http://schemas.microsoft.com/office/drawing/2014/main" id="{3B4E6AAB-DED2-4584-B023-517073072ECE}"/>
              </a:ext>
            </a:extLst>
          </p:cNvPr>
          <p:cNvCxnSpPr/>
          <p:nvPr/>
        </p:nvCxnSpPr>
        <p:spPr>
          <a:xfrm flipV="1">
            <a:off x="1246837" y="4118064"/>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7" name="Straight Arrow Connector 86">
            <a:extLst>
              <a:ext uri="{FF2B5EF4-FFF2-40B4-BE49-F238E27FC236}">
                <a16:creationId xmlns:a16="http://schemas.microsoft.com/office/drawing/2014/main" id="{42DB59A3-04EB-4F47-8721-FB516EA942EE}"/>
              </a:ext>
            </a:extLst>
          </p:cNvPr>
          <p:cNvCxnSpPr>
            <a:cxnSpLocks/>
          </p:cNvCxnSpPr>
          <p:nvPr/>
        </p:nvCxnSpPr>
        <p:spPr>
          <a:xfrm>
            <a:off x="1597291" y="4264544"/>
            <a:ext cx="1128154"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nvGrpSpPr>
          <p:cNvPr id="91" name="Group 90">
            <a:extLst>
              <a:ext uri="{FF2B5EF4-FFF2-40B4-BE49-F238E27FC236}">
                <a16:creationId xmlns:a16="http://schemas.microsoft.com/office/drawing/2014/main" id="{45AAE980-B0EC-4491-9E6D-C370B4D546E0}"/>
              </a:ext>
            </a:extLst>
          </p:cNvPr>
          <p:cNvGrpSpPr/>
          <p:nvPr/>
        </p:nvGrpSpPr>
        <p:grpSpPr>
          <a:xfrm>
            <a:off x="2736069" y="4132910"/>
            <a:ext cx="349055" cy="290319"/>
            <a:chOff x="2314065" y="3052881"/>
            <a:chExt cx="369998" cy="307738"/>
          </a:xfrm>
          <a:effectLst>
            <a:outerShdw blurRad="12700" dir="4140000" algn="ctr" rotWithShape="0">
              <a:srgbClr val="000000">
                <a:alpha val="21000"/>
              </a:srgbClr>
            </a:outerShdw>
          </a:effectLst>
        </p:grpSpPr>
        <p:sp>
          <p:nvSpPr>
            <p:cNvPr id="92" name="Oval 91">
              <a:extLst>
                <a:ext uri="{FF2B5EF4-FFF2-40B4-BE49-F238E27FC236}">
                  <a16:creationId xmlns:a16="http://schemas.microsoft.com/office/drawing/2014/main" id="{E8D0BC9B-FDE8-48B7-9D31-A311C6C093A0}"/>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3" name="TextBox 92">
              <a:extLst>
                <a:ext uri="{FF2B5EF4-FFF2-40B4-BE49-F238E27FC236}">
                  <a16:creationId xmlns:a16="http://schemas.microsoft.com/office/drawing/2014/main" id="{BE1A214F-705B-447A-B046-966E44CAFF52}"/>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94" name="Group 93">
            <a:extLst>
              <a:ext uri="{FF2B5EF4-FFF2-40B4-BE49-F238E27FC236}">
                <a16:creationId xmlns:a16="http://schemas.microsoft.com/office/drawing/2014/main" id="{02373AB3-BFAA-4836-A0B9-7ACC29B699E9}"/>
              </a:ext>
            </a:extLst>
          </p:cNvPr>
          <p:cNvGrpSpPr/>
          <p:nvPr/>
        </p:nvGrpSpPr>
        <p:grpSpPr>
          <a:xfrm>
            <a:off x="3054986" y="4132910"/>
            <a:ext cx="349055" cy="290319"/>
            <a:chOff x="2314065" y="3052881"/>
            <a:chExt cx="369998" cy="307738"/>
          </a:xfrm>
          <a:effectLst>
            <a:outerShdw blurRad="12700" dir="4140000" algn="ctr" rotWithShape="0">
              <a:srgbClr val="000000">
                <a:alpha val="21000"/>
              </a:srgbClr>
            </a:outerShdw>
          </a:effectLst>
        </p:grpSpPr>
        <p:sp>
          <p:nvSpPr>
            <p:cNvPr id="95" name="Oval 94">
              <a:extLst>
                <a:ext uri="{FF2B5EF4-FFF2-40B4-BE49-F238E27FC236}">
                  <a16:creationId xmlns:a16="http://schemas.microsoft.com/office/drawing/2014/main" id="{E3B5B1B1-F32A-4583-8966-9988A9405F89}"/>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6" name="TextBox 95">
              <a:extLst>
                <a:ext uri="{FF2B5EF4-FFF2-40B4-BE49-F238E27FC236}">
                  <a16:creationId xmlns:a16="http://schemas.microsoft.com/office/drawing/2014/main" id="{9C1E7C3D-C12F-4BE9-BF31-E0239893D40F}"/>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04" name="Group 103">
            <a:extLst>
              <a:ext uri="{FF2B5EF4-FFF2-40B4-BE49-F238E27FC236}">
                <a16:creationId xmlns:a16="http://schemas.microsoft.com/office/drawing/2014/main" id="{BA32E5EB-C8A5-4AD1-9B45-65589AC36DAD}"/>
              </a:ext>
            </a:extLst>
          </p:cNvPr>
          <p:cNvGrpSpPr/>
          <p:nvPr/>
        </p:nvGrpSpPr>
        <p:grpSpPr>
          <a:xfrm>
            <a:off x="2736430" y="4452204"/>
            <a:ext cx="349055" cy="290319"/>
            <a:chOff x="2314065" y="3052881"/>
            <a:chExt cx="369998" cy="307738"/>
          </a:xfrm>
          <a:effectLst>
            <a:outerShdw blurRad="12700" dir="4140000" algn="ctr" rotWithShape="0">
              <a:srgbClr val="000000">
                <a:alpha val="21000"/>
              </a:srgbClr>
            </a:outerShdw>
          </a:effectLst>
        </p:grpSpPr>
        <p:sp>
          <p:nvSpPr>
            <p:cNvPr id="105" name="Oval 104">
              <a:extLst>
                <a:ext uri="{FF2B5EF4-FFF2-40B4-BE49-F238E27FC236}">
                  <a16:creationId xmlns:a16="http://schemas.microsoft.com/office/drawing/2014/main" id="{C5B656DA-32AE-485A-9CCA-4F12DB473A96}"/>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6" name="TextBox 105">
              <a:extLst>
                <a:ext uri="{FF2B5EF4-FFF2-40B4-BE49-F238E27FC236}">
                  <a16:creationId xmlns:a16="http://schemas.microsoft.com/office/drawing/2014/main" id="{9B332963-5E6F-4764-A7CE-7C757EFB6E53}"/>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08" name="Group 107">
            <a:extLst>
              <a:ext uri="{FF2B5EF4-FFF2-40B4-BE49-F238E27FC236}">
                <a16:creationId xmlns:a16="http://schemas.microsoft.com/office/drawing/2014/main" id="{3F4C02AA-45BA-4636-AF5E-76CC5412ABDD}"/>
              </a:ext>
            </a:extLst>
          </p:cNvPr>
          <p:cNvGrpSpPr/>
          <p:nvPr/>
        </p:nvGrpSpPr>
        <p:grpSpPr>
          <a:xfrm>
            <a:off x="3055347" y="4452204"/>
            <a:ext cx="349055" cy="290319"/>
            <a:chOff x="2314065" y="3052881"/>
            <a:chExt cx="369998" cy="307738"/>
          </a:xfrm>
          <a:effectLst>
            <a:outerShdw blurRad="12700" dir="4140000" algn="ctr" rotWithShape="0">
              <a:srgbClr val="000000">
                <a:alpha val="21000"/>
              </a:srgbClr>
            </a:outerShdw>
          </a:effectLst>
        </p:grpSpPr>
        <p:sp>
          <p:nvSpPr>
            <p:cNvPr id="109" name="Oval 108">
              <a:extLst>
                <a:ext uri="{FF2B5EF4-FFF2-40B4-BE49-F238E27FC236}">
                  <a16:creationId xmlns:a16="http://schemas.microsoft.com/office/drawing/2014/main" id="{0FD30C8F-92BA-4990-AB66-D3D3F397A791}"/>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0" name="TextBox 109">
              <a:extLst>
                <a:ext uri="{FF2B5EF4-FFF2-40B4-BE49-F238E27FC236}">
                  <a16:creationId xmlns:a16="http://schemas.microsoft.com/office/drawing/2014/main" id="{B7F18890-E04F-4589-A5F1-A7A8F9AF2393}"/>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11" name="Group 110">
            <a:extLst>
              <a:ext uri="{FF2B5EF4-FFF2-40B4-BE49-F238E27FC236}">
                <a16:creationId xmlns:a16="http://schemas.microsoft.com/office/drawing/2014/main" id="{AE6716BB-7E99-4EA8-B3AD-26870D0027DD}"/>
              </a:ext>
            </a:extLst>
          </p:cNvPr>
          <p:cNvGrpSpPr/>
          <p:nvPr/>
        </p:nvGrpSpPr>
        <p:grpSpPr>
          <a:xfrm>
            <a:off x="2726104" y="4773539"/>
            <a:ext cx="349055" cy="290319"/>
            <a:chOff x="2314065" y="3052881"/>
            <a:chExt cx="369998" cy="307738"/>
          </a:xfrm>
          <a:effectLst>
            <a:outerShdw blurRad="12700" dir="4140000" algn="ctr" rotWithShape="0">
              <a:srgbClr val="000000">
                <a:alpha val="21000"/>
              </a:srgbClr>
            </a:outerShdw>
          </a:effectLst>
        </p:grpSpPr>
        <p:sp>
          <p:nvSpPr>
            <p:cNvPr id="112" name="Oval 111">
              <a:extLst>
                <a:ext uri="{FF2B5EF4-FFF2-40B4-BE49-F238E27FC236}">
                  <a16:creationId xmlns:a16="http://schemas.microsoft.com/office/drawing/2014/main" id="{ABFC1A19-7FDC-4FEA-8599-34EDA6EEE4B8}"/>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4" name="TextBox 113">
              <a:extLst>
                <a:ext uri="{FF2B5EF4-FFF2-40B4-BE49-F238E27FC236}">
                  <a16:creationId xmlns:a16="http://schemas.microsoft.com/office/drawing/2014/main" id="{C268DED7-95F3-46F8-8D3E-6019FD51751A}"/>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16" name="Group 115">
            <a:extLst>
              <a:ext uri="{FF2B5EF4-FFF2-40B4-BE49-F238E27FC236}">
                <a16:creationId xmlns:a16="http://schemas.microsoft.com/office/drawing/2014/main" id="{0E609666-4DF4-4BD4-BFA4-D59461361581}"/>
              </a:ext>
            </a:extLst>
          </p:cNvPr>
          <p:cNvGrpSpPr/>
          <p:nvPr/>
        </p:nvGrpSpPr>
        <p:grpSpPr>
          <a:xfrm>
            <a:off x="3045021" y="4773539"/>
            <a:ext cx="349055" cy="290319"/>
            <a:chOff x="2314065" y="3052881"/>
            <a:chExt cx="369998" cy="307738"/>
          </a:xfrm>
          <a:effectLst>
            <a:outerShdw blurRad="12700" dir="4140000" algn="ctr" rotWithShape="0">
              <a:srgbClr val="000000">
                <a:alpha val="21000"/>
              </a:srgbClr>
            </a:outerShdw>
          </a:effectLst>
        </p:grpSpPr>
        <p:sp>
          <p:nvSpPr>
            <p:cNvPr id="118" name="Oval 117">
              <a:extLst>
                <a:ext uri="{FF2B5EF4-FFF2-40B4-BE49-F238E27FC236}">
                  <a16:creationId xmlns:a16="http://schemas.microsoft.com/office/drawing/2014/main" id="{2131ABCE-DF81-47CF-AC5C-987F6866CE2E}"/>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0" name="TextBox 119">
              <a:extLst>
                <a:ext uri="{FF2B5EF4-FFF2-40B4-BE49-F238E27FC236}">
                  <a16:creationId xmlns:a16="http://schemas.microsoft.com/office/drawing/2014/main" id="{087C41FC-42A0-4C0D-A936-7E10F30D4F65}"/>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22" name="Group 121">
            <a:extLst>
              <a:ext uri="{FF2B5EF4-FFF2-40B4-BE49-F238E27FC236}">
                <a16:creationId xmlns:a16="http://schemas.microsoft.com/office/drawing/2014/main" id="{1668F4DA-8C3B-43C1-8C79-370F5197C188}"/>
              </a:ext>
            </a:extLst>
          </p:cNvPr>
          <p:cNvGrpSpPr/>
          <p:nvPr/>
        </p:nvGrpSpPr>
        <p:grpSpPr>
          <a:xfrm>
            <a:off x="2725445" y="5082821"/>
            <a:ext cx="349055" cy="290319"/>
            <a:chOff x="2314065" y="3052881"/>
            <a:chExt cx="369998" cy="307738"/>
          </a:xfrm>
          <a:effectLst>
            <a:outerShdw blurRad="12700" dir="4140000" algn="ctr" rotWithShape="0">
              <a:srgbClr val="000000">
                <a:alpha val="21000"/>
              </a:srgbClr>
            </a:outerShdw>
          </a:effectLst>
        </p:grpSpPr>
        <p:sp>
          <p:nvSpPr>
            <p:cNvPr id="123" name="Oval 122">
              <a:extLst>
                <a:ext uri="{FF2B5EF4-FFF2-40B4-BE49-F238E27FC236}">
                  <a16:creationId xmlns:a16="http://schemas.microsoft.com/office/drawing/2014/main" id="{BE172BA1-3C07-4A9D-81A1-93307F1C279F}"/>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4" name="TextBox 123">
              <a:extLst>
                <a:ext uri="{FF2B5EF4-FFF2-40B4-BE49-F238E27FC236}">
                  <a16:creationId xmlns:a16="http://schemas.microsoft.com/office/drawing/2014/main" id="{B98DA87D-04EE-4CED-914A-BD5FB79D5387}"/>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25" name="Group 124">
            <a:extLst>
              <a:ext uri="{FF2B5EF4-FFF2-40B4-BE49-F238E27FC236}">
                <a16:creationId xmlns:a16="http://schemas.microsoft.com/office/drawing/2014/main" id="{02B1BA71-1E95-47B2-BEBF-E898C871AA1B}"/>
              </a:ext>
            </a:extLst>
          </p:cNvPr>
          <p:cNvGrpSpPr/>
          <p:nvPr/>
        </p:nvGrpSpPr>
        <p:grpSpPr>
          <a:xfrm>
            <a:off x="3044362" y="5082821"/>
            <a:ext cx="349055" cy="290319"/>
            <a:chOff x="2314065" y="3052881"/>
            <a:chExt cx="369998" cy="307738"/>
          </a:xfrm>
          <a:effectLst>
            <a:outerShdw blurRad="12700" dir="4140000" algn="ctr" rotWithShape="0">
              <a:srgbClr val="000000">
                <a:alpha val="21000"/>
              </a:srgbClr>
            </a:outerShdw>
          </a:effectLst>
        </p:grpSpPr>
        <p:sp>
          <p:nvSpPr>
            <p:cNvPr id="126" name="Oval 125">
              <a:extLst>
                <a:ext uri="{FF2B5EF4-FFF2-40B4-BE49-F238E27FC236}">
                  <a16:creationId xmlns:a16="http://schemas.microsoft.com/office/drawing/2014/main" id="{D876B0FB-1925-4E8E-AF15-B24390B9AD4E}"/>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7" name="TextBox 126">
              <a:extLst>
                <a:ext uri="{FF2B5EF4-FFF2-40B4-BE49-F238E27FC236}">
                  <a16:creationId xmlns:a16="http://schemas.microsoft.com/office/drawing/2014/main" id="{86F6AC13-9E88-49AB-8925-E310AE415F6F}"/>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28" name="Group 127">
            <a:extLst>
              <a:ext uri="{FF2B5EF4-FFF2-40B4-BE49-F238E27FC236}">
                <a16:creationId xmlns:a16="http://schemas.microsoft.com/office/drawing/2014/main" id="{339113DB-D987-4B6F-A7CA-67C77B784E9C}"/>
              </a:ext>
            </a:extLst>
          </p:cNvPr>
          <p:cNvGrpSpPr/>
          <p:nvPr/>
        </p:nvGrpSpPr>
        <p:grpSpPr>
          <a:xfrm>
            <a:off x="2725445" y="5409786"/>
            <a:ext cx="349055" cy="290319"/>
            <a:chOff x="2314065" y="3052881"/>
            <a:chExt cx="369998" cy="307738"/>
          </a:xfrm>
          <a:effectLst>
            <a:outerShdw blurRad="12700" dir="4140000" algn="ctr" rotWithShape="0">
              <a:srgbClr val="000000">
                <a:alpha val="21000"/>
              </a:srgbClr>
            </a:outerShdw>
          </a:effectLst>
        </p:grpSpPr>
        <p:sp>
          <p:nvSpPr>
            <p:cNvPr id="129" name="Oval 128">
              <a:extLst>
                <a:ext uri="{FF2B5EF4-FFF2-40B4-BE49-F238E27FC236}">
                  <a16:creationId xmlns:a16="http://schemas.microsoft.com/office/drawing/2014/main" id="{9021899A-9406-4690-A264-97729839160C}"/>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0" name="TextBox 129">
              <a:extLst>
                <a:ext uri="{FF2B5EF4-FFF2-40B4-BE49-F238E27FC236}">
                  <a16:creationId xmlns:a16="http://schemas.microsoft.com/office/drawing/2014/main" id="{EE6503A2-A0E6-41B8-9636-15C23E2DE755}"/>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32" name="Group 131">
            <a:extLst>
              <a:ext uri="{FF2B5EF4-FFF2-40B4-BE49-F238E27FC236}">
                <a16:creationId xmlns:a16="http://schemas.microsoft.com/office/drawing/2014/main" id="{756D582E-72FA-43CC-8A49-47756492EC60}"/>
              </a:ext>
            </a:extLst>
          </p:cNvPr>
          <p:cNvGrpSpPr/>
          <p:nvPr/>
        </p:nvGrpSpPr>
        <p:grpSpPr>
          <a:xfrm>
            <a:off x="3044362" y="5409786"/>
            <a:ext cx="349055" cy="290319"/>
            <a:chOff x="2314065" y="3052881"/>
            <a:chExt cx="369998" cy="307738"/>
          </a:xfrm>
          <a:effectLst>
            <a:outerShdw blurRad="12700" dir="4140000" algn="ctr" rotWithShape="0">
              <a:srgbClr val="000000">
                <a:alpha val="21000"/>
              </a:srgbClr>
            </a:outerShdw>
          </a:effectLst>
        </p:grpSpPr>
        <p:sp>
          <p:nvSpPr>
            <p:cNvPr id="133" name="Oval 132">
              <a:extLst>
                <a:ext uri="{FF2B5EF4-FFF2-40B4-BE49-F238E27FC236}">
                  <a16:creationId xmlns:a16="http://schemas.microsoft.com/office/drawing/2014/main" id="{2FF90B23-E120-4D81-B5F6-F99E695C8B3D}"/>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4" name="TextBox 133">
              <a:extLst>
                <a:ext uri="{FF2B5EF4-FFF2-40B4-BE49-F238E27FC236}">
                  <a16:creationId xmlns:a16="http://schemas.microsoft.com/office/drawing/2014/main" id="{379E5E6E-D882-40E3-9BD7-74E971C6397E}"/>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sp>
        <p:nvSpPr>
          <p:cNvPr id="141" name="TextBox 140">
            <a:extLst>
              <a:ext uri="{FF2B5EF4-FFF2-40B4-BE49-F238E27FC236}">
                <a16:creationId xmlns:a16="http://schemas.microsoft.com/office/drawing/2014/main" id="{790A2B01-4A33-4B87-8514-5259DCAA904C}"/>
              </a:ext>
            </a:extLst>
          </p:cNvPr>
          <p:cNvSpPr txBox="1"/>
          <p:nvPr/>
        </p:nvSpPr>
        <p:spPr>
          <a:xfrm>
            <a:off x="5381507" y="3728273"/>
            <a:ext cx="200801" cy="276999"/>
          </a:xfrm>
          <a:prstGeom prst="rect">
            <a:avLst/>
          </a:prstGeom>
          <a:noFill/>
        </p:spPr>
        <p:txBody>
          <a:bodyPr wrap="square" rtlCol="0">
            <a:spAutoFit/>
          </a:bodyPr>
          <a:lstStyle/>
          <a:p>
            <a:pPr algn="ctr"/>
            <a:r>
              <a:rPr lang="en-GB" sz="1200" dirty="0">
                <a:solidFill>
                  <a:srgbClr val="32B3A2"/>
                </a:solidFill>
              </a:rPr>
              <a:t>5</a:t>
            </a:r>
          </a:p>
        </p:txBody>
      </p:sp>
      <p:cxnSp>
        <p:nvCxnSpPr>
          <p:cNvPr id="142" name="Straight Connector 141">
            <a:extLst>
              <a:ext uri="{FF2B5EF4-FFF2-40B4-BE49-F238E27FC236}">
                <a16:creationId xmlns:a16="http://schemas.microsoft.com/office/drawing/2014/main" id="{D870F74D-6A33-41E4-9DB4-2838423D2040}"/>
              </a:ext>
            </a:extLst>
          </p:cNvPr>
          <p:cNvCxnSpPr/>
          <p:nvPr/>
        </p:nvCxnSpPr>
        <p:spPr>
          <a:xfrm flipV="1">
            <a:off x="5499281" y="3807456"/>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43" name="TextBox 142">
            <a:extLst>
              <a:ext uri="{FF2B5EF4-FFF2-40B4-BE49-F238E27FC236}">
                <a16:creationId xmlns:a16="http://schemas.microsoft.com/office/drawing/2014/main" id="{631ACE0E-9869-47E6-AE4F-7657B3E13341}"/>
              </a:ext>
            </a:extLst>
          </p:cNvPr>
          <p:cNvSpPr txBox="1"/>
          <p:nvPr/>
        </p:nvSpPr>
        <p:spPr>
          <a:xfrm>
            <a:off x="5857373" y="3718845"/>
            <a:ext cx="200801" cy="276999"/>
          </a:xfrm>
          <a:prstGeom prst="rect">
            <a:avLst/>
          </a:prstGeom>
          <a:noFill/>
        </p:spPr>
        <p:txBody>
          <a:bodyPr wrap="square" rtlCol="0">
            <a:spAutoFit/>
          </a:bodyPr>
          <a:lstStyle/>
          <a:p>
            <a:pPr algn="ctr"/>
            <a:r>
              <a:rPr lang="en-GB" sz="1200" dirty="0">
                <a:solidFill>
                  <a:srgbClr val="32B3A2"/>
                </a:solidFill>
              </a:rPr>
              <a:t>1</a:t>
            </a:r>
          </a:p>
        </p:txBody>
      </p:sp>
      <p:cxnSp>
        <p:nvCxnSpPr>
          <p:cNvPr id="144" name="Straight Connector 143">
            <a:extLst>
              <a:ext uri="{FF2B5EF4-FFF2-40B4-BE49-F238E27FC236}">
                <a16:creationId xmlns:a16="http://schemas.microsoft.com/office/drawing/2014/main" id="{707C26AC-0EB7-4229-8E8E-8DF1C630414E}"/>
              </a:ext>
            </a:extLst>
          </p:cNvPr>
          <p:cNvCxnSpPr/>
          <p:nvPr/>
        </p:nvCxnSpPr>
        <p:spPr>
          <a:xfrm flipV="1">
            <a:off x="2197615" y="3790758"/>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5" name="Straight Connector 144">
            <a:extLst>
              <a:ext uri="{FF2B5EF4-FFF2-40B4-BE49-F238E27FC236}">
                <a16:creationId xmlns:a16="http://schemas.microsoft.com/office/drawing/2014/main" id="{B8FC0084-9A8E-415C-ACD5-BE053AB66BCF}"/>
              </a:ext>
            </a:extLst>
          </p:cNvPr>
          <p:cNvCxnSpPr/>
          <p:nvPr/>
        </p:nvCxnSpPr>
        <p:spPr>
          <a:xfrm flipV="1">
            <a:off x="2517274" y="3755505"/>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6" name="Straight Connector 145">
            <a:extLst>
              <a:ext uri="{FF2B5EF4-FFF2-40B4-BE49-F238E27FC236}">
                <a16:creationId xmlns:a16="http://schemas.microsoft.com/office/drawing/2014/main" id="{EE097747-6EDE-41FF-AC6F-25D2FDF2CB8D}"/>
              </a:ext>
            </a:extLst>
          </p:cNvPr>
          <p:cNvCxnSpPr/>
          <p:nvPr/>
        </p:nvCxnSpPr>
        <p:spPr>
          <a:xfrm flipV="1">
            <a:off x="2845619" y="3763675"/>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0" name="Straight Connector 149">
            <a:extLst>
              <a:ext uri="{FF2B5EF4-FFF2-40B4-BE49-F238E27FC236}">
                <a16:creationId xmlns:a16="http://schemas.microsoft.com/office/drawing/2014/main" id="{B12981E6-221B-4D9E-B2A3-61BDCAE8B7A4}"/>
              </a:ext>
            </a:extLst>
          </p:cNvPr>
          <p:cNvCxnSpPr/>
          <p:nvPr/>
        </p:nvCxnSpPr>
        <p:spPr>
          <a:xfrm flipV="1">
            <a:off x="2773819" y="4145360"/>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1" name="Straight Connector 150">
            <a:extLst>
              <a:ext uri="{FF2B5EF4-FFF2-40B4-BE49-F238E27FC236}">
                <a16:creationId xmlns:a16="http://schemas.microsoft.com/office/drawing/2014/main" id="{8E1BFF60-889C-40A3-B7D7-646DE1B896D6}"/>
              </a:ext>
            </a:extLst>
          </p:cNvPr>
          <p:cNvCxnSpPr/>
          <p:nvPr/>
        </p:nvCxnSpPr>
        <p:spPr>
          <a:xfrm flipV="1">
            <a:off x="3067022" y="4145360"/>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2" name="Straight Connector 151">
            <a:extLst>
              <a:ext uri="{FF2B5EF4-FFF2-40B4-BE49-F238E27FC236}">
                <a16:creationId xmlns:a16="http://schemas.microsoft.com/office/drawing/2014/main" id="{0AA5BC64-9E00-42B0-A76B-E67E50A2023E}"/>
              </a:ext>
            </a:extLst>
          </p:cNvPr>
          <p:cNvCxnSpPr/>
          <p:nvPr/>
        </p:nvCxnSpPr>
        <p:spPr>
          <a:xfrm flipV="1">
            <a:off x="2773819" y="4446715"/>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3" name="Straight Connector 152">
            <a:extLst>
              <a:ext uri="{FF2B5EF4-FFF2-40B4-BE49-F238E27FC236}">
                <a16:creationId xmlns:a16="http://schemas.microsoft.com/office/drawing/2014/main" id="{90D9763D-097B-4A3B-9B92-42A40834BF84}"/>
              </a:ext>
            </a:extLst>
          </p:cNvPr>
          <p:cNvCxnSpPr/>
          <p:nvPr/>
        </p:nvCxnSpPr>
        <p:spPr>
          <a:xfrm flipV="1">
            <a:off x="3067022" y="4446715"/>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4" name="Straight Connector 153">
            <a:extLst>
              <a:ext uri="{FF2B5EF4-FFF2-40B4-BE49-F238E27FC236}">
                <a16:creationId xmlns:a16="http://schemas.microsoft.com/office/drawing/2014/main" id="{D9B15A31-2EEB-4DDF-A663-2F4AC1E6DE9C}"/>
              </a:ext>
            </a:extLst>
          </p:cNvPr>
          <p:cNvCxnSpPr/>
          <p:nvPr/>
        </p:nvCxnSpPr>
        <p:spPr>
          <a:xfrm flipV="1">
            <a:off x="2774254" y="4774747"/>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55" name="TextBox 154">
            <a:extLst>
              <a:ext uri="{FF2B5EF4-FFF2-40B4-BE49-F238E27FC236}">
                <a16:creationId xmlns:a16="http://schemas.microsoft.com/office/drawing/2014/main" id="{EAF1130A-E97A-477C-8617-24B67240F0C5}"/>
              </a:ext>
            </a:extLst>
          </p:cNvPr>
          <p:cNvSpPr txBox="1"/>
          <p:nvPr/>
        </p:nvSpPr>
        <p:spPr>
          <a:xfrm>
            <a:off x="5933541" y="4517578"/>
            <a:ext cx="355107" cy="400110"/>
          </a:xfrm>
          <a:prstGeom prst="rect">
            <a:avLst/>
          </a:prstGeom>
          <a:noFill/>
        </p:spPr>
        <p:txBody>
          <a:bodyPr wrap="square" rtlCol="0">
            <a:spAutoFit/>
          </a:bodyPr>
          <a:lstStyle/>
          <a:p>
            <a:pPr algn="ctr"/>
            <a:r>
              <a:rPr lang="en-GB" sz="2000" dirty="0">
                <a:solidFill>
                  <a:srgbClr val="F9B000"/>
                </a:solidFill>
              </a:rPr>
              <a:t>5</a:t>
            </a:r>
          </a:p>
        </p:txBody>
      </p:sp>
    </p:spTree>
    <p:extLst>
      <p:ext uri="{BB962C8B-B14F-4D97-AF65-F5344CB8AC3E}">
        <p14:creationId xmlns:p14="http://schemas.microsoft.com/office/powerpoint/2010/main" val="3049269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fade">
                                      <p:cBhvr>
                                        <p:cTn id="7" dur="1000"/>
                                        <p:tgtEl>
                                          <p:spTgt spid="66"/>
                                        </p:tgtEl>
                                      </p:cBhvr>
                                    </p:animEffect>
                                    <p:anim calcmode="lin" valueType="num">
                                      <p:cBhvr>
                                        <p:cTn id="8" dur="1000" fill="hold"/>
                                        <p:tgtEl>
                                          <p:spTgt spid="66"/>
                                        </p:tgtEl>
                                        <p:attrNameLst>
                                          <p:attrName>ppt_x</p:attrName>
                                        </p:attrNameLst>
                                      </p:cBhvr>
                                      <p:tavLst>
                                        <p:tav tm="0">
                                          <p:val>
                                            <p:strVal val="#ppt_x"/>
                                          </p:val>
                                        </p:tav>
                                        <p:tav tm="100000">
                                          <p:val>
                                            <p:strVal val="#ppt_x"/>
                                          </p:val>
                                        </p:tav>
                                      </p:tavLst>
                                    </p:anim>
                                    <p:anim calcmode="lin" valueType="num">
                                      <p:cBhvr>
                                        <p:cTn id="9" dur="1000" fill="hold"/>
                                        <p:tgtEl>
                                          <p:spTgt spid="6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86"/>
                                        </p:tgtEl>
                                        <p:attrNameLst>
                                          <p:attrName>style.visibility</p:attrName>
                                        </p:attrNameLst>
                                      </p:cBhvr>
                                      <p:to>
                                        <p:strVal val="visible"/>
                                      </p:to>
                                    </p:set>
                                    <p:animEffect transition="in" filter="wipe(down)">
                                      <p:cBhvr>
                                        <p:cTn id="14" dur="500"/>
                                        <p:tgtEl>
                                          <p:spTgt spid="86"/>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nodeType="clickEffect">
                                  <p:stCondLst>
                                    <p:cond delay="0"/>
                                  </p:stCondLst>
                                  <p:childTnLst>
                                    <p:set>
                                      <p:cBhvr>
                                        <p:cTn id="18" dur="1" fill="hold">
                                          <p:stCondLst>
                                            <p:cond delay="0"/>
                                          </p:stCondLst>
                                        </p:cTn>
                                        <p:tgtEl>
                                          <p:spTgt spid="87"/>
                                        </p:tgtEl>
                                        <p:attrNameLst>
                                          <p:attrName>style.visibility</p:attrName>
                                        </p:attrNameLst>
                                      </p:cBhvr>
                                      <p:to>
                                        <p:strVal val="visible"/>
                                      </p:to>
                                    </p:set>
                                    <p:animEffect transition="in" filter="wipe(left)">
                                      <p:cBhvr>
                                        <p:cTn id="19" dur="500"/>
                                        <p:tgtEl>
                                          <p:spTgt spid="87"/>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1"/>
                                        </p:tgtEl>
                                        <p:attrNameLst>
                                          <p:attrName>style.visibility</p:attrName>
                                        </p:attrNameLst>
                                      </p:cBhvr>
                                      <p:to>
                                        <p:strVal val="visible"/>
                                      </p:to>
                                    </p:set>
                                    <p:animEffect transition="in" filter="fade">
                                      <p:cBhvr>
                                        <p:cTn id="24" dur="500"/>
                                        <p:tgtEl>
                                          <p:spTgt spid="91"/>
                                        </p:tgtEl>
                                      </p:cBhvr>
                                    </p:animEffect>
                                  </p:childTnLst>
                                </p:cTn>
                              </p:par>
                              <p:par>
                                <p:cTn id="25" presetID="10" presetClass="entr" presetSubtype="0" fill="hold" nodeType="withEffect">
                                  <p:stCondLst>
                                    <p:cond delay="0"/>
                                  </p:stCondLst>
                                  <p:childTnLst>
                                    <p:set>
                                      <p:cBhvr>
                                        <p:cTn id="26" dur="1" fill="hold">
                                          <p:stCondLst>
                                            <p:cond delay="0"/>
                                          </p:stCondLst>
                                        </p:cTn>
                                        <p:tgtEl>
                                          <p:spTgt spid="94"/>
                                        </p:tgtEl>
                                        <p:attrNameLst>
                                          <p:attrName>style.visibility</p:attrName>
                                        </p:attrNameLst>
                                      </p:cBhvr>
                                      <p:to>
                                        <p:strVal val="visible"/>
                                      </p:to>
                                    </p:set>
                                    <p:animEffect transition="in" filter="fade">
                                      <p:cBhvr>
                                        <p:cTn id="27" dur="500"/>
                                        <p:tgtEl>
                                          <p:spTgt spid="94"/>
                                        </p:tgtEl>
                                      </p:cBhvr>
                                    </p:animEffect>
                                  </p:childTnLst>
                                </p:cTn>
                              </p:par>
                              <p:par>
                                <p:cTn id="28" presetID="10" presetClass="entr" presetSubtype="0" fill="hold" nodeType="withEffect">
                                  <p:stCondLst>
                                    <p:cond delay="0"/>
                                  </p:stCondLst>
                                  <p:childTnLst>
                                    <p:set>
                                      <p:cBhvr>
                                        <p:cTn id="29" dur="1" fill="hold">
                                          <p:stCondLst>
                                            <p:cond delay="0"/>
                                          </p:stCondLst>
                                        </p:cTn>
                                        <p:tgtEl>
                                          <p:spTgt spid="104"/>
                                        </p:tgtEl>
                                        <p:attrNameLst>
                                          <p:attrName>style.visibility</p:attrName>
                                        </p:attrNameLst>
                                      </p:cBhvr>
                                      <p:to>
                                        <p:strVal val="visible"/>
                                      </p:to>
                                    </p:set>
                                    <p:animEffect transition="in" filter="fade">
                                      <p:cBhvr>
                                        <p:cTn id="30" dur="500"/>
                                        <p:tgtEl>
                                          <p:spTgt spid="104"/>
                                        </p:tgtEl>
                                      </p:cBhvr>
                                    </p:animEffect>
                                  </p:childTnLst>
                                </p:cTn>
                              </p:par>
                              <p:par>
                                <p:cTn id="31" presetID="10" presetClass="entr" presetSubtype="0" fill="hold" nodeType="withEffect">
                                  <p:stCondLst>
                                    <p:cond delay="0"/>
                                  </p:stCondLst>
                                  <p:childTnLst>
                                    <p:set>
                                      <p:cBhvr>
                                        <p:cTn id="32" dur="1" fill="hold">
                                          <p:stCondLst>
                                            <p:cond delay="0"/>
                                          </p:stCondLst>
                                        </p:cTn>
                                        <p:tgtEl>
                                          <p:spTgt spid="108"/>
                                        </p:tgtEl>
                                        <p:attrNameLst>
                                          <p:attrName>style.visibility</p:attrName>
                                        </p:attrNameLst>
                                      </p:cBhvr>
                                      <p:to>
                                        <p:strVal val="visible"/>
                                      </p:to>
                                    </p:set>
                                    <p:animEffect transition="in" filter="fade">
                                      <p:cBhvr>
                                        <p:cTn id="33" dur="500"/>
                                        <p:tgtEl>
                                          <p:spTgt spid="108"/>
                                        </p:tgtEl>
                                      </p:cBhvr>
                                    </p:animEffect>
                                  </p:childTnLst>
                                </p:cTn>
                              </p:par>
                              <p:par>
                                <p:cTn id="34" presetID="10" presetClass="entr" presetSubtype="0" fill="hold" nodeType="withEffect">
                                  <p:stCondLst>
                                    <p:cond delay="0"/>
                                  </p:stCondLst>
                                  <p:childTnLst>
                                    <p:set>
                                      <p:cBhvr>
                                        <p:cTn id="35" dur="1" fill="hold">
                                          <p:stCondLst>
                                            <p:cond delay="0"/>
                                          </p:stCondLst>
                                        </p:cTn>
                                        <p:tgtEl>
                                          <p:spTgt spid="111"/>
                                        </p:tgtEl>
                                        <p:attrNameLst>
                                          <p:attrName>style.visibility</p:attrName>
                                        </p:attrNameLst>
                                      </p:cBhvr>
                                      <p:to>
                                        <p:strVal val="visible"/>
                                      </p:to>
                                    </p:set>
                                    <p:animEffect transition="in" filter="fade">
                                      <p:cBhvr>
                                        <p:cTn id="36" dur="500"/>
                                        <p:tgtEl>
                                          <p:spTgt spid="111"/>
                                        </p:tgtEl>
                                      </p:cBhvr>
                                    </p:animEffect>
                                  </p:childTnLst>
                                </p:cTn>
                              </p:par>
                              <p:par>
                                <p:cTn id="37" presetID="10" presetClass="entr" presetSubtype="0" fill="hold" nodeType="withEffect">
                                  <p:stCondLst>
                                    <p:cond delay="0"/>
                                  </p:stCondLst>
                                  <p:childTnLst>
                                    <p:set>
                                      <p:cBhvr>
                                        <p:cTn id="38" dur="1" fill="hold">
                                          <p:stCondLst>
                                            <p:cond delay="0"/>
                                          </p:stCondLst>
                                        </p:cTn>
                                        <p:tgtEl>
                                          <p:spTgt spid="116"/>
                                        </p:tgtEl>
                                        <p:attrNameLst>
                                          <p:attrName>style.visibility</p:attrName>
                                        </p:attrNameLst>
                                      </p:cBhvr>
                                      <p:to>
                                        <p:strVal val="visible"/>
                                      </p:to>
                                    </p:set>
                                    <p:animEffect transition="in" filter="fade">
                                      <p:cBhvr>
                                        <p:cTn id="39" dur="500"/>
                                        <p:tgtEl>
                                          <p:spTgt spid="116"/>
                                        </p:tgtEl>
                                      </p:cBhvr>
                                    </p:animEffect>
                                  </p:childTnLst>
                                </p:cTn>
                              </p:par>
                              <p:par>
                                <p:cTn id="40" presetID="10" presetClass="entr" presetSubtype="0" fill="hold" nodeType="withEffect">
                                  <p:stCondLst>
                                    <p:cond delay="0"/>
                                  </p:stCondLst>
                                  <p:childTnLst>
                                    <p:set>
                                      <p:cBhvr>
                                        <p:cTn id="41" dur="1" fill="hold">
                                          <p:stCondLst>
                                            <p:cond delay="0"/>
                                          </p:stCondLst>
                                        </p:cTn>
                                        <p:tgtEl>
                                          <p:spTgt spid="122"/>
                                        </p:tgtEl>
                                        <p:attrNameLst>
                                          <p:attrName>style.visibility</p:attrName>
                                        </p:attrNameLst>
                                      </p:cBhvr>
                                      <p:to>
                                        <p:strVal val="visible"/>
                                      </p:to>
                                    </p:set>
                                    <p:animEffect transition="in" filter="fade">
                                      <p:cBhvr>
                                        <p:cTn id="42" dur="500"/>
                                        <p:tgtEl>
                                          <p:spTgt spid="122"/>
                                        </p:tgtEl>
                                      </p:cBhvr>
                                    </p:animEffect>
                                  </p:childTnLst>
                                </p:cTn>
                              </p:par>
                              <p:par>
                                <p:cTn id="43" presetID="10" presetClass="entr" presetSubtype="0" fill="hold" nodeType="withEffect">
                                  <p:stCondLst>
                                    <p:cond delay="0"/>
                                  </p:stCondLst>
                                  <p:childTnLst>
                                    <p:set>
                                      <p:cBhvr>
                                        <p:cTn id="44" dur="1" fill="hold">
                                          <p:stCondLst>
                                            <p:cond delay="0"/>
                                          </p:stCondLst>
                                        </p:cTn>
                                        <p:tgtEl>
                                          <p:spTgt spid="125"/>
                                        </p:tgtEl>
                                        <p:attrNameLst>
                                          <p:attrName>style.visibility</p:attrName>
                                        </p:attrNameLst>
                                      </p:cBhvr>
                                      <p:to>
                                        <p:strVal val="visible"/>
                                      </p:to>
                                    </p:set>
                                    <p:animEffect transition="in" filter="fade">
                                      <p:cBhvr>
                                        <p:cTn id="45" dur="500"/>
                                        <p:tgtEl>
                                          <p:spTgt spid="125"/>
                                        </p:tgtEl>
                                      </p:cBhvr>
                                    </p:animEffect>
                                  </p:childTnLst>
                                </p:cTn>
                              </p:par>
                              <p:par>
                                <p:cTn id="46" presetID="10" presetClass="entr" presetSubtype="0" fill="hold" nodeType="withEffect">
                                  <p:stCondLst>
                                    <p:cond delay="0"/>
                                  </p:stCondLst>
                                  <p:childTnLst>
                                    <p:set>
                                      <p:cBhvr>
                                        <p:cTn id="47" dur="1" fill="hold">
                                          <p:stCondLst>
                                            <p:cond delay="0"/>
                                          </p:stCondLst>
                                        </p:cTn>
                                        <p:tgtEl>
                                          <p:spTgt spid="128"/>
                                        </p:tgtEl>
                                        <p:attrNameLst>
                                          <p:attrName>style.visibility</p:attrName>
                                        </p:attrNameLst>
                                      </p:cBhvr>
                                      <p:to>
                                        <p:strVal val="visible"/>
                                      </p:to>
                                    </p:set>
                                    <p:animEffect transition="in" filter="fade">
                                      <p:cBhvr>
                                        <p:cTn id="48" dur="500"/>
                                        <p:tgtEl>
                                          <p:spTgt spid="128"/>
                                        </p:tgtEl>
                                      </p:cBhvr>
                                    </p:animEffect>
                                  </p:childTnLst>
                                </p:cTn>
                              </p:par>
                              <p:par>
                                <p:cTn id="49" presetID="10" presetClass="entr" presetSubtype="0" fill="hold" nodeType="withEffect">
                                  <p:stCondLst>
                                    <p:cond delay="0"/>
                                  </p:stCondLst>
                                  <p:childTnLst>
                                    <p:set>
                                      <p:cBhvr>
                                        <p:cTn id="50" dur="1" fill="hold">
                                          <p:stCondLst>
                                            <p:cond delay="0"/>
                                          </p:stCondLst>
                                        </p:cTn>
                                        <p:tgtEl>
                                          <p:spTgt spid="132"/>
                                        </p:tgtEl>
                                        <p:attrNameLst>
                                          <p:attrName>style.visibility</p:attrName>
                                        </p:attrNameLst>
                                      </p:cBhvr>
                                      <p:to>
                                        <p:strVal val="visible"/>
                                      </p:to>
                                    </p:set>
                                    <p:animEffect transition="in" filter="fade">
                                      <p:cBhvr>
                                        <p:cTn id="51" dur="500"/>
                                        <p:tgtEl>
                                          <p:spTgt spid="132"/>
                                        </p:tgtEl>
                                      </p:cBhvr>
                                    </p:animEffect>
                                  </p:childTnLst>
                                </p:cTn>
                              </p:par>
                            </p:childTnLst>
                          </p:cTn>
                        </p:par>
                      </p:childTnLst>
                    </p:cTn>
                  </p:par>
                  <p:par>
                    <p:cTn id="52" fill="hold">
                      <p:stCondLst>
                        <p:cond delay="indefinite"/>
                      </p:stCondLst>
                      <p:childTnLst>
                        <p:par>
                          <p:cTn id="53" fill="hold">
                            <p:stCondLst>
                              <p:cond delay="0"/>
                            </p:stCondLst>
                            <p:childTnLst>
                              <p:par>
                                <p:cTn id="54" presetID="22" presetClass="entr" presetSubtype="4" fill="hold" nodeType="clickEffect">
                                  <p:stCondLst>
                                    <p:cond delay="0"/>
                                  </p:stCondLst>
                                  <p:childTnLst>
                                    <p:set>
                                      <p:cBhvr>
                                        <p:cTn id="55" dur="1" fill="hold">
                                          <p:stCondLst>
                                            <p:cond delay="0"/>
                                          </p:stCondLst>
                                        </p:cTn>
                                        <p:tgtEl>
                                          <p:spTgt spid="142"/>
                                        </p:tgtEl>
                                        <p:attrNameLst>
                                          <p:attrName>style.visibility</p:attrName>
                                        </p:attrNameLst>
                                      </p:cBhvr>
                                      <p:to>
                                        <p:strVal val="visible"/>
                                      </p:to>
                                    </p:set>
                                    <p:animEffect transition="in" filter="wipe(down)">
                                      <p:cBhvr>
                                        <p:cTn id="56" dur="500"/>
                                        <p:tgtEl>
                                          <p:spTgt spid="142"/>
                                        </p:tgtEl>
                                      </p:cBhvr>
                                    </p:animEffect>
                                  </p:childTnLst>
                                </p:cTn>
                              </p:par>
                            </p:childTnLst>
                          </p:cTn>
                        </p:par>
                        <p:par>
                          <p:cTn id="57" fill="hold">
                            <p:stCondLst>
                              <p:cond delay="500"/>
                            </p:stCondLst>
                            <p:childTnLst>
                              <p:par>
                                <p:cTn id="58" presetID="10" presetClass="entr" presetSubtype="0" fill="hold" grpId="0" nodeType="afterEffect">
                                  <p:stCondLst>
                                    <p:cond delay="0"/>
                                  </p:stCondLst>
                                  <p:childTnLst>
                                    <p:set>
                                      <p:cBhvr>
                                        <p:cTn id="59" dur="1" fill="hold">
                                          <p:stCondLst>
                                            <p:cond delay="0"/>
                                          </p:stCondLst>
                                        </p:cTn>
                                        <p:tgtEl>
                                          <p:spTgt spid="141"/>
                                        </p:tgtEl>
                                        <p:attrNameLst>
                                          <p:attrName>style.visibility</p:attrName>
                                        </p:attrNameLst>
                                      </p:cBhvr>
                                      <p:to>
                                        <p:strVal val="visible"/>
                                      </p:to>
                                    </p:set>
                                    <p:animEffect transition="in" filter="fade">
                                      <p:cBhvr>
                                        <p:cTn id="60" dur="500"/>
                                        <p:tgtEl>
                                          <p:spTgt spid="141"/>
                                        </p:tgtEl>
                                      </p:cBhvr>
                                    </p:animEffect>
                                  </p:childTnLst>
                                </p:cTn>
                              </p:par>
                            </p:childTnLst>
                          </p:cTn>
                        </p:par>
                        <p:par>
                          <p:cTn id="61" fill="hold">
                            <p:stCondLst>
                              <p:cond delay="1000"/>
                            </p:stCondLst>
                            <p:childTnLst>
                              <p:par>
                                <p:cTn id="62" presetID="10" presetClass="entr" presetSubtype="0" fill="hold" grpId="0" nodeType="afterEffect">
                                  <p:stCondLst>
                                    <p:cond delay="0"/>
                                  </p:stCondLst>
                                  <p:childTnLst>
                                    <p:set>
                                      <p:cBhvr>
                                        <p:cTn id="63" dur="1" fill="hold">
                                          <p:stCondLst>
                                            <p:cond delay="0"/>
                                          </p:stCondLst>
                                        </p:cTn>
                                        <p:tgtEl>
                                          <p:spTgt spid="143"/>
                                        </p:tgtEl>
                                        <p:attrNameLst>
                                          <p:attrName>style.visibility</p:attrName>
                                        </p:attrNameLst>
                                      </p:cBhvr>
                                      <p:to>
                                        <p:strVal val="visible"/>
                                      </p:to>
                                    </p:set>
                                    <p:animEffect transition="in" filter="fade">
                                      <p:cBhvr>
                                        <p:cTn id="64" dur="500"/>
                                        <p:tgtEl>
                                          <p:spTgt spid="143"/>
                                        </p:tgtEl>
                                      </p:cBhvr>
                                    </p:animEffect>
                                  </p:childTnLst>
                                </p:cTn>
                              </p:par>
                            </p:childTnLst>
                          </p:cTn>
                        </p:par>
                      </p:childTnLst>
                    </p:cTn>
                  </p:par>
                  <p:par>
                    <p:cTn id="65" fill="hold">
                      <p:stCondLst>
                        <p:cond delay="indefinite"/>
                      </p:stCondLst>
                      <p:childTnLst>
                        <p:par>
                          <p:cTn id="66" fill="hold">
                            <p:stCondLst>
                              <p:cond delay="0"/>
                            </p:stCondLst>
                            <p:childTnLst>
                              <p:par>
                                <p:cTn id="67" presetID="22" presetClass="entr" presetSubtype="4" fill="hold" nodeType="clickEffect">
                                  <p:stCondLst>
                                    <p:cond delay="0"/>
                                  </p:stCondLst>
                                  <p:childTnLst>
                                    <p:set>
                                      <p:cBhvr>
                                        <p:cTn id="68" dur="1" fill="hold">
                                          <p:stCondLst>
                                            <p:cond delay="0"/>
                                          </p:stCondLst>
                                        </p:cTn>
                                        <p:tgtEl>
                                          <p:spTgt spid="144"/>
                                        </p:tgtEl>
                                        <p:attrNameLst>
                                          <p:attrName>style.visibility</p:attrName>
                                        </p:attrNameLst>
                                      </p:cBhvr>
                                      <p:to>
                                        <p:strVal val="visible"/>
                                      </p:to>
                                    </p:set>
                                    <p:animEffect transition="in" filter="wipe(down)">
                                      <p:cBhvr>
                                        <p:cTn id="69" dur="300"/>
                                        <p:tgtEl>
                                          <p:spTgt spid="144"/>
                                        </p:tgtEl>
                                      </p:cBhvr>
                                    </p:animEffect>
                                  </p:childTnLst>
                                </p:cTn>
                              </p:par>
                            </p:childTnLst>
                          </p:cTn>
                        </p:par>
                        <p:par>
                          <p:cTn id="70" fill="hold">
                            <p:stCondLst>
                              <p:cond delay="300"/>
                            </p:stCondLst>
                            <p:childTnLst>
                              <p:par>
                                <p:cTn id="71" presetID="22" presetClass="entr" presetSubtype="4" fill="hold" nodeType="afterEffect">
                                  <p:stCondLst>
                                    <p:cond delay="0"/>
                                  </p:stCondLst>
                                  <p:childTnLst>
                                    <p:set>
                                      <p:cBhvr>
                                        <p:cTn id="72" dur="1" fill="hold">
                                          <p:stCondLst>
                                            <p:cond delay="0"/>
                                          </p:stCondLst>
                                        </p:cTn>
                                        <p:tgtEl>
                                          <p:spTgt spid="145"/>
                                        </p:tgtEl>
                                        <p:attrNameLst>
                                          <p:attrName>style.visibility</p:attrName>
                                        </p:attrNameLst>
                                      </p:cBhvr>
                                      <p:to>
                                        <p:strVal val="visible"/>
                                      </p:to>
                                    </p:set>
                                    <p:animEffect transition="in" filter="wipe(down)">
                                      <p:cBhvr>
                                        <p:cTn id="73" dur="300"/>
                                        <p:tgtEl>
                                          <p:spTgt spid="145"/>
                                        </p:tgtEl>
                                      </p:cBhvr>
                                    </p:animEffect>
                                  </p:childTnLst>
                                </p:cTn>
                              </p:par>
                            </p:childTnLst>
                          </p:cTn>
                        </p:par>
                        <p:par>
                          <p:cTn id="74" fill="hold">
                            <p:stCondLst>
                              <p:cond delay="600"/>
                            </p:stCondLst>
                            <p:childTnLst>
                              <p:par>
                                <p:cTn id="75" presetID="22" presetClass="entr" presetSubtype="4" fill="hold" nodeType="afterEffect">
                                  <p:stCondLst>
                                    <p:cond delay="0"/>
                                  </p:stCondLst>
                                  <p:childTnLst>
                                    <p:set>
                                      <p:cBhvr>
                                        <p:cTn id="76" dur="1" fill="hold">
                                          <p:stCondLst>
                                            <p:cond delay="0"/>
                                          </p:stCondLst>
                                        </p:cTn>
                                        <p:tgtEl>
                                          <p:spTgt spid="146"/>
                                        </p:tgtEl>
                                        <p:attrNameLst>
                                          <p:attrName>style.visibility</p:attrName>
                                        </p:attrNameLst>
                                      </p:cBhvr>
                                      <p:to>
                                        <p:strVal val="visible"/>
                                      </p:to>
                                    </p:set>
                                    <p:animEffect transition="in" filter="wipe(down)">
                                      <p:cBhvr>
                                        <p:cTn id="77" dur="300"/>
                                        <p:tgtEl>
                                          <p:spTgt spid="146"/>
                                        </p:tgtEl>
                                      </p:cBhvr>
                                    </p:animEffect>
                                  </p:childTnLst>
                                </p:cTn>
                              </p:par>
                            </p:childTnLst>
                          </p:cTn>
                        </p:par>
                        <p:par>
                          <p:cTn id="78" fill="hold">
                            <p:stCondLst>
                              <p:cond delay="900"/>
                            </p:stCondLst>
                            <p:childTnLst>
                              <p:par>
                                <p:cTn id="79" presetID="22" presetClass="entr" presetSubtype="4" fill="hold" nodeType="afterEffect">
                                  <p:stCondLst>
                                    <p:cond delay="0"/>
                                  </p:stCondLst>
                                  <p:childTnLst>
                                    <p:set>
                                      <p:cBhvr>
                                        <p:cTn id="80" dur="1" fill="hold">
                                          <p:stCondLst>
                                            <p:cond delay="0"/>
                                          </p:stCondLst>
                                        </p:cTn>
                                        <p:tgtEl>
                                          <p:spTgt spid="150"/>
                                        </p:tgtEl>
                                        <p:attrNameLst>
                                          <p:attrName>style.visibility</p:attrName>
                                        </p:attrNameLst>
                                      </p:cBhvr>
                                      <p:to>
                                        <p:strVal val="visible"/>
                                      </p:to>
                                    </p:set>
                                    <p:animEffect transition="in" filter="wipe(down)">
                                      <p:cBhvr>
                                        <p:cTn id="81" dur="300"/>
                                        <p:tgtEl>
                                          <p:spTgt spid="150"/>
                                        </p:tgtEl>
                                      </p:cBhvr>
                                    </p:animEffect>
                                  </p:childTnLst>
                                </p:cTn>
                              </p:par>
                            </p:childTnLst>
                          </p:cTn>
                        </p:par>
                        <p:par>
                          <p:cTn id="82" fill="hold">
                            <p:stCondLst>
                              <p:cond delay="1200"/>
                            </p:stCondLst>
                            <p:childTnLst>
                              <p:par>
                                <p:cTn id="83" presetID="22" presetClass="entr" presetSubtype="4" fill="hold" nodeType="afterEffect">
                                  <p:stCondLst>
                                    <p:cond delay="0"/>
                                  </p:stCondLst>
                                  <p:childTnLst>
                                    <p:set>
                                      <p:cBhvr>
                                        <p:cTn id="84" dur="1" fill="hold">
                                          <p:stCondLst>
                                            <p:cond delay="0"/>
                                          </p:stCondLst>
                                        </p:cTn>
                                        <p:tgtEl>
                                          <p:spTgt spid="151"/>
                                        </p:tgtEl>
                                        <p:attrNameLst>
                                          <p:attrName>style.visibility</p:attrName>
                                        </p:attrNameLst>
                                      </p:cBhvr>
                                      <p:to>
                                        <p:strVal val="visible"/>
                                      </p:to>
                                    </p:set>
                                    <p:animEffect transition="in" filter="wipe(down)">
                                      <p:cBhvr>
                                        <p:cTn id="85" dur="300"/>
                                        <p:tgtEl>
                                          <p:spTgt spid="151"/>
                                        </p:tgtEl>
                                      </p:cBhvr>
                                    </p:animEffect>
                                  </p:childTnLst>
                                </p:cTn>
                              </p:par>
                            </p:childTnLst>
                          </p:cTn>
                        </p:par>
                        <p:par>
                          <p:cTn id="86" fill="hold">
                            <p:stCondLst>
                              <p:cond delay="1500"/>
                            </p:stCondLst>
                            <p:childTnLst>
                              <p:par>
                                <p:cTn id="87" presetID="22" presetClass="entr" presetSubtype="4" fill="hold" nodeType="afterEffect">
                                  <p:stCondLst>
                                    <p:cond delay="0"/>
                                  </p:stCondLst>
                                  <p:childTnLst>
                                    <p:set>
                                      <p:cBhvr>
                                        <p:cTn id="88" dur="1" fill="hold">
                                          <p:stCondLst>
                                            <p:cond delay="0"/>
                                          </p:stCondLst>
                                        </p:cTn>
                                        <p:tgtEl>
                                          <p:spTgt spid="152"/>
                                        </p:tgtEl>
                                        <p:attrNameLst>
                                          <p:attrName>style.visibility</p:attrName>
                                        </p:attrNameLst>
                                      </p:cBhvr>
                                      <p:to>
                                        <p:strVal val="visible"/>
                                      </p:to>
                                    </p:set>
                                    <p:animEffect transition="in" filter="wipe(down)">
                                      <p:cBhvr>
                                        <p:cTn id="89" dur="300"/>
                                        <p:tgtEl>
                                          <p:spTgt spid="152"/>
                                        </p:tgtEl>
                                      </p:cBhvr>
                                    </p:animEffect>
                                  </p:childTnLst>
                                </p:cTn>
                              </p:par>
                            </p:childTnLst>
                          </p:cTn>
                        </p:par>
                        <p:par>
                          <p:cTn id="90" fill="hold">
                            <p:stCondLst>
                              <p:cond delay="1800"/>
                            </p:stCondLst>
                            <p:childTnLst>
                              <p:par>
                                <p:cTn id="91" presetID="22" presetClass="entr" presetSubtype="4" fill="hold" nodeType="afterEffect">
                                  <p:stCondLst>
                                    <p:cond delay="0"/>
                                  </p:stCondLst>
                                  <p:childTnLst>
                                    <p:set>
                                      <p:cBhvr>
                                        <p:cTn id="92" dur="1" fill="hold">
                                          <p:stCondLst>
                                            <p:cond delay="0"/>
                                          </p:stCondLst>
                                        </p:cTn>
                                        <p:tgtEl>
                                          <p:spTgt spid="153"/>
                                        </p:tgtEl>
                                        <p:attrNameLst>
                                          <p:attrName>style.visibility</p:attrName>
                                        </p:attrNameLst>
                                      </p:cBhvr>
                                      <p:to>
                                        <p:strVal val="visible"/>
                                      </p:to>
                                    </p:set>
                                    <p:animEffect transition="in" filter="wipe(down)">
                                      <p:cBhvr>
                                        <p:cTn id="93" dur="300"/>
                                        <p:tgtEl>
                                          <p:spTgt spid="153"/>
                                        </p:tgtEl>
                                      </p:cBhvr>
                                    </p:animEffect>
                                  </p:childTnLst>
                                </p:cTn>
                              </p:par>
                            </p:childTnLst>
                          </p:cTn>
                        </p:par>
                        <p:par>
                          <p:cTn id="94" fill="hold">
                            <p:stCondLst>
                              <p:cond delay="2100"/>
                            </p:stCondLst>
                            <p:childTnLst>
                              <p:par>
                                <p:cTn id="95" presetID="22" presetClass="entr" presetSubtype="4" fill="hold" nodeType="afterEffect">
                                  <p:stCondLst>
                                    <p:cond delay="0"/>
                                  </p:stCondLst>
                                  <p:childTnLst>
                                    <p:set>
                                      <p:cBhvr>
                                        <p:cTn id="96" dur="1" fill="hold">
                                          <p:stCondLst>
                                            <p:cond delay="0"/>
                                          </p:stCondLst>
                                        </p:cTn>
                                        <p:tgtEl>
                                          <p:spTgt spid="154"/>
                                        </p:tgtEl>
                                        <p:attrNameLst>
                                          <p:attrName>style.visibility</p:attrName>
                                        </p:attrNameLst>
                                      </p:cBhvr>
                                      <p:to>
                                        <p:strVal val="visible"/>
                                      </p:to>
                                    </p:set>
                                    <p:animEffect transition="in" filter="wipe(down)">
                                      <p:cBhvr>
                                        <p:cTn id="97" dur="300"/>
                                        <p:tgtEl>
                                          <p:spTgt spid="154"/>
                                        </p:tgtEl>
                                      </p:cBhvr>
                                    </p:animEffect>
                                  </p:childTnLst>
                                </p:cTn>
                              </p:par>
                            </p:childTnLst>
                          </p:cTn>
                        </p:par>
                      </p:childTnLst>
                    </p:cTn>
                  </p:par>
                  <p:par>
                    <p:cTn id="98" fill="hold">
                      <p:stCondLst>
                        <p:cond delay="indefinite"/>
                      </p:stCondLst>
                      <p:childTnLst>
                        <p:par>
                          <p:cTn id="99" fill="hold">
                            <p:stCondLst>
                              <p:cond delay="0"/>
                            </p:stCondLst>
                            <p:childTnLst>
                              <p:par>
                                <p:cTn id="100" presetID="10" presetClass="entr" presetSubtype="0" fill="hold" grpId="0" nodeType="clickEffect">
                                  <p:stCondLst>
                                    <p:cond delay="0"/>
                                  </p:stCondLst>
                                  <p:childTnLst>
                                    <p:set>
                                      <p:cBhvr>
                                        <p:cTn id="101" dur="1" fill="hold">
                                          <p:stCondLst>
                                            <p:cond delay="0"/>
                                          </p:stCondLst>
                                        </p:cTn>
                                        <p:tgtEl>
                                          <p:spTgt spid="155"/>
                                        </p:tgtEl>
                                        <p:attrNameLst>
                                          <p:attrName>style.visibility</p:attrName>
                                        </p:attrNameLst>
                                      </p:cBhvr>
                                      <p:to>
                                        <p:strVal val="visible"/>
                                      </p:to>
                                    </p:set>
                                    <p:animEffect transition="in" filter="fade">
                                      <p:cBhvr>
                                        <p:cTn id="102" dur="500"/>
                                        <p:tgtEl>
                                          <p:spTgt spid="1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141" grpId="0"/>
      <p:bldP spid="143" grpId="0"/>
      <p:bldP spid="15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large brick building&#10;&#10;Description automatically generated">
            <a:extLst>
              <a:ext uri="{FF2B5EF4-FFF2-40B4-BE49-F238E27FC236}">
                <a16:creationId xmlns:a16="http://schemas.microsoft.com/office/drawing/2014/main" id="{8CEAE94A-FD1F-4552-96D8-70DF670D33F3}"/>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5119"/>
          <a:stretch/>
        </p:blipFill>
        <p:spPr>
          <a:xfrm flipH="1">
            <a:off x="752357" y="1539875"/>
            <a:ext cx="7632700" cy="4581221"/>
          </a:xfrm>
          <a:prstGeom prst="rect">
            <a:avLst/>
          </a:prstGeom>
        </p:spPr>
      </p:pic>
      <p:sp>
        <p:nvSpPr>
          <p:cNvPr id="66" name="TextBox 65">
            <a:extLst>
              <a:ext uri="{FF2B5EF4-FFF2-40B4-BE49-F238E27FC236}">
                <a16:creationId xmlns:a16="http://schemas.microsoft.com/office/drawing/2014/main" id="{414B46E8-5262-4D59-98DC-C0B6DE14E40E}"/>
              </a:ext>
            </a:extLst>
          </p:cNvPr>
          <p:cNvSpPr txBox="1"/>
          <p:nvPr/>
        </p:nvSpPr>
        <p:spPr>
          <a:xfrm>
            <a:off x="861134" y="1633847"/>
            <a:ext cx="7412854" cy="1049106"/>
          </a:xfrm>
          <a:prstGeom prst="rect">
            <a:avLst/>
          </a:prstGeom>
          <a:solidFill>
            <a:schemeClr val="bg1"/>
          </a:solidFill>
          <a:ln w="28575">
            <a:solidFill>
              <a:srgbClr val="EE3531"/>
            </a:solidFill>
          </a:ln>
        </p:spPr>
        <p:txBody>
          <a:bodyPr wrap="square" lIns="108000" tIns="108000" rIns="108000" bIns="108000" rtlCol="0">
            <a:spAutoFit/>
          </a:bodyPr>
          <a:lstStyle/>
          <a:p>
            <a:pPr algn="just"/>
            <a:r>
              <a:rPr lang="en-GB" dirty="0"/>
              <a:t>Finally, we subtract the hundreds. </a:t>
            </a:r>
            <a:r>
              <a:rPr lang="en-GB" b="1" dirty="0"/>
              <a:t>5 hundreds subtract 2 hundreds equals 3 hundreds</a:t>
            </a:r>
            <a:r>
              <a:rPr lang="en-GB" dirty="0"/>
              <a:t>. We write 3 in the hundreds answer box. We have calculated that 635 - 283 = 352.</a:t>
            </a:r>
          </a:p>
        </p:txBody>
      </p:sp>
      <p:sp>
        <p:nvSpPr>
          <p:cNvPr id="19" name="Rectangle 18">
            <a:extLst>
              <a:ext uri="{FF2B5EF4-FFF2-40B4-BE49-F238E27FC236}">
                <a16:creationId xmlns:a16="http://schemas.microsoft.com/office/drawing/2014/main" id="{A1F3E6F7-0AE8-4036-925B-04BC47432D50}"/>
              </a:ext>
            </a:extLst>
          </p:cNvPr>
          <p:cNvSpPr/>
          <p:nvPr/>
        </p:nvSpPr>
        <p:spPr>
          <a:xfrm>
            <a:off x="497150" y="736904"/>
            <a:ext cx="8140823" cy="615553"/>
          </a:xfrm>
          <a:prstGeom prst="rect">
            <a:avLst/>
          </a:prstGeom>
        </p:spPr>
        <p:txBody>
          <a:bodyPr wrap="square" lIns="0" tIns="0" rIns="0" bIns="0">
            <a:spAutoFit/>
          </a:bodyPr>
          <a:lstStyle/>
          <a:p>
            <a:pPr algn="ctr" eaLnBrk="1" fontAlgn="auto" hangingPunct="1">
              <a:spcBef>
                <a:spcPts val="0"/>
              </a:spcBef>
              <a:spcAft>
                <a:spcPts val="0"/>
              </a:spcAft>
              <a:defRPr/>
            </a:pPr>
            <a:r>
              <a:rPr lang="en-GB" altLang="en-US" sz="4000" b="1" dirty="0"/>
              <a:t>Column Subtraction</a:t>
            </a:r>
            <a:endParaRPr lang="en-GB" sz="4000" b="1" dirty="0"/>
          </a:p>
        </p:txBody>
      </p:sp>
      <p:graphicFrame>
        <p:nvGraphicFramePr>
          <p:cNvPr id="57" name="Google Shape;505;ga37ea589f5_0_46">
            <a:extLst>
              <a:ext uri="{FF2B5EF4-FFF2-40B4-BE49-F238E27FC236}">
                <a16:creationId xmlns:a16="http://schemas.microsoft.com/office/drawing/2014/main" id="{F99FF46B-6E65-46CF-B61C-236DADCF4967}"/>
              </a:ext>
            </a:extLst>
          </p:cNvPr>
          <p:cNvGraphicFramePr/>
          <p:nvPr/>
        </p:nvGraphicFramePr>
        <p:xfrm>
          <a:off x="861134" y="3131739"/>
          <a:ext cx="3947196" cy="2789667"/>
        </p:xfrm>
        <a:graphic>
          <a:graphicData uri="http://schemas.openxmlformats.org/drawingml/2006/table">
            <a:tbl>
              <a:tblPr>
                <a:noFill/>
              </a:tblPr>
              <a:tblGrid>
                <a:gridCol w="1315732">
                  <a:extLst>
                    <a:ext uri="{9D8B030D-6E8A-4147-A177-3AD203B41FA5}">
                      <a16:colId xmlns:a16="http://schemas.microsoft.com/office/drawing/2014/main" val="20000"/>
                    </a:ext>
                  </a:extLst>
                </a:gridCol>
                <a:gridCol w="1315732">
                  <a:extLst>
                    <a:ext uri="{9D8B030D-6E8A-4147-A177-3AD203B41FA5}">
                      <a16:colId xmlns:a16="http://schemas.microsoft.com/office/drawing/2014/main" val="20001"/>
                    </a:ext>
                  </a:extLst>
                </a:gridCol>
                <a:gridCol w="1315732">
                  <a:extLst>
                    <a:ext uri="{9D8B030D-6E8A-4147-A177-3AD203B41FA5}">
                      <a16:colId xmlns:a16="http://schemas.microsoft.com/office/drawing/2014/main" val="20002"/>
                    </a:ext>
                  </a:extLst>
                </a:gridCol>
              </a:tblGrid>
              <a:tr h="552408">
                <a:tc>
                  <a:txBody>
                    <a:bodyPr/>
                    <a:lstStyle/>
                    <a:p>
                      <a:pPr marL="0" lvl="0" indent="0" algn="ctr" rtl="0">
                        <a:spcBef>
                          <a:spcPts val="0"/>
                        </a:spcBef>
                        <a:spcAft>
                          <a:spcPts val="0"/>
                        </a:spcAft>
                        <a:buNone/>
                      </a:pPr>
                      <a:r>
                        <a:rPr lang="en-US" sz="1800" b="1" dirty="0"/>
                        <a:t>100s</a:t>
                      </a:r>
                      <a:endParaRPr sz="1800" b="1" dirty="0"/>
                    </a:p>
                  </a:txBody>
                  <a:tcPr marT="91475" marB="914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chemeClr val="accent3"/>
                    </a:solidFill>
                  </a:tcPr>
                </a:tc>
                <a:tc>
                  <a:txBody>
                    <a:bodyPr/>
                    <a:lstStyle/>
                    <a:p>
                      <a:pPr marL="0" lvl="0" indent="0" algn="ctr" rtl="0">
                        <a:spcBef>
                          <a:spcPts val="0"/>
                        </a:spcBef>
                        <a:spcAft>
                          <a:spcPts val="0"/>
                        </a:spcAft>
                        <a:buNone/>
                      </a:pPr>
                      <a:r>
                        <a:rPr lang="en-US" sz="1800" b="1" dirty="0"/>
                        <a:t>10s</a:t>
                      </a:r>
                      <a:endParaRPr sz="1800" b="1" dirty="0"/>
                    </a:p>
                  </a:txBody>
                  <a:tcPr marT="91475" marB="914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9B000"/>
                    </a:solidFill>
                  </a:tcPr>
                </a:tc>
                <a:tc>
                  <a:txBody>
                    <a:bodyPr/>
                    <a:lstStyle/>
                    <a:p>
                      <a:pPr marL="0" lvl="0" indent="0" algn="ctr" rtl="0">
                        <a:spcBef>
                          <a:spcPts val="0"/>
                        </a:spcBef>
                        <a:spcAft>
                          <a:spcPts val="0"/>
                        </a:spcAft>
                        <a:buNone/>
                      </a:pPr>
                      <a:r>
                        <a:rPr lang="en-US" sz="1800" b="1" dirty="0"/>
                        <a:t>1s</a:t>
                      </a:r>
                      <a:endParaRPr sz="1800" b="1" dirty="0"/>
                    </a:p>
                  </a:txBody>
                  <a:tcPr marT="91475" marB="914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1F67"/>
                    </a:solidFill>
                  </a:tcPr>
                </a:tc>
                <a:extLst>
                  <a:ext uri="{0D108BD9-81ED-4DB2-BD59-A6C34878D82A}">
                    <a16:rowId xmlns:a16="http://schemas.microsoft.com/office/drawing/2014/main" val="10000"/>
                  </a:ext>
                </a:extLst>
              </a:tr>
              <a:tr h="2237259">
                <a:tc>
                  <a:txBody>
                    <a:bodyPr/>
                    <a:lstStyle/>
                    <a:p>
                      <a:pPr marL="0" lvl="0" indent="0" algn="l" rtl="0">
                        <a:spcBef>
                          <a:spcPts val="0"/>
                        </a:spcBef>
                        <a:spcAft>
                          <a:spcPts val="0"/>
                        </a:spcAft>
                        <a:buNone/>
                      </a:pPr>
                      <a:endParaRPr sz="180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1"/>
                  </a:ext>
                </a:extLst>
              </a:tr>
            </a:tbl>
          </a:graphicData>
        </a:graphic>
      </p:graphicFrame>
      <p:graphicFrame>
        <p:nvGraphicFramePr>
          <p:cNvPr id="58" name="Table 15">
            <a:extLst>
              <a:ext uri="{FF2B5EF4-FFF2-40B4-BE49-F238E27FC236}">
                <a16:creationId xmlns:a16="http://schemas.microsoft.com/office/drawing/2014/main" id="{B14F9C25-90AF-4AD0-9DB7-C54999CA1D91}"/>
              </a:ext>
            </a:extLst>
          </p:cNvPr>
          <p:cNvGraphicFramePr>
            <a:graphicFrameLocks noGrp="1"/>
          </p:cNvGraphicFramePr>
          <p:nvPr/>
        </p:nvGraphicFramePr>
        <p:xfrm>
          <a:off x="4907824" y="3344125"/>
          <a:ext cx="1924052" cy="1971241"/>
        </p:xfrm>
        <a:graphic>
          <a:graphicData uri="http://schemas.openxmlformats.org/drawingml/2006/table">
            <a:tbl>
              <a:tblPr>
                <a:tableStyleId>{5C22544A-7EE6-4342-B048-85BDC9FD1C3A}</a:tableStyleId>
              </a:tblPr>
              <a:tblGrid>
                <a:gridCol w="481013">
                  <a:extLst>
                    <a:ext uri="{9D8B030D-6E8A-4147-A177-3AD203B41FA5}">
                      <a16:colId xmlns:a16="http://schemas.microsoft.com/office/drawing/2014/main" val="20000"/>
                    </a:ext>
                  </a:extLst>
                </a:gridCol>
                <a:gridCol w="481013">
                  <a:extLst>
                    <a:ext uri="{9D8B030D-6E8A-4147-A177-3AD203B41FA5}">
                      <a16:colId xmlns:a16="http://schemas.microsoft.com/office/drawing/2014/main" val="20001"/>
                    </a:ext>
                  </a:extLst>
                </a:gridCol>
                <a:gridCol w="481013">
                  <a:extLst>
                    <a:ext uri="{9D8B030D-6E8A-4147-A177-3AD203B41FA5}">
                      <a16:colId xmlns:a16="http://schemas.microsoft.com/office/drawing/2014/main" val="20002"/>
                    </a:ext>
                  </a:extLst>
                </a:gridCol>
                <a:gridCol w="481013">
                  <a:extLst>
                    <a:ext uri="{9D8B030D-6E8A-4147-A177-3AD203B41FA5}">
                      <a16:colId xmlns:a16="http://schemas.microsoft.com/office/drawing/2014/main" val="20003"/>
                    </a:ext>
                  </a:extLst>
                </a:gridCol>
              </a:tblGrid>
              <a:tr h="393382">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a:solidFill>
                            <a:schemeClr val="tx1"/>
                          </a:solidFill>
                        </a:rPr>
                        <a:t>H</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dirty="0">
                          <a:solidFill>
                            <a:schemeClr val="tx1"/>
                          </a:solidFill>
                        </a:rPr>
                        <a:t>T</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a:solidFill>
                            <a:schemeClr val="tx1"/>
                          </a:solidFill>
                        </a:rPr>
                        <a:t>O</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93382">
                <a:tc>
                  <a:txBody>
                    <a:bodyPr/>
                    <a:lstStyle/>
                    <a:p>
                      <a:pPr algn="ctr"/>
                      <a:endParaRPr lang="en-GB" sz="190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93382">
                <a:tc>
                  <a:txBody>
                    <a:bodyPr/>
                    <a:lstStyle/>
                    <a:p>
                      <a:pPr algn="ctr"/>
                      <a:r>
                        <a:rPr lang="en-GB" sz="1900" dirty="0"/>
                        <a:t>−</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93382">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97713">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grpSp>
        <p:nvGrpSpPr>
          <p:cNvPr id="59" name="Group 58">
            <a:extLst>
              <a:ext uri="{FF2B5EF4-FFF2-40B4-BE49-F238E27FC236}">
                <a16:creationId xmlns:a16="http://schemas.microsoft.com/office/drawing/2014/main" id="{1344CEA0-D094-447E-88B9-1BD2AD2C386D}"/>
              </a:ext>
            </a:extLst>
          </p:cNvPr>
          <p:cNvGrpSpPr/>
          <p:nvPr/>
        </p:nvGrpSpPr>
        <p:grpSpPr>
          <a:xfrm>
            <a:off x="2186079" y="3757760"/>
            <a:ext cx="349055" cy="290319"/>
            <a:chOff x="2314065" y="3052881"/>
            <a:chExt cx="369998" cy="307738"/>
          </a:xfrm>
          <a:effectLst>
            <a:outerShdw blurRad="12700" dir="4140000" algn="ctr" rotWithShape="0">
              <a:srgbClr val="000000">
                <a:alpha val="21000"/>
              </a:srgbClr>
            </a:outerShdw>
          </a:effectLst>
        </p:grpSpPr>
        <p:sp>
          <p:nvSpPr>
            <p:cNvPr id="60" name="Oval 59">
              <a:extLst>
                <a:ext uri="{FF2B5EF4-FFF2-40B4-BE49-F238E27FC236}">
                  <a16:creationId xmlns:a16="http://schemas.microsoft.com/office/drawing/2014/main" id="{8F136F76-AA66-4E77-8FF2-77011FBA35E1}"/>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1" name="TextBox 60">
              <a:extLst>
                <a:ext uri="{FF2B5EF4-FFF2-40B4-BE49-F238E27FC236}">
                  <a16:creationId xmlns:a16="http://schemas.microsoft.com/office/drawing/2014/main" id="{F095C84F-93D7-4905-B684-B958D94E8AED}"/>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62" name="Group 61">
            <a:extLst>
              <a:ext uri="{FF2B5EF4-FFF2-40B4-BE49-F238E27FC236}">
                <a16:creationId xmlns:a16="http://schemas.microsoft.com/office/drawing/2014/main" id="{0EAC9921-74FC-43AD-8853-CBFB186DF260}"/>
              </a:ext>
            </a:extLst>
          </p:cNvPr>
          <p:cNvGrpSpPr/>
          <p:nvPr/>
        </p:nvGrpSpPr>
        <p:grpSpPr>
          <a:xfrm>
            <a:off x="846894" y="3757699"/>
            <a:ext cx="418950" cy="288945"/>
            <a:chOff x="2279393" y="3052881"/>
            <a:chExt cx="446198" cy="307738"/>
          </a:xfrm>
          <a:effectLst>
            <a:outerShdw blurRad="25400" dir="4140000" algn="ctr" rotWithShape="0">
              <a:srgbClr val="000000">
                <a:alpha val="21000"/>
              </a:srgbClr>
            </a:outerShdw>
          </a:effectLst>
        </p:grpSpPr>
        <p:sp>
          <p:nvSpPr>
            <p:cNvPr id="63" name="Oval 62">
              <a:extLst>
                <a:ext uri="{FF2B5EF4-FFF2-40B4-BE49-F238E27FC236}">
                  <a16:creationId xmlns:a16="http://schemas.microsoft.com/office/drawing/2014/main" id="{B629B964-99B4-4D2F-8BD0-04E8CDCDF9B0}"/>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4" name="TextBox 63">
              <a:extLst>
                <a:ext uri="{FF2B5EF4-FFF2-40B4-BE49-F238E27FC236}">
                  <a16:creationId xmlns:a16="http://schemas.microsoft.com/office/drawing/2014/main" id="{BE438A6D-BE4F-444E-A0A4-2A0EFAAE969A}"/>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65" name="Group 64">
            <a:extLst>
              <a:ext uri="{FF2B5EF4-FFF2-40B4-BE49-F238E27FC236}">
                <a16:creationId xmlns:a16="http://schemas.microsoft.com/office/drawing/2014/main" id="{56A23C9E-1F37-423B-BCD6-122CFFE0D145}"/>
              </a:ext>
            </a:extLst>
          </p:cNvPr>
          <p:cNvGrpSpPr/>
          <p:nvPr/>
        </p:nvGrpSpPr>
        <p:grpSpPr bwMode="auto">
          <a:xfrm>
            <a:off x="3541527" y="3747332"/>
            <a:ext cx="269671" cy="272800"/>
            <a:chOff x="2361864" y="3068569"/>
            <a:chExt cx="269638" cy="273000"/>
          </a:xfrm>
          <a:effectLst>
            <a:outerShdw blurRad="12700" dir="4140000" algn="ctr" rotWithShape="0">
              <a:srgbClr val="000000">
                <a:alpha val="21000"/>
              </a:srgbClr>
            </a:outerShdw>
          </a:effectLst>
        </p:grpSpPr>
        <p:sp>
          <p:nvSpPr>
            <p:cNvPr id="67" name="Oval 66">
              <a:extLst>
                <a:ext uri="{FF2B5EF4-FFF2-40B4-BE49-F238E27FC236}">
                  <a16:creationId xmlns:a16="http://schemas.microsoft.com/office/drawing/2014/main" id="{2B00D7AF-2C8F-42D9-80F3-AA53798E702C}"/>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8" name="TextBox 67">
              <a:extLst>
                <a:ext uri="{FF2B5EF4-FFF2-40B4-BE49-F238E27FC236}">
                  <a16:creationId xmlns:a16="http://schemas.microsoft.com/office/drawing/2014/main" id="{15FC397C-33D7-40A4-B1AD-C30CA2B15785}"/>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70" name="Group 69">
            <a:extLst>
              <a:ext uri="{FF2B5EF4-FFF2-40B4-BE49-F238E27FC236}">
                <a16:creationId xmlns:a16="http://schemas.microsoft.com/office/drawing/2014/main" id="{CE399E8D-C69A-4F2B-B31E-7E0F6BD596DE}"/>
              </a:ext>
            </a:extLst>
          </p:cNvPr>
          <p:cNvGrpSpPr/>
          <p:nvPr/>
        </p:nvGrpSpPr>
        <p:grpSpPr>
          <a:xfrm>
            <a:off x="1165745" y="3757699"/>
            <a:ext cx="418950" cy="288945"/>
            <a:chOff x="2279393" y="3052881"/>
            <a:chExt cx="446198" cy="307738"/>
          </a:xfrm>
          <a:effectLst>
            <a:outerShdw blurRad="25400" dir="4140000" algn="ctr" rotWithShape="0">
              <a:srgbClr val="000000">
                <a:alpha val="21000"/>
              </a:srgbClr>
            </a:outerShdw>
          </a:effectLst>
        </p:grpSpPr>
        <p:sp>
          <p:nvSpPr>
            <p:cNvPr id="71" name="Oval 70">
              <a:extLst>
                <a:ext uri="{FF2B5EF4-FFF2-40B4-BE49-F238E27FC236}">
                  <a16:creationId xmlns:a16="http://schemas.microsoft.com/office/drawing/2014/main" id="{CFD4669D-480A-45BE-9A28-5C3468457026}"/>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2" name="TextBox 71">
              <a:extLst>
                <a:ext uri="{FF2B5EF4-FFF2-40B4-BE49-F238E27FC236}">
                  <a16:creationId xmlns:a16="http://schemas.microsoft.com/office/drawing/2014/main" id="{CD24A649-81EF-425F-86C2-4F56F7A55E51}"/>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88" name="Group 87">
            <a:extLst>
              <a:ext uri="{FF2B5EF4-FFF2-40B4-BE49-F238E27FC236}">
                <a16:creationId xmlns:a16="http://schemas.microsoft.com/office/drawing/2014/main" id="{C323375F-4036-4DAC-9B10-36E40C521255}"/>
              </a:ext>
            </a:extLst>
          </p:cNvPr>
          <p:cNvGrpSpPr/>
          <p:nvPr/>
        </p:nvGrpSpPr>
        <p:grpSpPr>
          <a:xfrm>
            <a:off x="2504996" y="3757760"/>
            <a:ext cx="349055" cy="290319"/>
            <a:chOff x="2314065" y="3052881"/>
            <a:chExt cx="369998" cy="307738"/>
          </a:xfrm>
          <a:effectLst>
            <a:outerShdw blurRad="12700" dir="4140000" algn="ctr" rotWithShape="0">
              <a:srgbClr val="000000">
                <a:alpha val="21000"/>
              </a:srgbClr>
            </a:outerShdw>
          </a:effectLst>
        </p:grpSpPr>
        <p:sp>
          <p:nvSpPr>
            <p:cNvPr id="89" name="Oval 88">
              <a:extLst>
                <a:ext uri="{FF2B5EF4-FFF2-40B4-BE49-F238E27FC236}">
                  <a16:creationId xmlns:a16="http://schemas.microsoft.com/office/drawing/2014/main" id="{58CEB17D-6CE2-4E3D-A164-7F803094B1F8}"/>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0" name="TextBox 89">
              <a:extLst>
                <a:ext uri="{FF2B5EF4-FFF2-40B4-BE49-F238E27FC236}">
                  <a16:creationId xmlns:a16="http://schemas.microsoft.com/office/drawing/2014/main" id="{0A923021-C690-4574-8090-5023B06248E9}"/>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97" name="Group 96">
            <a:extLst>
              <a:ext uri="{FF2B5EF4-FFF2-40B4-BE49-F238E27FC236}">
                <a16:creationId xmlns:a16="http://schemas.microsoft.com/office/drawing/2014/main" id="{51C90444-7617-4393-8D0B-A4ED0A5C51F0}"/>
              </a:ext>
            </a:extLst>
          </p:cNvPr>
          <p:cNvGrpSpPr/>
          <p:nvPr/>
        </p:nvGrpSpPr>
        <p:grpSpPr bwMode="auto">
          <a:xfrm>
            <a:off x="3855909" y="3747332"/>
            <a:ext cx="269671" cy="272800"/>
            <a:chOff x="2361864" y="3068569"/>
            <a:chExt cx="269638" cy="273000"/>
          </a:xfrm>
          <a:effectLst>
            <a:outerShdw blurRad="12700" dir="4140000" algn="ctr" rotWithShape="0">
              <a:srgbClr val="000000">
                <a:alpha val="21000"/>
              </a:srgbClr>
            </a:outerShdw>
          </a:effectLst>
        </p:grpSpPr>
        <p:sp>
          <p:nvSpPr>
            <p:cNvPr id="98" name="Oval 97">
              <a:extLst>
                <a:ext uri="{FF2B5EF4-FFF2-40B4-BE49-F238E27FC236}">
                  <a16:creationId xmlns:a16="http://schemas.microsoft.com/office/drawing/2014/main" id="{D06423B2-7914-4D9C-9696-8709A97CF875}"/>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9" name="TextBox 98">
              <a:extLst>
                <a:ext uri="{FF2B5EF4-FFF2-40B4-BE49-F238E27FC236}">
                  <a16:creationId xmlns:a16="http://schemas.microsoft.com/office/drawing/2014/main" id="{43F676BD-BF96-4320-81C2-4B95EE591671}"/>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00" name="Group 99">
            <a:extLst>
              <a:ext uri="{FF2B5EF4-FFF2-40B4-BE49-F238E27FC236}">
                <a16:creationId xmlns:a16="http://schemas.microsoft.com/office/drawing/2014/main" id="{9947E75E-5677-4C61-A172-6B44F0CD6ED5}"/>
              </a:ext>
            </a:extLst>
          </p:cNvPr>
          <p:cNvGrpSpPr/>
          <p:nvPr/>
        </p:nvGrpSpPr>
        <p:grpSpPr bwMode="auto">
          <a:xfrm>
            <a:off x="4170291" y="3747332"/>
            <a:ext cx="269671" cy="272800"/>
            <a:chOff x="2361864" y="3068569"/>
            <a:chExt cx="269638" cy="273000"/>
          </a:xfrm>
          <a:effectLst>
            <a:outerShdw blurRad="12700" dir="4140000" algn="ctr" rotWithShape="0">
              <a:srgbClr val="000000">
                <a:alpha val="21000"/>
              </a:srgbClr>
            </a:outerShdw>
          </a:effectLst>
        </p:grpSpPr>
        <p:sp>
          <p:nvSpPr>
            <p:cNvPr id="101" name="Oval 100">
              <a:extLst>
                <a:ext uri="{FF2B5EF4-FFF2-40B4-BE49-F238E27FC236}">
                  <a16:creationId xmlns:a16="http://schemas.microsoft.com/office/drawing/2014/main" id="{EF6D8B5A-A91F-4524-BA5E-7467C066A84B}"/>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3" name="TextBox 102">
              <a:extLst>
                <a:ext uri="{FF2B5EF4-FFF2-40B4-BE49-F238E27FC236}">
                  <a16:creationId xmlns:a16="http://schemas.microsoft.com/office/drawing/2014/main" id="{E4C5A000-C42D-4F1F-AAEA-69B506DEBF92}"/>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sp>
        <p:nvSpPr>
          <p:cNvPr id="5" name="TextBox 4">
            <a:extLst>
              <a:ext uri="{FF2B5EF4-FFF2-40B4-BE49-F238E27FC236}">
                <a16:creationId xmlns:a16="http://schemas.microsoft.com/office/drawing/2014/main" id="{2E35B026-DF76-4678-87FD-DC63AE055B4C}"/>
              </a:ext>
            </a:extLst>
          </p:cNvPr>
          <p:cNvSpPr txBox="1"/>
          <p:nvPr/>
        </p:nvSpPr>
        <p:spPr>
          <a:xfrm>
            <a:off x="5452306" y="3736757"/>
            <a:ext cx="355107" cy="400110"/>
          </a:xfrm>
          <a:prstGeom prst="rect">
            <a:avLst/>
          </a:prstGeom>
          <a:noFill/>
        </p:spPr>
        <p:txBody>
          <a:bodyPr wrap="square" rtlCol="0">
            <a:spAutoFit/>
          </a:bodyPr>
          <a:lstStyle/>
          <a:p>
            <a:pPr algn="ctr"/>
            <a:r>
              <a:rPr lang="en-GB" sz="2000" dirty="0">
                <a:solidFill>
                  <a:srgbClr val="32B3A2"/>
                </a:solidFill>
              </a:rPr>
              <a:t>6</a:t>
            </a:r>
          </a:p>
        </p:txBody>
      </p:sp>
      <p:sp>
        <p:nvSpPr>
          <p:cNvPr id="179" name="TextBox 178">
            <a:extLst>
              <a:ext uri="{FF2B5EF4-FFF2-40B4-BE49-F238E27FC236}">
                <a16:creationId xmlns:a16="http://schemas.microsoft.com/office/drawing/2014/main" id="{E561BA55-A806-481F-9228-2CC3DCDEA243}"/>
              </a:ext>
            </a:extLst>
          </p:cNvPr>
          <p:cNvSpPr txBox="1"/>
          <p:nvPr/>
        </p:nvSpPr>
        <p:spPr>
          <a:xfrm>
            <a:off x="5452306" y="4124230"/>
            <a:ext cx="355107" cy="400110"/>
          </a:xfrm>
          <a:prstGeom prst="rect">
            <a:avLst/>
          </a:prstGeom>
          <a:noFill/>
        </p:spPr>
        <p:txBody>
          <a:bodyPr wrap="square" rtlCol="0">
            <a:spAutoFit/>
          </a:bodyPr>
          <a:lstStyle/>
          <a:p>
            <a:pPr algn="ctr"/>
            <a:r>
              <a:rPr lang="en-GB" sz="2000" dirty="0">
                <a:solidFill>
                  <a:srgbClr val="32B3A2"/>
                </a:solidFill>
              </a:rPr>
              <a:t>2</a:t>
            </a:r>
          </a:p>
        </p:txBody>
      </p:sp>
      <p:sp>
        <p:nvSpPr>
          <p:cNvPr id="180" name="TextBox 179">
            <a:extLst>
              <a:ext uri="{FF2B5EF4-FFF2-40B4-BE49-F238E27FC236}">
                <a16:creationId xmlns:a16="http://schemas.microsoft.com/office/drawing/2014/main" id="{16A28517-B63A-49A6-B2B6-92A2F152E1E0}"/>
              </a:ext>
            </a:extLst>
          </p:cNvPr>
          <p:cNvSpPr txBox="1"/>
          <p:nvPr/>
        </p:nvSpPr>
        <p:spPr>
          <a:xfrm>
            <a:off x="5933541" y="3724120"/>
            <a:ext cx="355107" cy="400110"/>
          </a:xfrm>
          <a:prstGeom prst="rect">
            <a:avLst/>
          </a:prstGeom>
          <a:noFill/>
        </p:spPr>
        <p:txBody>
          <a:bodyPr wrap="square" rtlCol="0">
            <a:spAutoFit/>
          </a:bodyPr>
          <a:lstStyle/>
          <a:p>
            <a:pPr algn="ctr"/>
            <a:r>
              <a:rPr lang="en-GB" sz="2000" dirty="0">
                <a:solidFill>
                  <a:srgbClr val="F9B000"/>
                </a:solidFill>
              </a:rPr>
              <a:t>3</a:t>
            </a:r>
          </a:p>
        </p:txBody>
      </p:sp>
      <p:sp>
        <p:nvSpPr>
          <p:cNvPr id="181" name="TextBox 180">
            <a:extLst>
              <a:ext uri="{FF2B5EF4-FFF2-40B4-BE49-F238E27FC236}">
                <a16:creationId xmlns:a16="http://schemas.microsoft.com/office/drawing/2014/main" id="{7D983B6B-EE0E-44E1-8CCC-D3CA148B9D7D}"/>
              </a:ext>
            </a:extLst>
          </p:cNvPr>
          <p:cNvSpPr txBox="1"/>
          <p:nvPr/>
        </p:nvSpPr>
        <p:spPr>
          <a:xfrm>
            <a:off x="5933541" y="4124230"/>
            <a:ext cx="355107" cy="400110"/>
          </a:xfrm>
          <a:prstGeom prst="rect">
            <a:avLst/>
          </a:prstGeom>
          <a:noFill/>
        </p:spPr>
        <p:txBody>
          <a:bodyPr wrap="square" rtlCol="0">
            <a:spAutoFit/>
          </a:bodyPr>
          <a:lstStyle/>
          <a:p>
            <a:pPr algn="ctr"/>
            <a:r>
              <a:rPr lang="en-GB" sz="2000" dirty="0">
                <a:solidFill>
                  <a:srgbClr val="F9B000"/>
                </a:solidFill>
              </a:rPr>
              <a:t>8</a:t>
            </a:r>
          </a:p>
        </p:txBody>
      </p:sp>
      <p:sp>
        <p:nvSpPr>
          <p:cNvPr id="182" name="TextBox 181">
            <a:extLst>
              <a:ext uri="{FF2B5EF4-FFF2-40B4-BE49-F238E27FC236}">
                <a16:creationId xmlns:a16="http://schemas.microsoft.com/office/drawing/2014/main" id="{938A61B5-84D8-4ADA-BC16-CFC9B521D2DE}"/>
              </a:ext>
            </a:extLst>
          </p:cNvPr>
          <p:cNvSpPr txBox="1"/>
          <p:nvPr/>
        </p:nvSpPr>
        <p:spPr>
          <a:xfrm>
            <a:off x="6405898" y="3749394"/>
            <a:ext cx="355107" cy="400110"/>
          </a:xfrm>
          <a:prstGeom prst="rect">
            <a:avLst/>
          </a:prstGeom>
          <a:noFill/>
        </p:spPr>
        <p:txBody>
          <a:bodyPr wrap="square" rtlCol="0">
            <a:spAutoFit/>
          </a:bodyPr>
          <a:lstStyle/>
          <a:p>
            <a:pPr algn="ctr"/>
            <a:r>
              <a:rPr lang="en-GB" sz="2000" dirty="0">
                <a:solidFill>
                  <a:srgbClr val="E61F67"/>
                </a:solidFill>
              </a:rPr>
              <a:t>5</a:t>
            </a:r>
          </a:p>
        </p:txBody>
      </p:sp>
      <p:sp>
        <p:nvSpPr>
          <p:cNvPr id="183" name="TextBox 182">
            <a:extLst>
              <a:ext uri="{FF2B5EF4-FFF2-40B4-BE49-F238E27FC236}">
                <a16:creationId xmlns:a16="http://schemas.microsoft.com/office/drawing/2014/main" id="{299ACD4E-31FD-441C-B240-651B20EA6377}"/>
              </a:ext>
            </a:extLst>
          </p:cNvPr>
          <p:cNvSpPr txBox="1"/>
          <p:nvPr/>
        </p:nvSpPr>
        <p:spPr>
          <a:xfrm>
            <a:off x="6405898" y="4124230"/>
            <a:ext cx="355107" cy="400110"/>
          </a:xfrm>
          <a:prstGeom prst="rect">
            <a:avLst/>
          </a:prstGeom>
          <a:noFill/>
        </p:spPr>
        <p:txBody>
          <a:bodyPr wrap="square" rtlCol="0">
            <a:spAutoFit/>
          </a:bodyPr>
          <a:lstStyle/>
          <a:p>
            <a:pPr algn="ctr"/>
            <a:r>
              <a:rPr lang="en-GB" sz="2000" dirty="0">
                <a:solidFill>
                  <a:srgbClr val="E61F67"/>
                </a:solidFill>
              </a:rPr>
              <a:t>3</a:t>
            </a:r>
          </a:p>
        </p:txBody>
      </p:sp>
      <p:grpSp>
        <p:nvGrpSpPr>
          <p:cNvPr id="47" name="ICONS">
            <a:extLst>
              <a:ext uri="{FF2B5EF4-FFF2-40B4-BE49-F238E27FC236}">
                <a16:creationId xmlns:a16="http://schemas.microsoft.com/office/drawing/2014/main" id="{B4C0763F-80DB-4579-B8C6-15E03BA13806}"/>
              </a:ext>
            </a:extLst>
          </p:cNvPr>
          <p:cNvGrpSpPr>
            <a:grpSpLocks/>
          </p:cNvGrpSpPr>
          <p:nvPr/>
        </p:nvGrpSpPr>
        <p:grpSpPr bwMode="auto">
          <a:xfrm>
            <a:off x="7480300" y="620713"/>
            <a:ext cx="1238250" cy="865187"/>
            <a:chOff x="7480751" y="621486"/>
            <a:chExt cx="1238498" cy="864000"/>
          </a:xfrm>
        </p:grpSpPr>
        <p:pic>
          <p:nvPicPr>
            <p:cNvPr id="48" name="Assessment" hidden="1">
              <a:extLst>
                <a:ext uri="{FF2B5EF4-FFF2-40B4-BE49-F238E27FC236}">
                  <a16:creationId xmlns:a16="http://schemas.microsoft.com/office/drawing/2014/main" id="{D9E856E1-5171-40EE-83A3-36DBF47142A6}"/>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 name="Mental and Oral Starter" hidden="1">
              <a:extLst>
                <a:ext uri="{FF2B5EF4-FFF2-40B4-BE49-F238E27FC236}">
                  <a16:creationId xmlns:a16="http://schemas.microsoft.com/office/drawing/2014/main" id="{BAE5A071-51E2-4BD9-8A8C-ACA3798B675F}"/>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 name="Group Work" hidden="1">
              <a:extLst>
                <a:ext uri="{FF2B5EF4-FFF2-40B4-BE49-F238E27FC236}">
                  <a16:creationId xmlns:a16="http://schemas.microsoft.com/office/drawing/2014/main" id="{483A28B1-0183-4E30-AFD8-D7E245BCD5B4}"/>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Talking Partners" hidden="1">
              <a:extLst>
                <a:ext uri="{FF2B5EF4-FFF2-40B4-BE49-F238E27FC236}">
                  <a16:creationId xmlns:a16="http://schemas.microsoft.com/office/drawing/2014/main" id="{04FE3061-3549-4044-B6FE-465DBF049F89}"/>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Pairs" hidden="1">
              <a:extLst>
                <a:ext uri="{FF2B5EF4-FFF2-40B4-BE49-F238E27FC236}">
                  <a16:creationId xmlns:a16="http://schemas.microsoft.com/office/drawing/2014/main" id="{DBF75200-7EBE-4700-A461-BC24603DEC2C}"/>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 name="Individual Work" hidden="1">
              <a:extLst>
                <a:ext uri="{FF2B5EF4-FFF2-40B4-BE49-F238E27FC236}">
                  <a16:creationId xmlns:a16="http://schemas.microsoft.com/office/drawing/2014/main" id="{E0172E61-3F91-4C6E-9817-533D987CB4D4}"/>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 name="Whole Class">
              <a:extLst>
                <a:ext uri="{FF2B5EF4-FFF2-40B4-BE49-F238E27FC236}">
                  <a16:creationId xmlns:a16="http://schemas.microsoft.com/office/drawing/2014/main" id="{86D592F6-8C25-4EB1-A492-F6E06BC76CBC}"/>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7480751" y="621486"/>
              <a:ext cx="1238498"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07" name="Picture 4">
            <a:extLst>
              <a:ext uri="{FF2B5EF4-FFF2-40B4-BE49-F238E27FC236}">
                <a16:creationId xmlns:a16="http://schemas.microsoft.com/office/drawing/2014/main" id="{5E6930C3-4EB1-4088-B26C-297F705F149B}"/>
              </a:ext>
            </a:extLst>
          </p:cNvPr>
          <p:cNvPicPr>
            <a:picLocks noChangeAspect="1"/>
          </p:cNvPicPr>
          <p:nvPr/>
        </p:nvPicPr>
        <p:blipFill rotWithShape="1">
          <a:blip r:embed="rId10" cstate="screen">
            <a:extLst>
              <a:ext uri="{28A0092B-C50C-407E-A947-70E740481C1C}">
                <a14:useLocalDpi xmlns:a14="http://schemas.microsoft.com/office/drawing/2010/main"/>
              </a:ext>
            </a:extLst>
          </a:blip>
          <a:srcRect t="1" b="36782"/>
          <a:stretch/>
        </p:blipFill>
        <p:spPr bwMode="auto">
          <a:xfrm>
            <a:off x="6874865" y="2643940"/>
            <a:ext cx="1924052" cy="3477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 name="TextBox 101">
            <a:extLst>
              <a:ext uri="{FF2B5EF4-FFF2-40B4-BE49-F238E27FC236}">
                <a16:creationId xmlns:a16="http://schemas.microsoft.com/office/drawing/2014/main" id="{F22D0386-03DF-4F86-AAB3-A240C3BC74D1}"/>
              </a:ext>
            </a:extLst>
          </p:cNvPr>
          <p:cNvSpPr txBox="1"/>
          <p:nvPr/>
        </p:nvSpPr>
        <p:spPr>
          <a:xfrm>
            <a:off x="7111353" y="5445761"/>
            <a:ext cx="1285875" cy="495108"/>
          </a:xfrm>
          <a:prstGeom prst="rect">
            <a:avLst/>
          </a:prstGeom>
          <a:solidFill>
            <a:srgbClr val="AFDEF8"/>
          </a:solidFill>
          <a:ln w="28575">
            <a:solidFill>
              <a:schemeClr val="bg1"/>
            </a:solidFill>
          </a:ln>
        </p:spPr>
        <p:txBody>
          <a:bodyPr wrap="square" lIns="108000" tIns="108000" rIns="108000" bIns="108000" rtlCol="0">
            <a:spAutoFit/>
          </a:bodyPr>
          <a:lstStyle/>
          <a:p>
            <a:r>
              <a:rPr lang="en-GB" b="1" dirty="0"/>
              <a:t> 635 - 283</a:t>
            </a:r>
          </a:p>
        </p:txBody>
      </p:sp>
      <p:grpSp>
        <p:nvGrpSpPr>
          <p:cNvPr id="113" name="Group 112">
            <a:extLst>
              <a:ext uri="{FF2B5EF4-FFF2-40B4-BE49-F238E27FC236}">
                <a16:creationId xmlns:a16="http://schemas.microsoft.com/office/drawing/2014/main" id="{C3DDD8F6-6994-44E2-87DE-56425024AFC4}"/>
              </a:ext>
            </a:extLst>
          </p:cNvPr>
          <p:cNvGrpSpPr/>
          <p:nvPr/>
        </p:nvGrpSpPr>
        <p:grpSpPr>
          <a:xfrm>
            <a:off x="1484596" y="3757699"/>
            <a:ext cx="418950" cy="288945"/>
            <a:chOff x="2279393" y="3052881"/>
            <a:chExt cx="446198" cy="307738"/>
          </a:xfrm>
          <a:effectLst>
            <a:outerShdw blurRad="25400" dir="4140000" algn="ctr" rotWithShape="0">
              <a:srgbClr val="000000">
                <a:alpha val="21000"/>
              </a:srgbClr>
            </a:outerShdw>
          </a:effectLst>
        </p:grpSpPr>
        <p:sp>
          <p:nvSpPr>
            <p:cNvPr id="115" name="Oval 114">
              <a:extLst>
                <a:ext uri="{FF2B5EF4-FFF2-40B4-BE49-F238E27FC236}">
                  <a16:creationId xmlns:a16="http://schemas.microsoft.com/office/drawing/2014/main" id="{DB37A6D7-50EE-4DEB-81B4-FEDA5EA60BEC}"/>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7" name="TextBox 116">
              <a:extLst>
                <a:ext uri="{FF2B5EF4-FFF2-40B4-BE49-F238E27FC236}">
                  <a16:creationId xmlns:a16="http://schemas.microsoft.com/office/drawing/2014/main" id="{14B991EB-C596-4260-B5D9-D5995EE610EB}"/>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119" name="Group 118">
            <a:extLst>
              <a:ext uri="{FF2B5EF4-FFF2-40B4-BE49-F238E27FC236}">
                <a16:creationId xmlns:a16="http://schemas.microsoft.com/office/drawing/2014/main" id="{32FC49A2-92F0-4DEB-A866-BA824A1BF6FE}"/>
              </a:ext>
            </a:extLst>
          </p:cNvPr>
          <p:cNvGrpSpPr/>
          <p:nvPr/>
        </p:nvGrpSpPr>
        <p:grpSpPr>
          <a:xfrm>
            <a:off x="850060" y="4103208"/>
            <a:ext cx="418950" cy="288945"/>
            <a:chOff x="2279393" y="3052881"/>
            <a:chExt cx="446198" cy="307738"/>
          </a:xfrm>
          <a:effectLst>
            <a:outerShdw blurRad="25400" dir="4140000" algn="ctr" rotWithShape="0">
              <a:srgbClr val="000000">
                <a:alpha val="21000"/>
              </a:srgbClr>
            </a:outerShdw>
          </a:effectLst>
        </p:grpSpPr>
        <p:sp>
          <p:nvSpPr>
            <p:cNvPr id="121" name="Oval 120">
              <a:extLst>
                <a:ext uri="{FF2B5EF4-FFF2-40B4-BE49-F238E27FC236}">
                  <a16:creationId xmlns:a16="http://schemas.microsoft.com/office/drawing/2014/main" id="{A1479EDA-EC35-4AE7-ABDE-CD48A461320A}"/>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1" name="TextBox 130">
              <a:extLst>
                <a:ext uri="{FF2B5EF4-FFF2-40B4-BE49-F238E27FC236}">
                  <a16:creationId xmlns:a16="http://schemas.microsoft.com/office/drawing/2014/main" id="{811129F8-F492-4403-A110-3CBE3651C946}"/>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135" name="Group 134">
            <a:extLst>
              <a:ext uri="{FF2B5EF4-FFF2-40B4-BE49-F238E27FC236}">
                <a16:creationId xmlns:a16="http://schemas.microsoft.com/office/drawing/2014/main" id="{9F1030B9-5AA8-4D57-A524-6B31C647A76B}"/>
              </a:ext>
            </a:extLst>
          </p:cNvPr>
          <p:cNvGrpSpPr/>
          <p:nvPr/>
        </p:nvGrpSpPr>
        <p:grpSpPr>
          <a:xfrm>
            <a:off x="1803447" y="3757699"/>
            <a:ext cx="418950" cy="288945"/>
            <a:chOff x="2279393" y="3052881"/>
            <a:chExt cx="446198" cy="307738"/>
          </a:xfrm>
          <a:effectLst>
            <a:outerShdw blurRad="25400" dir="4140000" algn="ctr" rotWithShape="0">
              <a:srgbClr val="000000">
                <a:alpha val="21000"/>
              </a:srgbClr>
            </a:outerShdw>
          </a:effectLst>
        </p:grpSpPr>
        <p:sp>
          <p:nvSpPr>
            <p:cNvPr id="136" name="Oval 135">
              <a:extLst>
                <a:ext uri="{FF2B5EF4-FFF2-40B4-BE49-F238E27FC236}">
                  <a16:creationId xmlns:a16="http://schemas.microsoft.com/office/drawing/2014/main" id="{60D8F165-7075-490B-B759-044CEEA47EE1}"/>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7" name="TextBox 136">
              <a:extLst>
                <a:ext uri="{FF2B5EF4-FFF2-40B4-BE49-F238E27FC236}">
                  <a16:creationId xmlns:a16="http://schemas.microsoft.com/office/drawing/2014/main" id="{A8D9927F-0DE7-45D9-BCA0-41C04BCB50A2}"/>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138" name="Group 137">
            <a:extLst>
              <a:ext uri="{FF2B5EF4-FFF2-40B4-BE49-F238E27FC236}">
                <a16:creationId xmlns:a16="http://schemas.microsoft.com/office/drawing/2014/main" id="{70076EB6-308A-4209-8966-6C097D1135C0}"/>
              </a:ext>
            </a:extLst>
          </p:cNvPr>
          <p:cNvGrpSpPr/>
          <p:nvPr/>
        </p:nvGrpSpPr>
        <p:grpSpPr>
          <a:xfrm>
            <a:off x="2823913" y="3757760"/>
            <a:ext cx="349055" cy="290319"/>
            <a:chOff x="2314065" y="3052881"/>
            <a:chExt cx="369998" cy="307738"/>
          </a:xfrm>
          <a:effectLst>
            <a:outerShdw blurRad="12700" dir="4140000" algn="ctr" rotWithShape="0">
              <a:srgbClr val="000000">
                <a:alpha val="21000"/>
              </a:srgbClr>
            </a:outerShdw>
          </a:effectLst>
        </p:grpSpPr>
        <p:sp>
          <p:nvSpPr>
            <p:cNvPr id="139" name="Oval 138">
              <a:extLst>
                <a:ext uri="{FF2B5EF4-FFF2-40B4-BE49-F238E27FC236}">
                  <a16:creationId xmlns:a16="http://schemas.microsoft.com/office/drawing/2014/main" id="{678DE1F2-C7EE-479C-8D5F-25546B300CE2}"/>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0" name="TextBox 139">
              <a:extLst>
                <a:ext uri="{FF2B5EF4-FFF2-40B4-BE49-F238E27FC236}">
                  <a16:creationId xmlns:a16="http://schemas.microsoft.com/office/drawing/2014/main" id="{C5C9F7CD-E0D3-437D-B089-039EEA115E76}"/>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47" name="Group 146">
            <a:extLst>
              <a:ext uri="{FF2B5EF4-FFF2-40B4-BE49-F238E27FC236}">
                <a16:creationId xmlns:a16="http://schemas.microsoft.com/office/drawing/2014/main" id="{6087B40C-E8EB-4A88-98A9-8F3D01C555B8}"/>
              </a:ext>
            </a:extLst>
          </p:cNvPr>
          <p:cNvGrpSpPr/>
          <p:nvPr/>
        </p:nvGrpSpPr>
        <p:grpSpPr bwMode="auto">
          <a:xfrm>
            <a:off x="4484673" y="3747332"/>
            <a:ext cx="269671" cy="272800"/>
            <a:chOff x="2361864" y="3068569"/>
            <a:chExt cx="269638" cy="273000"/>
          </a:xfrm>
          <a:effectLst>
            <a:outerShdw blurRad="12700" dir="4140000" algn="ctr" rotWithShape="0">
              <a:srgbClr val="000000">
                <a:alpha val="21000"/>
              </a:srgbClr>
            </a:outerShdw>
          </a:effectLst>
        </p:grpSpPr>
        <p:sp>
          <p:nvSpPr>
            <p:cNvPr id="148" name="Oval 147">
              <a:extLst>
                <a:ext uri="{FF2B5EF4-FFF2-40B4-BE49-F238E27FC236}">
                  <a16:creationId xmlns:a16="http://schemas.microsoft.com/office/drawing/2014/main" id="{640C7814-B70E-4C58-87B3-EC6AB383728E}"/>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9" name="TextBox 148">
              <a:extLst>
                <a:ext uri="{FF2B5EF4-FFF2-40B4-BE49-F238E27FC236}">
                  <a16:creationId xmlns:a16="http://schemas.microsoft.com/office/drawing/2014/main" id="{D2DD8407-A21D-4272-BB97-D3A60F7C4FF5}"/>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73" name="Group 72">
            <a:extLst>
              <a:ext uri="{FF2B5EF4-FFF2-40B4-BE49-F238E27FC236}">
                <a16:creationId xmlns:a16="http://schemas.microsoft.com/office/drawing/2014/main" id="{409CD72B-88D5-43C3-9D59-F0A46C9E8428}"/>
              </a:ext>
            </a:extLst>
          </p:cNvPr>
          <p:cNvGrpSpPr/>
          <p:nvPr/>
        </p:nvGrpSpPr>
        <p:grpSpPr>
          <a:xfrm>
            <a:off x="1178341" y="4100619"/>
            <a:ext cx="418950" cy="288945"/>
            <a:chOff x="2279393" y="3052881"/>
            <a:chExt cx="446198" cy="307738"/>
          </a:xfrm>
          <a:effectLst>
            <a:outerShdw blurRad="25400" dir="4140000" algn="ctr" rotWithShape="0">
              <a:srgbClr val="000000">
                <a:alpha val="21000"/>
              </a:srgbClr>
            </a:outerShdw>
          </a:effectLst>
        </p:grpSpPr>
        <p:sp>
          <p:nvSpPr>
            <p:cNvPr id="74" name="Oval 73">
              <a:extLst>
                <a:ext uri="{FF2B5EF4-FFF2-40B4-BE49-F238E27FC236}">
                  <a16:creationId xmlns:a16="http://schemas.microsoft.com/office/drawing/2014/main" id="{59A7E009-FE98-45F9-AAD9-E95AF99784EE}"/>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5" name="TextBox 74">
              <a:extLst>
                <a:ext uri="{FF2B5EF4-FFF2-40B4-BE49-F238E27FC236}">
                  <a16:creationId xmlns:a16="http://schemas.microsoft.com/office/drawing/2014/main" id="{1E07E07C-AFDB-4B24-B8D6-7A85C7FB1662}"/>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79" name="Group 78">
            <a:extLst>
              <a:ext uri="{FF2B5EF4-FFF2-40B4-BE49-F238E27FC236}">
                <a16:creationId xmlns:a16="http://schemas.microsoft.com/office/drawing/2014/main" id="{11A31AFF-A69F-4E0E-9214-004AF2AD25C9}"/>
              </a:ext>
            </a:extLst>
          </p:cNvPr>
          <p:cNvGrpSpPr/>
          <p:nvPr/>
        </p:nvGrpSpPr>
        <p:grpSpPr bwMode="auto">
          <a:xfrm>
            <a:off x="3535769" y="4049890"/>
            <a:ext cx="269671" cy="272800"/>
            <a:chOff x="2361864" y="3068569"/>
            <a:chExt cx="269638" cy="273000"/>
          </a:xfrm>
          <a:effectLst>
            <a:outerShdw blurRad="12700" dir="4140000" algn="ctr" rotWithShape="0">
              <a:srgbClr val="000000">
                <a:alpha val="21000"/>
              </a:srgbClr>
            </a:outerShdw>
          </a:effectLst>
        </p:grpSpPr>
        <p:sp>
          <p:nvSpPr>
            <p:cNvPr id="80" name="Oval 79">
              <a:extLst>
                <a:ext uri="{FF2B5EF4-FFF2-40B4-BE49-F238E27FC236}">
                  <a16:creationId xmlns:a16="http://schemas.microsoft.com/office/drawing/2014/main" id="{0ABB09A0-D9D9-485A-885D-F36C360E99A2}"/>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1" name="TextBox 80">
              <a:extLst>
                <a:ext uri="{FF2B5EF4-FFF2-40B4-BE49-F238E27FC236}">
                  <a16:creationId xmlns:a16="http://schemas.microsoft.com/office/drawing/2014/main" id="{7512A01C-20B4-4990-AE72-447880C2456C}"/>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cxnSp>
        <p:nvCxnSpPr>
          <p:cNvPr id="69" name="Straight Connector 68">
            <a:extLst>
              <a:ext uri="{FF2B5EF4-FFF2-40B4-BE49-F238E27FC236}">
                <a16:creationId xmlns:a16="http://schemas.microsoft.com/office/drawing/2014/main" id="{B7162EF0-DA58-4094-9FE8-011B0B60D91B}"/>
              </a:ext>
            </a:extLst>
          </p:cNvPr>
          <p:cNvCxnSpPr/>
          <p:nvPr/>
        </p:nvCxnSpPr>
        <p:spPr>
          <a:xfrm flipV="1">
            <a:off x="3545539" y="3750033"/>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589F3224-5419-4897-8336-1F136CDC1DC0}"/>
              </a:ext>
            </a:extLst>
          </p:cNvPr>
          <p:cNvCxnSpPr/>
          <p:nvPr/>
        </p:nvCxnSpPr>
        <p:spPr>
          <a:xfrm flipV="1">
            <a:off x="3838910" y="3735950"/>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3A441075-A229-4075-8FE0-82348BD0390F}"/>
              </a:ext>
            </a:extLst>
          </p:cNvPr>
          <p:cNvCxnSpPr/>
          <p:nvPr/>
        </p:nvCxnSpPr>
        <p:spPr>
          <a:xfrm flipV="1">
            <a:off x="4160345" y="3735950"/>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84" name="TextBox 83">
            <a:extLst>
              <a:ext uri="{FF2B5EF4-FFF2-40B4-BE49-F238E27FC236}">
                <a16:creationId xmlns:a16="http://schemas.microsoft.com/office/drawing/2014/main" id="{A8C2BFD7-651B-4CAB-8B73-BCE4A6E377D1}"/>
              </a:ext>
            </a:extLst>
          </p:cNvPr>
          <p:cNvSpPr txBox="1"/>
          <p:nvPr/>
        </p:nvSpPr>
        <p:spPr>
          <a:xfrm>
            <a:off x="6405898" y="4517578"/>
            <a:ext cx="355107" cy="400110"/>
          </a:xfrm>
          <a:prstGeom prst="rect">
            <a:avLst/>
          </a:prstGeom>
          <a:noFill/>
        </p:spPr>
        <p:txBody>
          <a:bodyPr wrap="square" rtlCol="0">
            <a:spAutoFit/>
          </a:bodyPr>
          <a:lstStyle/>
          <a:p>
            <a:pPr algn="ctr"/>
            <a:r>
              <a:rPr lang="en-GB" sz="2000" dirty="0">
                <a:solidFill>
                  <a:srgbClr val="E61F67"/>
                </a:solidFill>
              </a:rPr>
              <a:t>2</a:t>
            </a:r>
          </a:p>
        </p:txBody>
      </p:sp>
      <p:cxnSp>
        <p:nvCxnSpPr>
          <p:cNvPr id="86" name="Straight Connector 85">
            <a:extLst>
              <a:ext uri="{FF2B5EF4-FFF2-40B4-BE49-F238E27FC236}">
                <a16:creationId xmlns:a16="http://schemas.microsoft.com/office/drawing/2014/main" id="{3B4E6AAB-DED2-4584-B023-517073072ECE}"/>
              </a:ext>
            </a:extLst>
          </p:cNvPr>
          <p:cNvCxnSpPr/>
          <p:nvPr/>
        </p:nvCxnSpPr>
        <p:spPr>
          <a:xfrm flipV="1">
            <a:off x="1237957" y="4118064"/>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7" name="Straight Arrow Connector 86">
            <a:extLst>
              <a:ext uri="{FF2B5EF4-FFF2-40B4-BE49-F238E27FC236}">
                <a16:creationId xmlns:a16="http://schemas.microsoft.com/office/drawing/2014/main" id="{42DB59A3-04EB-4F47-8721-FB516EA942EE}"/>
              </a:ext>
            </a:extLst>
          </p:cNvPr>
          <p:cNvCxnSpPr>
            <a:cxnSpLocks/>
          </p:cNvCxnSpPr>
          <p:nvPr/>
        </p:nvCxnSpPr>
        <p:spPr>
          <a:xfrm>
            <a:off x="1597291" y="4264544"/>
            <a:ext cx="1128154"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nvGrpSpPr>
          <p:cNvPr id="91" name="Group 90">
            <a:extLst>
              <a:ext uri="{FF2B5EF4-FFF2-40B4-BE49-F238E27FC236}">
                <a16:creationId xmlns:a16="http://schemas.microsoft.com/office/drawing/2014/main" id="{45AAE980-B0EC-4491-9E6D-C370B4D546E0}"/>
              </a:ext>
            </a:extLst>
          </p:cNvPr>
          <p:cNvGrpSpPr/>
          <p:nvPr/>
        </p:nvGrpSpPr>
        <p:grpSpPr>
          <a:xfrm>
            <a:off x="2736069" y="4132910"/>
            <a:ext cx="349055" cy="290319"/>
            <a:chOff x="2314065" y="3052881"/>
            <a:chExt cx="369998" cy="307738"/>
          </a:xfrm>
          <a:effectLst>
            <a:outerShdw blurRad="12700" dir="4140000" algn="ctr" rotWithShape="0">
              <a:srgbClr val="000000">
                <a:alpha val="21000"/>
              </a:srgbClr>
            </a:outerShdw>
          </a:effectLst>
        </p:grpSpPr>
        <p:sp>
          <p:nvSpPr>
            <p:cNvPr id="92" name="Oval 91">
              <a:extLst>
                <a:ext uri="{FF2B5EF4-FFF2-40B4-BE49-F238E27FC236}">
                  <a16:creationId xmlns:a16="http://schemas.microsoft.com/office/drawing/2014/main" id="{E8D0BC9B-FDE8-48B7-9D31-A311C6C093A0}"/>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3" name="TextBox 92">
              <a:extLst>
                <a:ext uri="{FF2B5EF4-FFF2-40B4-BE49-F238E27FC236}">
                  <a16:creationId xmlns:a16="http://schemas.microsoft.com/office/drawing/2014/main" id="{BE1A214F-705B-447A-B046-966E44CAFF52}"/>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94" name="Group 93">
            <a:extLst>
              <a:ext uri="{FF2B5EF4-FFF2-40B4-BE49-F238E27FC236}">
                <a16:creationId xmlns:a16="http://schemas.microsoft.com/office/drawing/2014/main" id="{02373AB3-BFAA-4836-A0B9-7ACC29B699E9}"/>
              </a:ext>
            </a:extLst>
          </p:cNvPr>
          <p:cNvGrpSpPr/>
          <p:nvPr/>
        </p:nvGrpSpPr>
        <p:grpSpPr>
          <a:xfrm>
            <a:off x="3054986" y="4132910"/>
            <a:ext cx="349055" cy="290319"/>
            <a:chOff x="2314065" y="3052881"/>
            <a:chExt cx="369998" cy="307738"/>
          </a:xfrm>
          <a:effectLst>
            <a:outerShdw blurRad="12700" dir="4140000" algn="ctr" rotWithShape="0">
              <a:srgbClr val="000000">
                <a:alpha val="21000"/>
              </a:srgbClr>
            </a:outerShdw>
          </a:effectLst>
        </p:grpSpPr>
        <p:sp>
          <p:nvSpPr>
            <p:cNvPr id="95" name="Oval 94">
              <a:extLst>
                <a:ext uri="{FF2B5EF4-FFF2-40B4-BE49-F238E27FC236}">
                  <a16:creationId xmlns:a16="http://schemas.microsoft.com/office/drawing/2014/main" id="{E3B5B1B1-F32A-4583-8966-9988A9405F89}"/>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6" name="TextBox 95">
              <a:extLst>
                <a:ext uri="{FF2B5EF4-FFF2-40B4-BE49-F238E27FC236}">
                  <a16:creationId xmlns:a16="http://schemas.microsoft.com/office/drawing/2014/main" id="{9C1E7C3D-C12F-4BE9-BF31-E0239893D40F}"/>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04" name="Group 103">
            <a:extLst>
              <a:ext uri="{FF2B5EF4-FFF2-40B4-BE49-F238E27FC236}">
                <a16:creationId xmlns:a16="http://schemas.microsoft.com/office/drawing/2014/main" id="{BA32E5EB-C8A5-4AD1-9B45-65589AC36DAD}"/>
              </a:ext>
            </a:extLst>
          </p:cNvPr>
          <p:cNvGrpSpPr/>
          <p:nvPr/>
        </p:nvGrpSpPr>
        <p:grpSpPr>
          <a:xfrm>
            <a:off x="2736430" y="4452204"/>
            <a:ext cx="349055" cy="290319"/>
            <a:chOff x="2314065" y="3052881"/>
            <a:chExt cx="369998" cy="307738"/>
          </a:xfrm>
          <a:effectLst>
            <a:outerShdw blurRad="12700" dir="4140000" algn="ctr" rotWithShape="0">
              <a:srgbClr val="000000">
                <a:alpha val="21000"/>
              </a:srgbClr>
            </a:outerShdw>
          </a:effectLst>
        </p:grpSpPr>
        <p:sp>
          <p:nvSpPr>
            <p:cNvPr id="105" name="Oval 104">
              <a:extLst>
                <a:ext uri="{FF2B5EF4-FFF2-40B4-BE49-F238E27FC236}">
                  <a16:creationId xmlns:a16="http://schemas.microsoft.com/office/drawing/2014/main" id="{C5B656DA-32AE-485A-9CCA-4F12DB473A96}"/>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6" name="TextBox 105">
              <a:extLst>
                <a:ext uri="{FF2B5EF4-FFF2-40B4-BE49-F238E27FC236}">
                  <a16:creationId xmlns:a16="http://schemas.microsoft.com/office/drawing/2014/main" id="{9B332963-5E6F-4764-A7CE-7C757EFB6E53}"/>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08" name="Group 107">
            <a:extLst>
              <a:ext uri="{FF2B5EF4-FFF2-40B4-BE49-F238E27FC236}">
                <a16:creationId xmlns:a16="http://schemas.microsoft.com/office/drawing/2014/main" id="{3F4C02AA-45BA-4636-AF5E-76CC5412ABDD}"/>
              </a:ext>
            </a:extLst>
          </p:cNvPr>
          <p:cNvGrpSpPr/>
          <p:nvPr/>
        </p:nvGrpSpPr>
        <p:grpSpPr>
          <a:xfrm>
            <a:off x="3055347" y="4452204"/>
            <a:ext cx="349055" cy="290319"/>
            <a:chOff x="2314065" y="3052881"/>
            <a:chExt cx="369998" cy="307738"/>
          </a:xfrm>
          <a:effectLst>
            <a:outerShdw blurRad="12700" dir="4140000" algn="ctr" rotWithShape="0">
              <a:srgbClr val="000000">
                <a:alpha val="21000"/>
              </a:srgbClr>
            </a:outerShdw>
          </a:effectLst>
        </p:grpSpPr>
        <p:sp>
          <p:nvSpPr>
            <p:cNvPr id="109" name="Oval 108">
              <a:extLst>
                <a:ext uri="{FF2B5EF4-FFF2-40B4-BE49-F238E27FC236}">
                  <a16:creationId xmlns:a16="http://schemas.microsoft.com/office/drawing/2014/main" id="{0FD30C8F-92BA-4990-AB66-D3D3F397A791}"/>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0" name="TextBox 109">
              <a:extLst>
                <a:ext uri="{FF2B5EF4-FFF2-40B4-BE49-F238E27FC236}">
                  <a16:creationId xmlns:a16="http://schemas.microsoft.com/office/drawing/2014/main" id="{B7F18890-E04F-4589-A5F1-A7A8F9AF2393}"/>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11" name="Group 110">
            <a:extLst>
              <a:ext uri="{FF2B5EF4-FFF2-40B4-BE49-F238E27FC236}">
                <a16:creationId xmlns:a16="http://schemas.microsoft.com/office/drawing/2014/main" id="{AE6716BB-7E99-4EA8-B3AD-26870D0027DD}"/>
              </a:ext>
            </a:extLst>
          </p:cNvPr>
          <p:cNvGrpSpPr/>
          <p:nvPr/>
        </p:nvGrpSpPr>
        <p:grpSpPr>
          <a:xfrm>
            <a:off x="2726104" y="4773539"/>
            <a:ext cx="349055" cy="290319"/>
            <a:chOff x="2314065" y="3052881"/>
            <a:chExt cx="369998" cy="307738"/>
          </a:xfrm>
          <a:effectLst>
            <a:outerShdw blurRad="12700" dir="4140000" algn="ctr" rotWithShape="0">
              <a:srgbClr val="000000">
                <a:alpha val="21000"/>
              </a:srgbClr>
            </a:outerShdw>
          </a:effectLst>
        </p:grpSpPr>
        <p:sp>
          <p:nvSpPr>
            <p:cNvPr id="112" name="Oval 111">
              <a:extLst>
                <a:ext uri="{FF2B5EF4-FFF2-40B4-BE49-F238E27FC236}">
                  <a16:creationId xmlns:a16="http://schemas.microsoft.com/office/drawing/2014/main" id="{ABFC1A19-7FDC-4FEA-8599-34EDA6EEE4B8}"/>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4" name="TextBox 113">
              <a:extLst>
                <a:ext uri="{FF2B5EF4-FFF2-40B4-BE49-F238E27FC236}">
                  <a16:creationId xmlns:a16="http://schemas.microsoft.com/office/drawing/2014/main" id="{C268DED7-95F3-46F8-8D3E-6019FD51751A}"/>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16" name="Group 115">
            <a:extLst>
              <a:ext uri="{FF2B5EF4-FFF2-40B4-BE49-F238E27FC236}">
                <a16:creationId xmlns:a16="http://schemas.microsoft.com/office/drawing/2014/main" id="{0E609666-4DF4-4BD4-BFA4-D59461361581}"/>
              </a:ext>
            </a:extLst>
          </p:cNvPr>
          <p:cNvGrpSpPr/>
          <p:nvPr/>
        </p:nvGrpSpPr>
        <p:grpSpPr>
          <a:xfrm>
            <a:off x="3045021" y="4773539"/>
            <a:ext cx="349055" cy="290319"/>
            <a:chOff x="2314065" y="3052881"/>
            <a:chExt cx="369998" cy="307738"/>
          </a:xfrm>
          <a:effectLst>
            <a:outerShdw blurRad="12700" dir="4140000" algn="ctr" rotWithShape="0">
              <a:srgbClr val="000000">
                <a:alpha val="21000"/>
              </a:srgbClr>
            </a:outerShdw>
          </a:effectLst>
        </p:grpSpPr>
        <p:sp>
          <p:nvSpPr>
            <p:cNvPr id="118" name="Oval 117">
              <a:extLst>
                <a:ext uri="{FF2B5EF4-FFF2-40B4-BE49-F238E27FC236}">
                  <a16:creationId xmlns:a16="http://schemas.microsoft.com/office/drawing/2014/main" id="{2131ABCE-DF81-47CF-AC5C-987F6866CE2E}"/>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0" name="TextBox 119">
              <a:extLst>
                <a:ext uri="{FF2B5EF4-FFF2-40B4-BE49-F238E27FC236}">
                  <a16:creationId xmlns:a16="http://schemas.microsoft.com/office/drawing/2014/main" id="{087C41FC-42A0-4C0D-A936-7E10F30D4F65}"/>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22" name="Group 121">
            <a:extLst>
              <a:ext uri="{FF2B5EF4-FFF2-40B4-BE49-F238E27FC236}">
                <a16:creationId xmlns:a16="http://schemas.microsoft.com/office/drawing/2014/main" id="{1668F4DA-8C3B-43C1-8C79-370F5197C188}"/>
              </a:ext>
            </a:extLst>
          </p:cNvPr>
          <p:cNvGrpSpPr/>
          <p:nvPr/>
        </p:nvGrpSpPr>
        <p:grpSpPr>
          <a:xfrm>
            <a:off x="2725445" y="5082821"/>
            <a:ext cx="349055" cy="290319"/>
            <a:chOff x="2314065" y="3052881"/>
            <a:chExt cx="369998" cy="307738"/>
          </a:xfrm>
          <a:effectLst>
            <a:outerShdw blurRad="12700" dir="4140000" algn="ctr" rotWithShape="0">
              <a:srgbClr val="000000">
                <a:alpha val="21000"/>
              </a:srgbClr>
            </a:outerShdw>
          </a:effectLst>
        </p:grpSpPr>
        <p:sp>
          <p:nvSpPr>
            <p:cNvPr id="123" name="Oval 122">
              <a:extLst>
                <a:ext uri="{FF2B5EF4-FFF2-40B4-BE49-F238E27FC236}">
                  <a16:creationId xmlns:a16="http://schemas.microsoft.com/office/drawing/2014/main" id="{BE172BA1-3C07-4A9D-81A1-93307F1C279F}"/>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4" name="TextBox 123">
              <a:extLst>
                <a:ext uri="{FF2B5EF4-FFF2-40B4-BE49-F238E27FC236}">
                  <a16:creationId xmlns:a16="http://schemas.microsoft.com/office/drawing/2014/main" id="{B98DA87D-04EE-4CED-914A-BD5FB79D5387}"/>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25" name="Group 124">
            <a:extLst>
              <a:ext uri="{FF2B5EF4-FFF2-40B4-BE49-F238E27FC236}">
                <a16:creationId xmlns:a16="http://schemas.microsoft.com/office/drawing/2014/main" id="{02B1BA71-1E95-47B2-BEBF-E898C871AA1B}"/>
              </a:ext>
            </a:extLst>
          </p:cNvPr>
          <p:cNvGrpSpPr/>
          <p:nvPr/>
        </p:nvGrpSpPr>
        <p:grpSpPr>
          <a:xfrm>
            <a:off x="3044362" y="5082821"/>
            <a:ext cx="349055" cy="290319"/>
            <a:chOff x="2314065" y="3052881"/>
            <a:chExt cx="369998" cy="307738"/>
          </a:xfrm>
          <a:effectLst>
            <a:outerShdw blurRad="12700" dir="4140000" algn="ctr" rotWithShape="0">
              <a:srgbClr val="000000">
                <a:alpha val="21000"/>
              </a:srgbClr>
            </a:outerShdw>
          </a:effectLst>
        </p:grpSpPr>
        <p:sp>
          <p:nvSpPr>
            <p:cNvPr id="126" name="Oval 125">
              <a:extLst>
                <a:ext uri="{FF2B5EF4-FFF2-40B4-BE49-F238E27FC236}">
                  <a16:creationId xmlns:a16="http://schemas.microsoft.com/office/drawing/2014/main" id="{D876B0FB-1925-4E8E-AF15-B24390B9AD4E}"/>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7" name="TextBox 126">
              <a:extLst>
                <a:ext uri="{FF2B5EF4-FFF2-40B4-BE49-F238E27FC236}">
                  <a16:creationId xmlns:a16="http://schemas.microsoft.com/office/drawing/2014/main" id="{86F6AC13-9E88-49AB-8925-E310AE415F6F}"/>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28" name="Group 127">
            <a:extLst>
              <a:ext uri="{FF2B5EF4-FFF2-40B4-BE49-F238E27FC236}">
                <a16:creationId xmlns:a16="http://schemas.microsoft.com/office/drawing/2014/main" id="{339113DB-D987-4B6F-A7CA-67C77B784E9C}"/>
              </a:ext>
            </a:extLst>
          </p:cNvPr>
          <p:cNvGrpSpPr/>
          <p:nvPr/>
        </p:nvGrpSpPr>
        <p:grpSpPr>
          <a:xfrm>
            <a:off x="2725445" y="5409786"/>
            <a:ext cx="349055" cy="290319"/>
            <a:chOff x="2314065" y="3052881"/>
            <a:chExt cx="369998" cy="307738"/>
          </a:xfrm>
          <a:effectLst>
            <a:outerShdw blurRad="12700" dir="4140000" algn="ctr" rotWithShape="0">
              <a:srgbClr val="000000">
                <a:alpha val="21000"/>
              </a:srgbClr>
            </a:outerShdw>
          </a:effectLst>
        </p:grpSpPr>
        <p:sp>
          <p:nvSpPr>
            <p:cNvPr id="129" name="Oval 128">
              <a:extLst>
                <a:ext uri="{FF2B5EF4-FFF2-40B4-BE49-F238E27FC236}">
                  <a16:creationId xmlns:a16="http://schemas.microsoft.com/office/drawing/2014/main" id="{9021899A-9406-4690-A264-97729839160C}"/>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0" name="TextBox 129">
              <a:extLst>
                <a:ext uri="{FF2B5EF4-FFF2-40B4-BE49-F238E27FC236}">
                  <a16:creationId xmlns:a16="http://schemas.microsoft.com/office/drawing/2014/main" id="{EE6503A2-A0E6-41B8-9636-15C23E2DE755}"/>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32" name="Group 131">
            <a:extLst>
              <a:ext uri="{FF2B5EF4-FFF2-40B4-BE49-F238E27FC236}">
                <a16:creationId xmlns:a16="http://schemas.microsoft.com/office/drawing/2014/main" id="{756D582E-72FA-43CC-8A49-47756492EC60}"/>
              </a:ext>
            </a:extLst>
          </p:cNvPr>
          <p:cNvGrpSpPr/>
          <p:nvPr/>
        </p:nvGrpSpPr>
        <p:grpSpPr>
          <a:xfrm>
            <a:off x="3044362" y="5409786"/>
            <a:ext cx="349055" cy="290319"/>
            <a:chOff x="2314065" y="3052881"/>
            <a:chExt cx="369998" cy="307738"/>
          </a:xfrm>
          <a:effectLst>
            <a:outerShdw blurRad="12700" dir="4140000" algn="ctr" rotWithShape="0">
              <a:srgbClr val="000000">
                <a:alpha val="21000"/>
              </a:srgbClr>
            </a:outerShdw>
          </a:effectLst>
        </p:grpSpPr>
        <p:sp>
          <p:nvSpPr>
            <p:cNvPr id="133" name="Oval 132">
              <a:extLst>
                <a:ext uri="{FF2B5EF4-FFF2-40B4-BE49-F238E27FC236}">
                  <a16:creationId xmlns:a16="http://schemas.microsoft.com/office/drawing/2014/main" id="{2FF90B23-E120-4D81-B5F6-F99E695C8B3D}"/>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4" name="TextBox 133">
              <a:extLst>
                <a:ext uri="{FF2B5EF4-FFF2-40B4-BE49-F238E27FC236}">
                  <a16:creationId xmlns:a16="http://schemas.microsoft.com/office/drawing/2014/main" id="{379E5E6E-D882-40E3-9BD7-74E971C6397E}"/>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sp>
        <p:nvSpPr>
          <p:cNvPr id="141" name="TextBox 140">
            <a:extLst>
              <a:ext uri="{FF2B5EF4-FFF2-40B4-BE49-F238E27FC236}">
                <a16:creationId xmlns:a16="http://schemas.microsoft.com/office/drawing/2014/main" id="{790A2B01-4A33-4B87-8514-5259DCAA904C}"/>
              </a:ext>
            </a:extLst>
          </p:cNvPr>
          <p:cNvSpPr txBox="1"/>
          <p:nvPr/>
        </p:nvSpPr>
        <p:spPr>
          <a:xfrm>
            <a:off x="5381507" y="3728273"/>
            <a:ext cx="200801" cy="276999"/>
          </a:xfrm>
          <a:prstGeom prst="rect">
            <a:avLst/>
          </a:prstGeom>
          <a:noFill/>
        </p:spPr>
        <p:txBody>
          <a:bodyPr wrap="square" rtlCol="0">
            <a:spAutoFit/>
          </a:bodyPr>
          <a:lstStyle/>
          <a:p>
            <a:pPr algn="ctr"/>
            <a:r>
              <a:rPr lang="en-GB" sz="1200" dirty="0">
                <a:solidFill>
                  <a:srgbClr val="32B3A2"/>
                </a:solidFill>
              </a:rPr>
              <a:t>5</a:t>
            </a:r>
          </a:p>
        </p:txBody>
      </p:sp>
      <p:cxnSp>
        <p:nvCxnSpPr>
          <p:cNvPr id="142" name="Straight Connector 141">
            <a:extLst>
              <a:ext uri="{FF2B5EF4-FFF2-40B4-BE49-F238E27FC236}">
                <a16:creationId xmlns:a16="http://schemas.microsoft.com/office/drawing/2014/main" id="{D870F74D-6A33-41E4-9DB4-2838423D2040}"/>
              </a:ext>
            </a:extLst>
          </p:cNvPr>
          <p:cNvCxnSpPr/>
          <p:nvPr/>
        </p:nvCxnSpPr>
        <p:spPr>
          <a:xfrm flipV="1">
            <a:off x="5499281" y="3807456"/>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43" name="TextBox 142">
            <a:extLst>
              <a:ext uri="{FF2B5EF4-FFF2-40B4-BE49-F238E27FC236}">
                <a16:creationId xmlns:a16="http://schemas.microsoft.com/office/drawing/2014/main" id="{631ACE0E-9869-47E6-AE4F-7657B3E13341}"/>
              </a:ext>
            </a:extLst>
          </p:cNvPr>
          <p:cNvSpPr txBox="1"/>
          <p:nvPr/>
        </p:nvSpPr>
        <p:spPr>
          <a:xfrm>
            <a:off x="5857373" y="3718845"/>
            <a:ext cx="200801" cy="276999"/>
          </a:xfrm>
          <a:prstGeom prst="rect">
            <a:avLst/>
          </a:prstGeom>
          <a:noFill/>
        </p:spPr>
        <p:txBody>
          <a:bodyPr wrap="square" rtlCol="0">
            <a:spAutoFit/>
          </a:bodyPr>
          <a:lstStyle/>
          <a:p>
            <a:pPr algn="ctr"/>
            <a:r>
              <a:rPr lang="en-GB" sz="1200" dirty="0">
                <a:solidFill>
                  <a:srgbClr val="32B3A2"/>
                </a:solidFill>
              </a:rPr>
              <a:t>1</a:t>
            </a:r>
          </a:p>
        </p:txBody>
      </p:sp>
      <p:cxnSp>
        <p:nvCxnSpPr>
          <p:cNvPr id="144" name="Straight Connector 143">
            <a:extLst>
              <a:ext uri="{FF2B5EF4-FFF2-40B4-BE49-F238E27FC236}">
                <a16:creationId xmlns:a16="http://schemas.microsoft.com/office/drawing/2014/main" id="{707C26AC-0EB7-4229-8E8E-8DF1C630414E}"/>
              </a:ext>
            </a:extLst>
          </p:cNvPr>
          <p:cNvCxnSpPr/>
          <p:nvPr/>
        </p:nvCxnSpPr>
        <p:spPr>
          <a:xfrm flipV="1">
            <a:off x="2197615" y="3790758"/>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5" name="Straight Connector 144">
            <a:extLst>
              <a:ext uri="{FF2B5EF4-FFF2-40B4-BE49-F238E27FC236}">
                <a16:creationId xmlns:a16="http://schemas.microsoft.com/office/drawing/2014/main" id="{B8FC0084-9A8E-415C-ACD5-BE053AB66BCF}"/>
              </a:ext>
            </a:extLst>
          </p:cNvPr>
          <p:cNvCxnSpPr/>
          <p:nvPr/>
        </p:nvCxnSpPr>
        <p:spPr>
          <a:xfrm flipV="1">
            <a:off x="2517274" y="3755505"/>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6" name="Straight Connector 145">
            <a:extLst>
              <a:ext uri="{FF2B5EF4-FFF2-40B4-BE49-F238E27FC236}">
                <a16:creationId xmlns:a16="http://schemas.microsoft.com/office/drawing/2014/main" id="{EE097747-6EDE-41FF-AC6F-25D2FDF2CB8D}"/>
              </a:ext>
            </a:extLst>
          </p:cNvPr>
          <p:cNvCxnSpPr/>
          <p:nvPr/>
        </p:nvCxnSpPr>
        <p:spPr>
          <a:xfrm flipV="1">
            <a:off x="2845619" y="3763675"/>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0" name="Straight Connector 149">
            <a:extLst>
              <a:ext uri="{FF2B5EF4-FFF2-40B4-BE49-F238E27FC236}">
                <a16:creationId xmlns:a16="http://schemas.microsoft.com/office/drawing/2014/main" id="{B12981E6-221B-4D9E-B2A3-61BDCAE8B7A4}"/>
              </a:ext>
            </a:extLst>
          </p:cNvPr>
          <p:cNvCxnSpPr/>
          <p:nvPr/>
        </p:nvCxnSpPr>
        <p:spPr>
          <a:xfrm flipV="1">
            <a:off x="2773819" y="4145360"/>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1" name="Straight Connector 150">
            <a:extLst>
              <a:ext uri="{FF2B5EF4-FFF2-40B4-BE49-F238E27FC236}">
                <a16:creationId xmlns:a16="http://schemas.microsoft.com/office/drawing/2014/main" id="{8E1BFF60-889C-40A3-B7D7-646DE1B896D6}"/>
              </a:ext>
            </a:extLst>
          </p:cNvPr>
          <p:cNvCxnSpPr/>
          <p:nvPr/>
        </p:nvCxnSpPr>
        <p:spPr>
          <a:xfrm flipV="1">
            <a:off x="3067022" y="4145360"/>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2" name="Straight Connector 151">
            <a:extLst>
              <a:ext uri="{FF2B5EF4-FFF2-40B4-BE49-F238E27FC236}">
                <a16:creationId xmlns:a16="http://schemas.microsoft.com/office/drawing/2014/main" id="{0AA5BC64-9E00-42B0-A76B-E67E50A2023E}"/>
              </a:ext>
            </a:extLst>
          </p:cNvPr>
          <p:cNvCxnSpPr/>
          <p:nvPr/>
        </p:nvCxnSpPr>
        <p:spPr>
          <a:xfrm flipV="1">
            <a:off x="2773819" y="4446715"/>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3" name="Straight Connector 152">
            <a:extLst>
              <a:ext uri="{FF2B5EF4-FFF2-40B4-BE49-F238E27FC236}">
                <a16:creationId xmlns:a16="http://schemas.microsoft.com/office/drawing/2014/main" id="{90D9763D-097B-4A3B-9B92-42A40834BF84}"/>
              </a:ext>
            </a:extLst>
          </p:cNvPr>
          <p:cNvCxnSpPr/>
          <p:nvPr/>
        </p:nvCxnSpPr>
        <p:spPr>
          <a:xfrm flipV="1">
            <a:off x="3067022" y="4446715"/>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4" name="Straight Connector 153">
            <a:extLst>
              <a:ext uri="{FF2B5EF4-FFF2-40B4-BE49-F238E27FC236}">
                <a16:creationId xmlns:a16="http://schemas.microsoft.com/office/drawing/2014/main" id="{D9B15A31-2EEB-4DDF-A663-2F4AC1E6DE9C}"/>
              </a:ext>
            </a:extLst>
          </p:cNvPr>
          <p:cNvCxnSpPr/>
          <p:nvPr/>
        </p:nvCxnSpPr>
        <p:spPr>
          <a:xfrm flipV="1">
            <a:off x="2774254" y="4774747"/>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55" name="TextBox 154">
            <a:extLst>
              <a:ext uri="{FF2B5EF4-FFF2-40B4-BE49-F238E27FC236}">
                <a16:creationId xmlns:a16="http://schemas.microsoft.com/office/drawing/2014/main" id="{EAF1130A-E97A-477C-8617-24B67240F0C5}"/>
              </a:ext>
            </a:extLst>
          </p:cNvPr>
          <p:cNvSpPr txBox="1"/>
          <p:nvPr/>
        </p:nvSpPr>
        <p:spPr>
          <a:xfrm>
            <a:off x="5933541" y="4517578"/>
            <a:ext cx="355107" cy="400110"/>
          </a:xfrm>
          <a:prstGeom prst="rect">
            <a:avLst/>
          </a:prstGeom>
          <a:noFill/>
        </p:spPr>
        <p:txBody>
          <a:bodyPr wrap="square" rtlCol="0">
            <a:spAutoFit/>
          </a:bodyPr>
          <a:lstStyle/>
          <a:p>
            <a:pPr algn="ctr"/>
            <a:r>
              <a:rPr lang="en-GB" sz="2000" dirty="0">
                <a:solidFill>
                  <a:srgbClr val="F9B000"/>
                </a:solidFill>
              </a:rPr>
              <a:t>5</a:t>
            </a:r>
          </a:p>
        </p:txBody>
      </p:sp>
      <p:cxnSp>
        <p:nvCxnSpPr>
          <p:cNvPr id="156" name="Straight Connector 155">
            <a:extLst>
              <a:ext uri="{FF2B5EF4-FFF2-40B4-BE49-F238E27FC236}">
                <a16:creationId xmlns:a16="http://schemas.microsoft.com/office/drawing/2014/main" id="{9EE8A5F7-3B95-4C4C-B67B-673B26F8A82D}"/>
              </a:ext>
            </a:extLst>
          </p:cNvPr>
          <p:cNvCxnSpPr/>
          <p:nvPr/>
        </p:nvCxnSpPr>
        <p:spPr>
          <a:xfrm flipV="1">
            <a:off x="910318" y="3762976"/>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7" name="Straight Connector 156">
            <a:extLst>
              <a:ext uri="{FF2B5EF4-FFF2-40B4-BE49-F238E27FC236}">
                <a16:creationId xmlns:a16="http://schemas.microsoft.com/office/drawing/2014/main" id="{CB33D5D7-46AE-4889-BD55-D9578A9C5B6C}"/>
              </a:ext>
            </a:extLst>
          </p:cNvPr>
          <p:cNvCxnSpPr/>
          <p:nvPr/>
        </p:nvCxnSpPr>
        <p:spPr>
          <a:xfrm flipV="1">
            <a:off x="1229977" y="3763235"/>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58" name="TextBox 157">
            <a:extLst>
              <a:ext uri="{FF2B5EF4-FFF2-40B4-BE49-F238E27FC236}">
                <a16:creationId xmlns:a16="http://schemas.microsoft.com/office/drawing/2014/main" id="{A575D2C9-DA34-4F1D-B268-FAA7701BA424}"/>
              </a:ext>
            </a:extLst>
          </p:cNvPr>
          <p:cNvSpPr txBox="1"/>
          <p:nvPr/>
        </p:nvSpPr>
        <p:spPr>
          <a:xfrm>
            <a:off x="5452306" y="4524340"/>
            <a:ext cx="355107" cy="400110"/>
          </a:xfrm>
          <a:prstGeom prst="rect">
            <a:avLst/>
          </a:prstGeom>
          <a:noFill/>
        </p:spPr>
        <p:txBody>
          <a:bodyPr wrap="square" rtlCol="0">
            <a:spAutoFit/>
          </a:bodyPr>
          <a:lstStyle/>
          <a:p>
            <a:pPr algn="ctr"/>
            <a:r>
              <a:rPr lang="en-GB" sz="2000" dirty="0">
                <a:solidFill>
                  <a:srgbClr val="32B3A2"/>
                </a:solidFill>
              </a:rPr>
              <a:t>3</a:t>
            </a:r>
          </a:p>
        </p:txBody>
      </p:sp>
    </p:spTree>
    <p:extLst>
      <p:ext uri="{BB962C8B-B14F-4D97-AF65-F5344CB8AC3E}">
        <p14:creationId xmlns:p14="http://schemas.microsoft.com/office/powerpoint/2010/main" val="754594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fade">
                                      <p:cBhvr>
                                        <p:cTn id="7" dur="1000"/>
                                        <p:tgtEl>
                                          <p:spTgt spid="66"/>
                                        </p:tgtEl>
                                      </p:cBhvr>
                                    </p:animEffect>
                                    <p:anim calcmode="lin" valueType="num">
                                      <p:cBhvr>
                                        <p:cTn id="8" dur="1000" fill="hold"/>
                                        <p:tgtEl>
                                          <p:spTgt spid="66"/>
                                        </p:tgtEl>
                                        <p:attrNameLst>
                                          <p:attrName>ppt_x</p:attrName>
                                        </p:attrNameLst>
                                      </p:cBhvr>
                                      <p:tavLst>
                                        <p:tav tm="0">
                                          <p:val>
                                            <p:strVal val="#ppt_x"/>
                                          </p:val>
                                        </p:tav>
                                        <p:tav tm="100000">
                                          <p:val>
                                            <p:strVal val="#ppt_x"/>
                                          </p:val>
                                        </p:tav>
                                      </p:tavLst>
                                    </p:anim>
                                    <p:anim calcmode="lin" valueType="num">
                                      <p:cBhvr>
                                        <p:cTn id="9" dur="1000" fill="hold"/>
                                        <p:tgtEl>
                                          <p:spTgt spid="6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156"/>
                                        </p:tgtEl>
                                        <p:attrNameLst>
                                          <p:attrName>style.visibility</p:attrName>
                                        </p:attrNameLst>
                                      </p:cBhvr>
                                      <p:to>
                                        <p:strVal val="visible"/>
                                      </p:to>
                                    </p:set>
                                    <p:animEffect transition="in" filter="wipe(down)">
                                      <p:cBhvr>
                                        <p:cTn id="14" dur="300"/>
                                        <p:tgtEl>
                                          <p:spTgt spid="156"/>
                                        </p:tgtEl>
                                      </p:cBhvr>
                                    </p:animEffect>
                                  </p:childTnLst>
                                </p:cTn>
                              </p:par>
                            </p:childTnLst>
                          </p:cTn>
                        </p:par>
                        <p:par>
                          <p:cTn id="15" fill="hold">
                            <p:stCondLst>
                              <p:cond delay="300"/>
                            </p:stCondLst>
                            <p:childTnLst>
                              <p:par>
                                <p:cTn id="16" presetID="22" presetClass="entr" presetSubtype="4" fill="hold" nodeType="afterEffect">
                                  <p:stCondLst>
                                    <p:cond delay="0"/>
                                  </p:stCondLst>
                                  <p:childTnLst>
                                    <p:set>
                                      <p:cBhvr>
                                        <p:cTn id="17" dur="1" fill="hold">
                                          <p:stCondLst>
                                            <p:cond delay="0"/>
                                          </p:stCondLst>
                                        </p:cTn>
                                        <p:tgtEl>
                                          <p:spTgt spid="157"/>
                                        </p:tgtEl>
                                        <p:attrNameLst>
                                          <p:attrName>style.visibility</p:attrName>
                                        </p:attrNameLst>
                                      </p:cBhvr>
                                      <p:to>
                                        <p:strVal val="visible"/>
                                      </p:to>
                                    </p:set>
                                    <p:animEffect transition="in" filter="wipe(down)">
                                      <p:cBhvr>
                                        <p:cTn id="18" dur="300"/>
                                        <p:tgtEl>
                                          <p:spTgt spid="157"/>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58"/>
                                        </p:tgtEl>
                                        <p:attrNameLst>
                                          <p:attrName>style.visibility</p:attrName>
                                        </p:attrNameLst>
                                      </p:cBhvr>
                                      <p:to>
                                        <p:strVal val="visible"/>
                                      </p:to>
                                    </p:set>
                                    <p:animEffect transition="in" filter="fade">
                                      <p:cBhvr>
                                        <p:cTn id="23" dur="500"/>
                                        <p:tgtEl>
                                          <p:spTgt spid="1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15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large brick building&#10;&#10;Description automatically generated">
            <a:extLst>
              <a:ext uri="{FF2B5EF4-FFF2-40B4-BE49-F238E27FC236}">
                <a16:creationId xmlns:a16="http://schemas.microsoft.com/office/drawing/2014/main" id="{8CEAE94A-FD1F-4552-96D8-70DF670D33F3}"/>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5119"/>
          <a:stretch/>
        </p:blipFill>
        <p:spPr>
          <a:xfrm flipH="1">
            <a:off x="752357" y="1539875"/>
            <a:ext cx="7632700" cy="4581221"/>
          </a:xfrm>
          <a:prstGeom prst="rect">
            <a:avLst/>
          </a:prstGeom>
        </p:spPr>
      </p:pic>
      <p:sp>
        <p:nvSpPr>
          <p:cNvPr id="66" name="TextBox 65">
            <a:extLst>
              <a:ext uri="{FF2B5EF4-FFF2-40B4-BE49-F238E27FC236}">
                <a16:creationId xmlns:a16="http://schemas.microsoft.com/office/drawing/2014/main" id="{414B46E8-5262-4D59-98DC-C0B6DE14E40E}"/>
              </a:ext>
            </a:extLst>
          </p:cNvPr>
          <p:cNvSpPr txBox="1"/>
          <p:nvPr/>
        </p:nvSpPr>
        <p:spPr>
          <a:xfrm>
            <a:off x="861134" y="1633847"/>
            <a:ext cx="7412854" cy="1049106"/>
          </a:xfrm>
          <a:prstGeom prst="rect">
            <a:avLst/>
          </a:prstGeom>
          <a:solidFill>
            <a:schemeClr val="bg1"/>
          </a:solidFill>
          <a:ln w="28575">
            <a:solidFill>
              <a:srgbClr val="EE3531"/>
            </a:solidFill>
          </a:ln>
        </p:spPr>
        <p:txBody>
          <a:bodyPr wrap="square" lIns="108000" tIns="108000" rIns="108000" bIns="108000" rtlCol="0">
            <a:spAutoFit/>
          </a:bodyPr>
          <a:lstStyle/>
          <a:p>
            <a:pPr algn="just"/>
            <a:r>
              <a:rPr lang="en-GB" dirty="0"/>
              <a:t>Let’s have another go at completing a column subtraction with exchanging when there is zero as a placeholder. Remember, first we line up the hundreds, tens and ones in columns.</a:t>
            </a:r>
          </a:p>
        </p:txBody>
      </p:sp>
      <p:sp>
        <p:nvSpPr>
          <p:cNvPr id="19" name="Rectangle 18">
            <a:extLst>
              <a:ext uri="{FF2B5EF4-FFF2-40B4-BE49-F238E27FC236}">
                <a16:creationId xmlns:a16="http://schemas.microsoft.com/office/drawing/2014/main" id="{A1F3E6F7-0AE8-4036-925B-04BC47432D50}"/>
              </a:ext>
            </a:extLst>
          </p:cNvPr>
          <p:cNvSpPr/>
          <p:nvPr/>
        </p:nvSpPr>
        <p:spPr>
          <a:xfrm>
            <a:off x="497150" y="736904"/>
            <a:ext cx="8140823" cy="615553"/>
          </a:xfrm>
          <a:prstGeom prst="rect">
            <a:avLst/>
          </a:prstGeom>
        </p:spPr>
        <p:txBody>
          <a:bodyPr wrap="square" lIns="0" tIns="0" rIns="0" bIns="0">
            <a:spAutoFit/>
          </a:bodyPr>
          <a:lstStyle/>
          <a:p>
            <a:pPr algn="ctr" eaLnBrk="1" fontAlgn="auto" hangingPunct="1">
              <a:spcBef>
                <a:spcPts val="0"/>
              </a:spcBef>
              <a:spcAft>
                <a:spcPts val="0"/>
              </a:spcAft>
              <a:defRPr/>
            </a:pPr>
            <a:r>
              <a:rPr lang="en-GB" altLang="en-US" sz="4000" b="1" dirty="0"/>
              <a:t>Column Subtraction</a:t>
            </a:r>
            <a:endParaRPr lang="en-GB" sz="4000" b="1" dirty="0"/>
          </a:p>
        </p:txBody>
      </p:sp>
      <p:graphicFrame>
        <p:nvGraphicFramePr>
          <p:cNvPr id="57" name="Google Shape;505;ga37ea589f5_0_46">
            <a:extLst>
              <a:ext uri="{FF2B5EF4-FFF2-40B4-BE49-F238E27FC236}">
                <a16:creationId xmlns:a16="http://schemas.microsoft.com/office/drawing/2014/main" id="{F99FF46B-6E65-46CF-B61C-236DADCF4967}"/>
              </a:ext>
            </a:extLst>
          </p:cNvPr>
          <p:cNvGraphicFramePr/>
          <p:nvPr/>
        </p:nvGraphicFramePr>
        <p:xfrm>
          <a:off x="861134" y="3131739"/>
          <a:ext cx="3947196" cy="2789667"/>
        </p:xfrm>
        <a:graphic>
          <a:graphicData uri="http://schemas.openxmlformats.org/drawingml/2006/table">
            <a:tbl>
              <a:tblPr>
                <a:noFill/>
              </a:tblPr>
              <a:tblGrid>
                <a:gridCol w="1315732">
                  <a:extLst>
                    <a:ext uri="{9D8B030D-6E8A-4147-A177-3AD203B41FA5}">
                      <a16:colId xmlns:a16="http://schemas.microsoft.com/office/drawing/2014/main" val="20000"/>
                    </a:ext>
                  </a:extLst>
                </a:gridCol>
                <a:gridCol w="1315732">
                  <a:extLst>
                    <a:ext uri="{9D8B030D-6E8A-4147-A177-3AD203B41FA5}">
                      <a16:colId xmlns:a16="http://schemas.microsoft.com/office/drawing/2014/main" val="20001"/>
                    </a:ext>
                  </a:extLst>
                </a:gridCol>
                <a:gridCol w="1315732">
                  <a:extLst>
                    <a:ext uri="{9D8B030D-6E8A-4147-A177-3AD203B41FA5}">
                      <a16:colId xmlns:a16="http://schemas.microsoft.com/office/drawing/2014/main" val="20002"/>
                    </a:ext>
                  </a:extLst>
                </a:gridCol>
              </a:tblGrid>
              <a:tr h="552408">
                <a:tc>
                  <a:txBody>
                    <a:bodyPr/>
                    <a:lstStyle/>
                    <a:p>
                      <a:pPr marL="0" lvl="0" indent="0" algn="ctr" rtl="0">
                        <a:spcBef>
                          <a:spcPts val="0"/>
                        </a:spcBef>
                        <a:spcAft>
                          <a:spcPts val="0"/>
                        </a:spcAft>
                        <a:buNone/>
                      </a:pPr>
                      <a:r>
                        <a:rPr lang="en-US" sz="1800" b="1" dirty="0"/>
                        <a:t>100s</a:t>
                      </a:r>
                      <a:endParaRPr sz="1800" b="1" dirty="0"/>
                    </a:p>
                  </a:txBody>
                  <a:tcPr marT="91475" marB="914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chemeClr val="accent3"/>
                    </a:solidFill>
                  </a:tcPr>
                </a:tc>
                <a:tc>
                  <a:txBody>
                    <a:bodyPr/>
                    <a:lstStyle/>
                    <a:p>
                      <a:pPr marL="0" lvl="0" indent="0" algn="ctr" rtl="0">
                        <a:spcBef>
                          <a:spcPts val="0"/>
                        </a:spcBef>
                        <a:spcAft>
                          <a:spcPts val="0"/>
                        </a:spcAft>
                        <a:buNone/>
                      </a:pPr>
                      <a:r>
                        <a:rPr lang="en-US" sz="1800" b="1" dirty="0"/>
                        <a:t>10s</a:t>
                      </a:r>
                      <a:endParaRPr sz="1800" b="1" dirty="0"/>
                    </a:p>
                  </a:txBody>
                  <a:tcPr marT="91475" marB="914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9B000"/>
                    </a:solidFill>
                  </a:tcPr>
                </a:tc>
                <a:tc>
                  <a:txBody>
                    <a:bodyPr/>
                    <a:lstStyle/>
                    <a:p>
                      <a:pPr marL="0" lvl="0" indent="0" algn="ctr" rtl="0">
                        <a:spcBef>
                          <a:spcPts val="0"/>
                        </a:spcBef>
                        <a:spcAft>
                          <a:spcPts val="0"/>
                        </a:spcAft>
                        <a:buNone/>
                      </a:pPr>
                      <a:r>
                        <a:rPr lang="en-US" sz="1800" b="1" dirty="0"/>
                        <a:t>1s</a:t>
                      </a:r>
                      <a:endParaRPr sz="1800" b="1" dirty="0"/>
                    </a:p>
                  </a:txBody>
                  <a:tcPr marT="91475" marB="914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1F67"/>
                    </a:solidFill>
                  </a:tcPr>
                </a:tc>
                <a:extLst>
                  <a:ext uri="{0D108BD9-81ED-4DB2-BD59-A6C34878D82A}">
                    <a16:rowId xmlns:a16="http://schemas.microsoft.com/office/drawing/2014/main" val="10000"/>
                  </a:ext>
                </a:extLst>
              </a:tr>
              <a:tr h="2237259">
                <a:tc>
                  <a:txBody>
                    <a:bodyPr/>
                    <a:lstStyle/>
                    <a:p>
                      <a:pPr marL="0" lvl="0" indent="0" algn="l" rtl="0">
                        <a:spcBef>
                          <a:spcPts val="0"/>
                        </a:spcBef>
                        <a:spcAft>
                          <a:spcPts val="0"/>
                        </a:spcAft>
                        <a:buNone/>
                      </a:pPr>
                      <a:endParaRPr sz="1800"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1"/>
                  </a:ext>
                </a:extLst>
              </a:tr>
            </a:tbl>
          </a:graphicData>
        </a:graphic>
      </p:graphicFrame>
      <p:graphicFrame>
        <p:nvGraphicFramePr>
          <p:cNvPr id="58" name="Table 15">
            <a:extLst>
              <a:ext uri="{FF2B5EF4-FFF2-40B4-BE49-F238E27FC236}">
                <a16:creationId xmlns:a16="http://schemas.microsoft.com/office/drawing/2014/main" id="{B14F9C25-90AF-4AD0-9DB7-C54999CA1D91}"/>
              </a:ext>
            </a:extLst>
          </p:cNvPr>
          <p:cNvGraphicFramePr>
            <a:graphicFrameLocks noGrp="1"/>
          </p:cNvGraphicFramePr>
          <p:nvPr/>
        </p:nvGraphicFramePr>
        <p:xfrm>
          <a:off x="4907824" y="3344125"/>
          <a:ext cx="1924052" cy="1971241"/>
        </p:xfrm>
        <a:graphic>
          <a:graphicData uri="http://schemas.openxmlformats.org/drawingml/2006/table">
            <a:tbl>
              <a:tblPr>
                <a:tableStyleId>{5C22544A-7EE6-4342-B048-85BDC9FD1C3A}</a:tableStyleId>
              </a:tblPr>
              <a:tblGrid>
                <a:gridCol w="481013">
                  <a:extLst>
                    <a:ext uri="{9D8B030D-6E8A-4147-A177-3AD203B41FA5}">
                      <a16:colId xmlns:a16="http://schemas.microsoft.com/office/drawing/2014/main" val="20000"/>
                    </a:ext>
                  </a:extLst>
                </a:gridCol>
                <a:gridCol w="481013">
                  <a:extLst>
                    <a:ext uri="{9D8B030D-6E8A-4147-A177-3AD203B41FA5}">
                      <a16:colId xmlns:a16="http://schemas.microsoft.com/office/drawing/2014/main" val="20001"/>
                    </a:ext>
                  </a:extLst>
                </a:gridCol>
                <a:gridCol w="481013">
                  <a:extLst>
                    <a:ext uri="{9D8B030D-6E8A-4147-A177-3AD203B41FA5}">
                      <a16:colId xmlns:a16="http://schemas.microsoft.com/office/drawing/2014/main" val="20002"/>
                    </a:ext>
                  </a:extLst>
                </a:gridCol>
                <a:gridCol w="481013">
                  <a:extLst>
                    <a:ext uri="{9D8B030D-6E8A-4147-A177-3AD203B41FA5}">
                      <a16:colId xmlns:a16="http://schemas.microsoft.com/office/drawing/2014/main" val="20003"/>
                    </a:ext>
                  </a:extLst>
                </a:gridCol>
              </a:tblGrid>
              <a:tr h="393382">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a:solidFill>
                            <a:schemeClr val="tx1"/>
                          </a:solidFill>
                        </a:rPr>
                        <a:t>H</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dirty="0">
                          <a:solidFill>
                            <a:schemeClr val="tx1"/>
                          </a:solidFill>
                        </a:rPr>
                        <a:t>T</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a:solidFill>
                            <a:schemeClr val="tx1"/>
                          </a:solidFill>
                        </a:rPr>
                        <a:t>O</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93382">
                <a:tc>
                  <a:txBody>
                    <a:bodyPr/>
                    <a:lstStyle/>
                    <a:p>
                      <a:pPr algn="ctr"/>
                      <a:endParaRPr lang="en-GB" sz="190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93382">
                <a:tc>
                  <a:txBody>
                    <a:bodyPr/>
                    <a:lstStyle/>
                    <a:p>
                      <a:pPr algn="ctr"/>
                      <a:r>
                        <a:rPr lang="en-GB" sz="1900" dirty="0"/>
                        <a:t>−</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93382">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97713">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grpSp>
        <p:nvGrpSpPr>
          <p:cNvPr id="59" name="Group 58">
            <a:extLst>
              <a:ext uri="{FF2B5EF4-FFF2-40B4-BE49-F238E27FC236}">
                <a16:creationId xmlns:a16="http://schemas.microsoft.com/office/drawing/2014/main" id="{1344CEA0-D094-447E-88B9-1BD2AD2C386D}"/>
              </a:ext>
            </a:extLst>
          </p:cNvPr>
          <p:cNvGrpSpPr/>
          <p:nvPr/>
        </p:nvGrpSpPr>
        <p:grpSpPr>
          <a:xfrm>
            <a:off x="2186079" y="3757760"/>
            <a:ext cx="349055" cy="290319"/>
            <a:chOff x="2314065" y="3052881"/>
            <a:chExt cx="369998" cy="307738"/>
          </a:xfrm>
          <a:effectLst>
            <a:outerShdw blurRad="12700" dir="4140000" algn="ctr" rotWithShape="0">
              <a:srgbClr val="000000">
                <a:alpha val="21000"/>
              </a:srgbClr>
            </a:outerShdw>
          </a:effectLst>
        </p:grpSpPr>
        <p:sp>
          <p:nvSpPr>
            <p:cNvPr id="60" name="Oval 59">
              <a:extLst>
                <a:ext uri="{FF2B5EF4-FFF2-40B4-BE49-F238E27FC236}">
                  <a16:creationId xmlns:a16="http://schemas.microsoft.com/office/drawing/2014/main" id="{8F136F76-AA66-4E77-8FF2-77011FBA35E1}"/>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1" name="TextBox 60">
              <a:extLst>
                <a:ext uri="{FF2B5EF4-FFF2-40B4-BE49-F238E27FC236}">
                  <a16:creationId xmlns:a16="http://schemas.microsoft.com/office/drawing/2014/main" id="{F095C84F-93D7-4905-B684-B958D94E8AED}"/>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62" name="Group 61">
            <a:extLst>
              <a:ext uri="{FF2B5EF4-FFF2-40B4-BE49-F238E27FC236}">
                <a16:creationId xmlns:a16="http://schemas.microsoft.com/office/drawing/2014/main" id="{0EAC9921-74FC-43AD-8853-CBFB186DF260}"/>
              </a:ext>
            </a:extLst>
          </p:cNvPr>
          <p:cNvGrpSpPr/>
          <p:nvPr/>
        </p:nvGrpSpPr>
        <p:grpSpPr>
          <a:xfrm>
            <a:off x="846894" y="3757699"/>
            <a:ext cx="418950" cy="288945"/>
            <a:chOff x="2279393" y="3052881"/>
            <a:chExt cx="446198" cy="307738"/>
          </a:xfrm>
          <a:effectLst>
            <a:outerShdw blurRad="25400" dir="4140000" algn="ctr" rotWithShape="0">
              <a:srgbClr val="000000">
                <a:alpha val="21000"/>
              </a:srgbClr>
            </a:outerShdw>
          </a:effectLst>
        </p:grpSpPr>
        <p:sp>
          <p:nvSpPr>
            <p:cNvPr id="63" name="Oval 62">
              <a:extLst>
                <a:ext uri="{FF2B5EF4-FFF2-40B4-BE49-F238E27FC236}">
                  <a16:creationId xmlns:a16="http://schemas.microsoft.com/office/drawing/2014/main" id="{B629B964-99B4-4D2F-8BD0-04E8CDCDF9B0}"/>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4" name="TextBox 63">
              <a:extLst>
                <a:ext uri="{FF2B5EF4-FFF2-40B4-BE49-F238E27FC236}">
                  <a16:creationId xmlns:a16="http://schemas.microsoft.com/office/drawing/2014/main" id="{BE438A6D-BE4F-444E-A0A4-2A0EFAAE969A}"/>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70" name="Group 69">
            <a:extLst>
              <a:ext uri="{FF2B5EF4-FFF2-40B4-BE49-F238E27FC236}">
                <a16:creationId xmlns:a16="http://schemas.microsoft.com/office/drawing/2014/main" id="{CE399E8D-C69A-4F2B-B31E-7E0F6BD596DE}"/>
              </a:ext>
            </a:extLst>
          </p:cNvPr>
          <p:cNvGrpSpPr/>
          <p:nvPr/>
        </p:nvGrpSpPr>
        <p:grpSpPr>
          <a:xfrm>
            <a:off x="1165745" y="3757699"/>
            <a:ext cx="418950" cy="288945"/>
            <a:chOff x="2279393" y="3052881"/>
            <a:chExt cx="446198" cy="307738"/>
          </a:xfrm>
          <a:effectLst>
            <a:outerShdw blurRad="25400" dir="4140000" algn="ctr" rotWithShape="0">
              <a:srgbClr val="000000">
                <a:alpha val="21000"/>
              </a:srgbClr>
            </a:outerShdw>
          </a:effectLst>
        </p:grpSpPr>
        <p:sp>
          <p:nvSpPr>
            <p:cNvPr id="71" name="Oval 70">
              <a:extLst>
                <a:ext uri="{FF2B5EF4-FFF2-40B4-BE49-F238E27FC236}">
                  <a16:creationId xmlns:a16="http://schemas.microsoft.com/office/drawing/2014/main" id="{CFD4669D-480A-45BE-9A28-5C3468457026}"/>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2" name="TextBox 71">
              <a:extLst>
                <a:ext uri="{FF2B5EF4-FFF2-40B4-BE49-F238E27FC236}">
                  <a16:creationId xmlns:a16="http://schemas.microsoft.com/office/drawing/2014/main" id="{CD24A649-81EF-425F-86C2-4F56F7A55E51}"/>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88" name="Group 87">
            <a:extLst>
              <a:ext uri="{FF2B5EF4-FFF2-40B4-BE49-F238E27FC236}">
                <a16:creationId xmlns:a16="http://schemas.microsoft.com/office/drawing/2014/main" id="{C323375F-4036-4DAC-9B10-36E40C521255}"/>
              </a:ext>
            </a:extLst>
          </p:cNvPr>
          <p:cNvGrpSpPr/>
          <p:nvPr/>
        </p:nvGrpSpPr>
        <p:grpSpPr>
          <a:xfrm>
            <a:off x="2504996" y="3757760"/>
            <a:ext cx="349055" cy="290319"/>
            <a:chOff x="2314065" y="3052881"/>
            <a:chExt cx="369998" cy="307738"/>
          </a:xfrm>
          <a:effectLst>
            <a:outerShdw blurRad="12700" dir="4140000" algn="ctr" rotWithShape="0">
              <a:srgbClr val="000000">
                <a:alpha val="21000"/>
              </a:srgbClr>
            </a:outerShdw>
          </a:effectLst>
        </p:grpSpPr>
        <p:sp>
          <p:nvSpPr>
            <p:cNvPr id="89" name="Oval 88">
              <a:extLst>
                <a:ext uri="{FF2B5EF4-FFF2-40B4-BE49-F238E27FC236}">
                  <a16:creationId xmlns:a16="http://schemas.microsoft.com/office/drawing/2014/main" id="{58CEB17D-6CE2-4E3D-A164-7F803094B1F8}"/>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0" name="TextBox 89">
              <a:extLst>
                <a:ext uri="{FF2B5EF4-FFF2-40B4-BE49-F238E27FC236}">
                  <a16:creationId xmlns:a16="http://schemas.microsoft.com/office/drawing/2014/main" id="{0A923021-C690-4574-8090-5023B06248E9}"/>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sp>
        <p:nvSpPr>
          <p:cNvPr id="5" name="TextBox 4">
            <a:extLst>
              <a:ext uri="{FF2B5EF4-FFF2-40B4-BE49-F238E27FC236}">
                <a16:creationId xmlns:a16="http://schemas.microsoft.com/office/drawing/2014/main" id="{2E35B026-DF76-4678-87FD-DC63AE055B4C}"/>
              </a:ext>
            </a:extLst>
          </p:cNvPr>
          <p:cNvSpPr txBox="1"/>
          <p:nvPr/>
        </p:nvSpPr>
        <p:spPr>
          <a:xfrm>
            <a:off x="5452306" y="3736757"/>
            <a:ext cx="355107" cy="400110"/>
          </a:xfrm>
          <a:prstGeom prst="rect">
            <a:avLst/>
          </a:prstGeom>
          <a:noFill/>
        </p:spPr>
        <p:txBody>
          <a:bodyPr wrap="square" rtlCol="0">
            <a:spAutoFit/>
          </a:bodyPr>
          <a:lstStyle/>
          <a:p>
            <a:pPr algn="ctr"/>
            <a:r>
              <a:rPr lang="en-GB" sz="2000" dirty="0">
                <a:solidFill>
                  <a:srgbClr val="32B3A2"/>
                </a:solidFill>
              </a:rPr>
              <a:t>7</a:t>
            </a:r>
          </a:p>
        </p:txBody>
      </p:sp>
      <p:sp>
        <p:nvSpPr>
          <p:cNvPr id="179" name="TextBox 178">
            <a:extLst>
              <a:ext uri="{FF2B5EF4-FFF2-40B4-BE49-F238E27FC236}">
                <a16:creationId xmlns:a16="http://schemas.microsoft.com/office/drawing/2014/main" id="{E561BA55-A806-481F-9228-2CC3DCDEA243}"/>
              </a:ext>
            </a:extLst>
          </p:cNvPr>
          <p:cNvSpPr txBox="1"/>
          <p:nvPr/>
        </p:nvSpPr>
        <p:spPr>
          <a:xfrm>
            <a:off x="5452306" y="4124230"/>
            <a:ext cx="355107" cy="400110"/>
          </a:xfrm>
          <a:prstGeom prst="rect">
            <a:avLst/>
          </a:prstGeom>
          <a:noFill/>
        </p:spPr>
        <p:txBody>
          <a:bodyPr wrap="square" rtlCol="0">
            <a:spAutoFit/>
          </a:bodyPr>
          <a:lstStyle/>
          <a:p>
            <a:pPr algn="ctr"/>
            <a:r>
              <a:rPr lang="en-GB" sz="2000" dirty="0">
                <a:solidFill>
                  <a:srgbClr val="32B3A2"/>
                </a:solidFill>
              </a:rPr>
              <a:t>2</a:t>
            </a:r>
          </a:p>
        </p:txBody>
      </p:sp>
      <p:sp>
        <p:nvSpPr>
          <p:cNvPr id="180" name="TextBox 179">
            <a:extLst>
              <a:ext uri="{FF2B5EF4-FFF2-40B4-BE49-F238E27FC236}">
                <a16:creationId xmlns:a16="http://schemas.microsoft.com/office/drawing/2014/main" id="{16A28517-B63A-49A6-B2B6-92A2F152E1E0}"/>
              </a:ext>
            </a:extLst>
          </p:cNvPr>
          <p:cNvSpPr txBox="1"/>
          <p:nvPr/>
        </p:nvSpPr>
        <p:spPr>
          <a:xfrm>
            <a:off x="5933541" y="3724120"/>
            <a:ext cx="355107" cy="400110"/>
          </a:xfrm>
          <a:prstGeom prst="rect">
            <a:avLst/>
          </a:prstGeom>
          <a:noFill/>
        </p:spPr>
        <p:txBody>
          <a:bodyPr wrap="square" rtlCol="0">
            <a:spAutoFit/>
          </a:bodyPr>
          <a:lstStyle/>
          <a:p>
            <a:pPr algn="ctr"/>
            <a:r>
              <a:rPr lang="en-GB" sz="2000" dirty="0">
                <a:solidFill>
                  <a:srgbClr val="F9B000"/>
                </a:solidFill>
              </a:rPr>
              <a:t>5</a:t>
            </a:r>
          </a:p>
        </p:txBody>
      </p:sp>
      <p:sp>
        <p:nvSpPr>
          <p:cNvPr id="181" name="TextBox 180">
            <a:extLst>
              <a:ext uri="{FF2B5EF4-FFF2-40B4-BE49-F238E27FC236}">
                <a16:creationId xmlns:a16="http://schemas.microsoft.com/office/drawing/2014/main" id="{7D983B6B-EE0E-44E1-8CCC-D3CA148B9D7D}"/>
              </a:ext>
            </a:extLst>
          </p:cNvPr>
          <p:cNvSpPr txBox="1"/>
          <p:nvPr/>
        </p:nvSpPr>
        <p:spPr>
          <a:xfrm>
            <a:off x="5933541" y="4124230"/>
            <a:ext cx="355107" cy="400110"/>
          </a:xfrm>
          <a:prstGeom prst="rect">
            <a:avLst/>
          </a:prstGeom>
          <a:noFill/>
        </p:spPr>
        <p:txBody>
          <a:bodyPr wrap="square" rtlCol="0">
            <a:spAutoFit/>
          </a:bodyPr>
          <a:lstStyle/>
          <a:p>
            <a:pPr algn="ctr"/>
            <a:r>
              <a:rPr lang="en-GB" sz="2000" dirty="0">
                <a:solidFill>
                  <a:srgbClr val="F9B000"/>
                </a:solidFill>
              </a:rPr>
              <a:t>8</a:t>
            </a:r>
          </a:p>
        </p:txBody>
      </p:sp>
      <p:sp>
        <p:nvSpPr>
          <p:cNvPr id="182" name="TextBox 181">
            <a:extLst>
              <a:ext uri="{FF2B5EF4-FFF2-40B4-BE49-F238E27FC236}">
                <a16:creationId xmlns:a16="http://schemas.microsoft.com/office/drawing/2014/main" id="{938A61B5-84D8-4ADA-BC16-CFC9B521D2DE}"/>
              </a:ext>
            </a:extLst>
          </p:cNvPr>
          <p:cNvSpPr txBox="1"/>
          <p:nvPr/>
        </p:nvSpPr>
        <p:spPr>
          <a:xfrm>
            <a:off x="6405898" y="3749394"/>
            <a:ext cx="355107" cy="400110"/>
          </a:xfrm>
          <a:prstGeom prst="rect">
            <a:avLst/>
          </a:prstGeom>
          <a:noFill/>
        </p:spPr>
        <p:txBody>
          <a:bodyPr wrap="square" rtlCol="0">
            <a:spAutoFit/>
          </a:bodyPr>
          <a:lstStyle/>
          <a:p>
            <a:pPr algn="ctr"/>
            <a:r>
              <a:rPr lang="en-GB" sz="2000" dirty="0">
                <a:solidFill>
                  <a:srgbClr val="E61F67"/>
                </a:solidFill>
              </a:rPr>
              <a:t>0</a:t>
            </a:r>
          </a:p>
        </p:txBody>
      </p:sp>
      <p:sp>
        <p:nvSpPr>
          <p:cNvPr id="183" name="TextBox 182">
            <a:extLst>
              <a:ext uri="{FF2B5EF4-FFF2-40B4-BE49-F238E27FC236}">
                <a16:creationId xmlns:a16="http://schemas.microsoft.com/office/drawing/2014/main" id="{299ACD4E-31FD-441C-B240-651B20EA6377}"/>
              </a:ext>
            </a:extLst>
          </p:cNvPr>
          <p:cNvSpPr txBox="1"/>
          <p:nvPr/>
        </p:nvSpPr>
        <p:spPr>
          <a:xfrm>
            <a:off x="6405898" y="4124230"/>
            <a:ext cx="355107" cy="400110"/>
          </a:xfrm>
          <a:prstGeom prst="rect">
            <a:avLst/>
          </a:prstGeom>
          <a:noFill/>
        </p:spPr>
        <p:txBody>
          <a:bodyPr wrap="square" rtlCol="0">
            <a:spAutoFit/>
          </a:bodyPr>
          <a:lstStyle/>
          <a:p>
            <a:pPr algn="ctr"/>
            <a:r>
              <a:rPr lang="en-GB" sz="2000" dirty="0">
                <a:solidFill>
                  <a:srgbClr val="E61F67"/>
                </a:solidFill>
              </a:rPr>
              <a:t>4</a:t>
            </a:r>
          </a:p>
        </p:txBody>
      </p:sp>
      <p:grpSp>
        <p:nvGrpSpPr>
          <p:cNvPr id="47" name="ICONS">
            <a:extLst>
              <a:ext uri="{FF2B5EF4-FFF2-40B4-BE49-F238E27FC236}">
                <a16:creationId xmlns:a16="http://schemas.microsoft.com/office/drawing/2014/main" id="{B4C0763F-80DB-4579-B8C6-15E03BA13806}"/>
              </a:ext>
            </a:extLst>
          </p:cNvPr>
          <p:cNvGrpSpPr>
            <a:grpSpLocks/>
          </p:cNvGrpSpPr>
          <p:nvPr/>
        </p:nvGrpSpPr>
        <p:grpSpPr bwMode="auto">
          <a:xfrm>
            <a:off x="7480300" y="620713"/>
            <a:ext cx="1238250" cy="865187"/>
            <a:chOff x="7480751" y="621486"/>
            <a:chExt cx="1238498" cy="864000"/>
          </a:xfrm>
        </p:grpSpPr>
        <p:pic>
          <p:nvPicPr>
            <p:cNvPr id="48" name="Assessment" hidden="1">
              <a:extLst>
                <a:ext uri="{FF2B5EF4-FFF2-40B4-BE49-F238E27FC236}">
                  <a16:creationId xmlns:a16="http://schemas.microsoft.com/office/drawing/2014/main" id="{D9E856E1-5171-40EE-83A3-36DBF47142A6}"/>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 name="Mental and Oral Starter" hidden="1">
              <a:extLst>
                <a:ext uri="{FF2B5EF4-FFF2-40B4-BE49-F238E27FC236}">
                  <a16:creationId xmlns:a16="http://schemas.microsoft.com/office/drawing/2014/main" id="{BAE5A071-51E2-4BD9-8A8C-ACA3798B675F}"/>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 name="Group Work" hidden="1">
              <a:extLst>
                <a:ext uri="{FF2B5EF4-FFF2-40B4-BE49-F238E27FC236}">
                  <a16:creationId xmlns:a16="http://schemas.microsoft.com/office/drawing/2014/main" id="{483A28B1-0183-4E30-AFD8-D7E245BCD5B4}"/>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Talking Partners" hidden="1">
              <a:extLst>
                <a:ext uri="{FF2B5EF4-FFF2-40B4-BE49-F238E27FC236}">
                  <a16:creationId xmlns:a16="http://schemas.microsoft.com/office/drawing/2014/main" id="{04FE3061-3549-4044-B6FE-465DBF049F89}"/>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Pairs" hidden="1">
              <a:extLst>
                <a:ext uri="{FF2B5EF4-FFF2-40B4-BE49-F238E27FC236}">
                  <a16:creationId xmlns:a16="http://schemas.microsoft.com/office/drawing/2014/main" id="{DBF75200-7EBE-4700-A461-BC24603DEC2C}"/>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 name="Individual Work" hidden="1">
              <a:extLst>
                <a:ext uri="{FF2B5EF4-FFF2-40B4-BE49-F238E27FC236}">
                  <a16:creationId xmlns:a16="http://schemas.microsoft.com/office/drawing/2014/main" id="{E0172E61-3F91-4C6E-9817-533D987CB4D4}"/>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 name="Whole Class">
              <a:extLst>
                <a:ext uri="{FF2B5EF4-FFF2-40B4-BE49-F238E27FC236}">
                  <a16:creationId xmlns:a16="http://schemas.microsoft.com/office/drawing/2014/main" id="{86D592F6-8C25-4EB1-A492-F6E06BC76CBC}"/>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7480751" y="621486"/>
              <a:ext cx="1238498"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07" name="Picture 4">
            <a:extLst>
              <a:ext uri="{FF2B5EF4-FFF2-40B4-BE49-F238E27FC236}">
                <a16:creationId xmlns:a16="http://schemas.microsoft.com/office/drawing/2014/main" id="{5E6930C3-4EB1-4088-B26C-297F705F149B}"/>
              </a:ext>
            </a:extLst>
          </p:cNvPr>
          <p:cNvPicPr>
            <a:picLocks noChangeAspect="1"/>
          </p:cNvPicPr>
          <p:nvPr/>
        </p:nvPicPr>
        <p:blipFill rotWithShape="1">
          <a:blip r:embed="rId10" cstate="screen">
            <a:extLst>
              <a:ext uri="{28A0092B-C50C-407E-A947-70E740481C1C}">
                <a14:useLocalDpi xmlns:a14="http://schemas.microsoft.com/office/drawing/2010/main"/>
              </a:ext>
            </a:extLst>
          </a:blip>
          <a:srcRect t="1" b="36782"/>
          <a:stretch/>
        </p:blipFill>
        <p:spPr bwMode="auto">
          <a:xfrm>
            <a:off x="6874865" y="2643940"/>
            <a:ext cx="1924052" cy="3477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 name="TextBox 101">
            <a:extLst>
              <a:ext uri="{FF2B5EF4-FFF2-40B4-BE49-F238E27FC236}">
                <a16:creationId xmlns:a16="http://schemas.microsoft.com/office/drawing/2014/main" id="{F22D0386-03DF-4F86-AAB3-A240C3BC74D1}"/>
              </a:ext>
            </a:extLst>
          </p:cNvPr>
          <p:cNvSpPr txBox="1"/>
          <p:nvPr/>
        </p:nvSpPr>
        <p:spPr>
          <a:xfrm>
            <a:off x="7111353" y="5445761"/>
            <a:ext cx="1285875" cy="495108"/>
          </a:xfrm>
          <a:prstGeom prst="rect">
            <a:avLst/>
          </a:prstGeom>
          <a:solidFill>
            <a:srgbClr val="AFDEF8"/>
          </a:solidFill>
          <a:ln w="28575">
            <a:solidFill>
              <a:schemeClr val="bg1"/>
            </a:solidFill>
          </a:ln>
        </p:spPr>
        <p:txBody>
          <a:bodyPr wrap="square" lIns="108000" tIns="108000" rIns="108000" bIns="108000" rtlCol="0">
            <a:spAutoFit/>
          </a:bodyPr>
          <a:lstStyle/>
          <a:p>
            <a:r>
              <a:rPr lang="en-GB" b="1" dirty="0"/>
              <a:t> 750 - 284</a:t>
            </a:r>
          </a:p>
        </p:txBody>
      </p:sp>
      <p:grpSp>
        <p:nvGrpSpPr>
          <p:cNvPr id="113" name="Group 112">
            <a:extLst>
              <a:ext uri="{FF2B5EF4-FFF2-40B4-BE49-F238E27FC236}">
                <a16:creationId xmlns:a16="http://schemas.microsoft.com/office/drawing/2014/main" id="{C3DDD8F6-6994-44E2-87DE-56425024AFC4}"/>
              </a:ext>
            </a:extLst>
          </p:cNvPr>
          <p:cNvGrpSpPr/>
          <p:nvPr/>
        </p:nvGrpSpPr>
        <p:grpSpPr>
          <a:xfrm>
            <a:off x="1484596" y="3757699"/>
            <a:ext cx="418950" cy="288945"/>
            <a:chOff x="2279393" y="3052881"/>
            <a:chExt cx="446198" cy="307738"/>
          </a:xfrm>
          <a:effectLst>
            <a:outerShdw blurRad="25400" dir="4140000" algn="ctr" rotWithShape="0">
              <a:srgbClr val="000000">
                <a:alpha val="21000"/>
              </a:srgbClr>
            </a:outerShdw>
          </a:effectLst>
        </p:grpSpPr>
        <p:sp>
          <p:nvSpPr>
            <p:cNvPr id="115" name="Oval 114">
              <a:extLst>
                <a:ext uri="{FF2B5EF4-FFF2-40B4-BE49-F238E27FC236}">
                  <a16:creationId xmlns:a16="http://schemas.microsoft.com/office/drawing/2014/main" id="{DB37A6D7-50EE-4DEB-81B4-FEDA5EA60BEC}"/>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7" name="TextBox 116">
              <a:extLst>
                <a:ext uri="{FF2B5EF4-FFF2-40B4-BE49-F238E27FC236}">
                  <a16:creationId xmlns:a16="http://schemas.microsoft.com/office/drawing/2014/main" id="{14B991EB-C596-4260-B5D9-D5995EE610EB}"/>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119" name="Group 118">
            <a:extLst>
              <a:ext uri="{FF2B5EF4-FFF2-40B4-BE49-F238E27FC236}">
                <a16:creationId xmlns:a16="http://schemas.microsoft.com/office/drawing/2014/main" id="{32FC49A2-92F0-4DEB-A866-BA824A1BF6FE}"/>
              </a:ext>
            </a:extLst>
          </p:cNvPr>
          <p:cNvGrpSpPr/>
          <p:nvPr/>
        </p:nvGrpSpPr>
        <p:grpSpPr>
          <a:xfrm>
            <a:off x="850060" y="4103208"/>
            <a:ext cx="418950" cy="288945"/>
            <a:chOff x="2279393" y="3052881"/>
            <a:chExt cx="446198" cy="307738"/>
          </a:xfrm>
          <a:effectLst>
            <a:outerShdw blurRad="25400" dir="4140000" algn="ctr" rotWithShape="0">
              <a:srgbClr val="000000">
                <a:alpha val="21000"/>
              </a:srgbClr>
            </a:outerShdw>
          </a:effectLst>
        </p:grpSpPr>
        <p:sp>
          <p:nvSpPr>
            <p:cNvPr id="121" name="Oval 120">
              <a:extLst>
                <a:ext uri="{FF2B5EF4-FFF2-40B4-BE49-F238E27FC236}">
                  <a16:creationId xmlns:a16="http://schemas.microsoft.com/office/drawing/2014/main" id="{A1479EDA-EC35-4AE7-ABDE-CD48A461320A}"/>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1" name="TextBox 130">
              <a:extLst>
                <a:ext uri="{FF2B5EF4-FFF2-40B4-BE49-F238E27FC236}">
                  <a16:creationId xmlns:a16="http://schemas.microsoft.com/office/drawing/2014/main" id="{811129F8-F492-4403-A110-3CBE3651C946}"/>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135" name="Group 134">
            <a:extLst>
              <a:ext uri="{FF2B5EF4-FFF2-40B4-BE49-F238E27FC236}">
                <a16:creationId xmlns:a16="http://schemas.microsoft.com/office/drawing/2014/main" id="{9F1030B9-5AA8-4D57-A524-6B31C647A76B}"/>
              </a:ext>
            </a:extLst>
          </p:cNvPr>
          <p:cNvGrpSpPr/>
          <p:nvPr/>
        </p:nvGrpSpPr>
        <p:grpSpPr>
          <a:xfrm>
            <a:off x="1803447" y="3757699"/>
            <a:ext cx="418950" cy="288945"/>
            <a:chOff x="2279393" y="3052881"/>
            <a:chExt cx="446198" cy="307738"/>
          </a:xfrm>
          <a:effectLst>
            <a:outerShdw blurRad="25400" dir="4140000" algn="ctr" rotWithShape="0">
              <a:srgbClr val="000000">
                <a:alpha val="21000"/>
              </a:srgbClr>
            </a:outerShdw>
          </a:effectLst>
        </p:grpSpPr>
        <p:sp>
          <p:nvSpPr>
            <p:cNvPr id="136" name="Oval 135">
              <a:extLst>
                <a:ext uri="{FF2B5EF4-FFF2-40B4-BE49-F238E27FC236}">
                  <a16:creationId xmlns:a16="http://schemas.microsoft.com/office/drawing/2014/main" id="{60D8F165-7075-490B-B759-044CEEA47EE1}"/>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7" name="TextBox 136">
              <a:extLst>
                <a:ext uri="{FF2B5EF4-FFF2-40B4-BE49-F238E27FC236}">
                  <a16:creationId xmlns:a16="http://schemas.microsoft.com/office/drawing/2014/main" id="{A8D9927F-0DE7-45D9-BCA0-41C04BCB50A2}"/>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138" name="Group 137">
            <a:extLst>
              <a:ext uri="{FF2B5EF4-FFF2-40B4-BE49-F238E27FC236}">
                <a16:creationId xmlns:a16="http://schemas.microsoft.com/office/drawing/2014/main" id="{70076EB6-308A-4209-8966-6C097D1135C0}"/>
              </a:ext>
            </a:extLst>
          </p:cNvPr>
          <p:cNvGrpSpPr/>
          <p:nvPr/>
        </p:nvGrpSpPr>
        <p:grpSpPr>
          <a:xfrm>
            <a:off x="2823913" y="3757760"/>
            <a:ext cx="349055" cy="290319"/>
            <a:chOff x="2314065" y="3052881"/>
            <a:chExt cx="369998" cy="307738"/>
          </a:xfrm>
          <a:effectLst>
            <a:outerShdw blurRad="12700" dir="4140000" algn="ctr" rotWithShape="0">
              <a:srgbClr val="000000">
                <a:alpha val="21000"/>
              </a:srgbClr>
            </a:outerShdw>
          </a:effectLst>
        </p:grpSpPr>
        <p:sp>
          <p:nvSpPr>
            <p:cNvPr id="139" name="Oval 138">
              <a:extLst>
                <a:ext uri="{FF2B5EF4-FFF2-40B4-BE49-F238E27FC236}">
                  <a16:creationId xmlns:a16="http://schemas.microsoft.com/office/drawing/2014/main" id="{678DE1F2-C7EE-479C-8D5F-25546B300CE2}"/>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0" name="TextBox 139">
              <a:extLst>
                <a:ext uri="{FF2B5EF4-FFF2-40B4-BE49-F238E27FC236}">
                  <a16:creationId xmlns:a16="http://schemas.microsoft.com/office/drawing/2014/main" id="{C5C9F7CD-E0D3-437D-B089-039EEA115E76}"/>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73" name="Group 72">
            <a:extLst>
              <a:ext uri="{FF2B5EF4-FFF2-40B4-BE49-F238E27FC236}">
                <a16:creationId xmlns:a16="http://schemas.microsoft.com/office/drawing/2014/main" id="{409CD72B-88D5-43C3-9D59-F0A46C9E8428}"/>
              </a:ext>
            </a:extLst>
          </p:cNvPr>
          <p:cNvGrpSpPr/>
          <p:nvPr/>
        </p:nvGrpSpPr>
        <p:grpSpPr>
          <a:xfrm>
            <a:off x="1178341" y="4100619"/>
            <a:ext cx="418950" cy="288945"/>
            <a:chOff x="2279393" y="3052881"/>
            <a:chExt cx="446198" cy="307738"/>
          </a:xfrm>
          <a:effectLst>
            <a:outerShdw blurRad="25400" dir="4140000" algn="ctr" rotWithShape="0">
              <a:srgbClr val="000000">
                <a:alpha val="21000"/>
              </a:srgbClr>
            </a:outerShdw>
          </a:effectLst>
        </p:grpSpPr>
        <p:sp>
          <p:nvSpPr>
            <p:cNvPr id="74" name="Oval 73">
              <a:extLst>
                <a:ext uri="{FF2B5EF4-FFF2-40B4-BE49-F238E27FC236}">
                  <a16:creationId xmlns:a16="http://schemas.microsoft.com/office/drawing/2014/main" id="{59A7E009-FE98-45F9-AAD9-E95AF99784EE}"/>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5" name="TextBox 74">
              <a:extLst>
                <a:ext uri="{FF2B5EF4-FFF2-40B4-BE49-F238E27FC236}">
                  <a16:creationId xmlns:a16="http://schemas.microsoft.com/office/drawing/2014/main" id="{1E07E07C-AFDB-4B24-B8D6-7A85C7FB1662}"/>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85" name="Group 84">
            <a:extLst>
              <a:ext uri="{FF2B5EF4-FFF2-40B4-BE49-F238E27FC236}">
                <a16:creationId xmlns:a16="http://schemas.microsoft.com/office/drawing/2014/main" id="{58E2BD4A-C420-4C3A-80C2-7B45C03B7E95}"/>
              </a:ext>
            </a:extLst>
          </p:cNvPr>
          <p:cNvGrpSpPr/>
          <p:nvPr/>
        </p:nvGrpSpPr>
        <p:grpSpPr>
          <a:xfrm>
            <a:off x="3143322" y="3757699"/>
            <a:ext cx="349055" cy="290319"/>
            <a:chOff x="2314065" y="3052881"/>
            <a:chExt cx="369998" cy="307738"/>
          </a:xfrm>
          <a:effectLst>
            <a:outerShdw blurRad="12700" dir="4140000" algn="ctr" rotWithShape="0">
              <a:srgbClr val="000000">
                <a:alpha val="21000"/>
              </a:srgbClr>
            </a:outerShdw>
          </a:effectLst>
        </p:grpSpPr>
        <p:sp>
          <p:nvSpPr>
            <p:cNvPr id="86" name="Oval 85">
              <a:extLst>
                <a:ext uri="{FF2B5EF4-FFF2-40B4-BE49-F238E27FC236}">
                  <a16:creationId xmlns:a16="http://schemas.microsoft.com/office/drawing/2014/main" id="{A20336B9-62D4-4583-B1F2-C595B71F51F1}"/>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7" name="TextBox 86">
              <a:extLst>
                <a:ext uri="{FF2B5EF4-FFF2-40B4-BE49-F238E27FC236}">
                  <a16:creationId xmlns:a16="http://schemas.microsoft.com/office/drawing/2014/main" id="{0409A4BF-6985-47DA-B368-1452E6113ABF}"/>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91" name="Group 90">
            <a:extLst>
              <a:ext uri="{FF2B5EF4-FFF2-40B4-BE49-F238E27FC236}">
                <a16:creationId xmlns:a16="http://schemas.microsoft.com/office/drawing/2014/main" id="{7FE27D94-B9C5-45F0-BF2B-A0754806E9BD}"/>
              </a:ext>
            </a:extLst>
          </p:cNvPr>
          <p:cNvGrpSpPr/>
          <p:nvPr/>
        </p:nvGrpSpPr>
        <p:grpSpPr>
          <a:xfrm>
            <a:off x="2182173" y="4078066"/>
            <a:ext cx="349055" cy="290319"/>
            <a:chOff x="2314065" y="3052881"/>
            <a:chExt cx="369998" cy="307738"/>
          </a:xfrm>
          <a:effectLst>
            <a:outerShdw blurRad="12700" dir="4140000" algn="ctr" rotWithShape="0">
              <a:srgbClr val="000000">
                <a:alpha val="21000"/>
              </a:srgbClr>
            </a:outerShdw>
          </a:effectLst>
        </p:grpSpPr>
        <p:sp>
          <p:nvSpPr>
            <p:cNvPr id="92" name="Oval 91">
              <a:extLst>
                <a:ext uri="{FF2B5EF4-FFF2-40B4-BE49-F238E27FC236}">
                  <a16:creationId xmlns:a16="http://schemas.microsoft.com/office/drawing/2014/main" id="{795208FC-A8F8-42F8-A211-B9C138835C28}"/>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3" name="TextBox 92">
              <a:extLst>
                <a:ext uri="{FF2B5EF4-FFF2-40B4-BE49-F238E27FC236}">
                  <a16:creationId xmlns:a16="http://schemas.microsoft.com/office/drawing/2014/main" id="{A1798F9F-A262-4FCD-A88F-545777B8884C}"/>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65" name="Group 64">
            <a:extLst>
              <a:ext uri="{FF2B5EF4-FFF2-40B4-BE49-F238E27FC236}">
                <a16:creationId xmlns:a16="http://schemas.microsoft.com/office/drawing/2014/main" id="{ECCC0A62-6CB8-42A8-8174-C801EAB31871}"/>
              </a:ext>
            </a:extLst>
          </p:cNvPr>
          <p:cNvGrpSpPr/>
          <p:nvPr/>
        </p:nvGrpSpPr>
        <p:grpSpPr>
          <a:xfrm>
            <a:off x="1506026" y="4100619"/>
            <a:ext cx="418950" cy="288945"/>
            <a:chOff x="2279393" y="3052881"/>
            <a:chExt cx="446198" cy="307738"/>
          </a:xfrm>
          <a:effectLst>
            <a:outerShdw blurRad="25400" dir="4140000" algn="ctr" rotWithShape="0">
              <a:srgbClr val="000000">
                <a:alpha val="21000"/>
              </a:srgbClr>
            </a:outerShdw>
          </a:effectLst>
        </p:grpSpPr>
        <p:sp>
          <p:nvSpPr>
            <p:cNvPr id="67" name="Oval 66">
              <a:extLst>
                <a:ext uri="{FF2B5EF4-FFF2-40B4-BE49-F238E27FC236}">
                  <a16:creationId xmlns:a16="http://schemas.microsoft.com/office/drawing/2014/main" id="{BB7EF959-C80D-4A07-B36B-B9E5E0066A0B}"/>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8" name="TextBox 67">
              <a:extLst>
                <a:ext uri="{FF2B5EF4-FFF2-40B4-BE49-F238E27FC236}">
                  <a16:creationId xmlns:a16="http://schemas.microsoft.com/office/drawing/2014/main" id="{FD061354-EA33-4D4D-B86D-69E5DA32B17B}"/>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spTree>
    <p:extLst>
      <p:ext uri="{BB962C8B-B14F-4D97-AF65-F5344CB8AC3E}">
        <p14:creationId xmlns:p14="http://schemas.microsoft.com/office/powerpoint/2010/main" val="2026372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fade">
                                      <p:cBhvr>
                                        <p:cTn id="7" dur="1000"/>
                                        <p:tgtEl>
                                          <p:spTgt spid="66"/>
                                        </p:tgtEl>
                                      </p:cBhvr>
                                    </p:animEffect>
                                    <p:anim calcmode="lin" valueType="num">
                                      <p:cBhvr>
                                        <p:cTn id="8" dur="1000" fill="hold"/>
                                        <p:tgtEl>
                                          <p:spTgt spid="66"/>
                                        </p:tgtEl>
                                        <p:attrNameLst>
                                          <p:attrName>ppt_x</p:attrName>
                                        </p:attrNameLst>
                                      </p:cBhvr>
                                      <p:tavLst>
                                        <p:tav tm="0">
                                          <p:val>
                                            <p:strVal val="#ppt_x"/>
                                          </p:val>
                                        </p:tav>
                                        <p:tav tm="100000">
                                          <p:val>
                                            <p:strVal val="#ppt_x"/>
                                          </p:val>
                                        </p:tav>
                                      </p:tavLst>
                                    </p:anim>
                                    <p:anim calcmode="lin" valueType="num">
                                      <p:cBhvr>
                                        <p:cTn id="9" dur="1000" fill="hold"/>
                                        <p:tgtEl>
                                          <p:spTgt spid="66"/>
                                        </p:tgtEl>
                                        <p:attrNameLst>
                                          <p:attrName>ppt_y</p:attrName>
                                        </p:attrNameLst>
                                      </p:cBhvr>
                                      <p:tavLst>
                                        <p:tav tm="0">
                                          <p:val>
                                            <p:strVal val="#ppt_y+.1"/>
                                          </p:val>
                                        </p:tav>
                                        <p:tav tm="100000">
                                          <p:val>
                                            <p:strVal val="#ppt_y"/>
                                          </p:val>
                                        </p:tav>
                                      </p:tavLst>
                                    </p:anim>
                                  </p:childTnLst>
                                </p:cTn>
                              </p:par>
                              <p:par>
                                <p:cTn id="10" presetID="22" presetClass="entr" presetSubtype="2" fill="hold" grpId="0" nodeType="withEffect">
                                  <p:stCondLst>
                                    <p:cond delay="0"/>
                                  </p:stCondLst>
                                  <p:childTnLst>
                                    <p:set>
                                      <p:cBhvr>
                                        <p:cTn id="11" dur="1" fill="hold">
                                          <p:stCondLst>
                                            <p:cond delay="0"/>
                                          </p:stCondLst>
                                        </p:cTn>
                                        <p:tgtEl>
                                          <p:spTgt spid="102"/>
                                        </p:tgtEl>
                                        <p:attrNameLst>
                                          <p:attrName>style.visibility</p:attrName>
                                        </p:attrNameLst>
                                      </p:cBhvr>
                                      <p:to>
                                        <p:strVal val="visible"/>
                                      </p:to>
                                    </p:set>
                                    <p:animEffect transition="in" filter="wipe(right)">
                                      <p:cBhvr>
                                        <p:cTn id="12" dur="500"/>
                                        <p:tgtEl>
                                          <p:spTgt spid="10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2"/>
                                        </p:tgtEl>
                                        <p:attrNameLst>
                                          <p:attrName>style.visibility</p:attrName>
                                        </p:attrNameLst>
                                      </p:cBhvr>
                                      <p:to>
                                        <p:strVal val="visible"/>
                                      </p:to>
                                    </p:set>
                                    <p:animEffect transition="in" filter="fade">
                                      <p:cBhvr>
                                        <p:cTn id="17" dur="500"/>
                                        <p:tgtEl>
                                          <p:spTgt spid="62"/>
                                        </p:tgtEl>
                                      </p:cBhvr>
                                    </p:animEffect>
                                  </p:childTnLst>
                                </p:cTn>
                              </p:par>
                              <p:par>
                                <p:cTn id="18" presetID="10" presetClass="entr" presetSubtype="0" fill="hold" nodeType="withEffect">
                                  <p:stCondLst>
                                    <p:cond delay="0"/>
                                  </p:stCondLst>
                                  <p:childTnLst>
                                    <p:set>
                                      <p:cBhvr>
                                        <p:cTn id="19" dur="1" fill="hold">
                                          <p:stCondLst>
                                            <p:cond delay="0"/>
                                          </p:stCondLst>
                                        </p:cTn>
                                        <p:tgtEl>
                                          <p:spTgt spid="70"/>
                                        </p:tgtEl>
                                        <p:attrNameLst>
                                          <p:attrName>style.visibility</p:attrName>
                                        </p:attrNameLst>
                                      </p:cBhvr>
                                      <p:to>
                                        <p:strVal val="visible"/>
                                      </p:to>
                                    </p:set>
                                    <p:animEffect transition="in" filter="fade">
                                      <p:cBhvr>
                                        <p:cTn id="20" dur="500"/>
                                        <p:tgtEl>
                                          <p:spTgt spid="70"/>
                                        </p:tgtEl>
                                      </p:cBhvr>
                                    </p:animEffect>
                                  </p:childTnLst>
                                </p:cTn>
                              </p:par>
                              <p:par>
                                <p:cTn id="21" presetID="10" presetClass="entr" presetSubtype="0" fill="hold" nodeType="withEffect">
                                  <p:stCondLst>
                                    <p:cond delay="0"/>
                                  </p:stCondLst>
                                  <p:childTnLst>
                                    <p:set>
                                      <p:cBhvr>
                                        <p:cTn id="22" dur="1" fill="hold">
                                          <p:stCondLst>
                                            <p:cond delay="0"/>
                                          </p:stCondLst>
                                        </p:cTn>
                                        <p:tgtEl>
                                          <p:spTgt spid="113"/>
                                        </p:tgtEl>
                                        <p:attrNameLst>
                                          <p:attrName>style.visibility</p:attrName>
                                        </p:attrNameLst>
                                      </p:cBhvr>
                                      <p:to>
                                        <p:strVal val="visible"/>
                                      </p:to>
                                    </p:set>
                                    <p:animEffect transition="in" filter="fade">
                                      <p:cBhvr>
                                        <p:cTn id="23" dur="500"/>
                                        <p:tgtEl>
                                          <p:spTgt spid="113"/>
                                        </p:tgtEl>
                                      </p:cBhvr>
                                    </p:animEffect>
                                  </p:childTnLst>
                                </p:cTn>
                              </p:par>
                              <p:par>
                                <p:cTn id="24" presetID="10" presetClass="entr" presetSubtype="0" fill="hold" nodeType="withEffect">
                                  <p:stCondLst>
                                    <p:cond delay="0"/>
                                  </p:stCondLst>
                                  <p:childTnLst>
                                    <p:set>
                                      <p:cBhvr>
                                        <p:cTn id="25" dur="1" fill="hold">
                                          <p:stCondLst>
                                            <p:cond delay="0"/>
                                          </p:stCondLst>
                                        </p:cTn>
                                        <p:tgtEl>
                                          <p:spTgt spid="119"/>
                                        </p:tgtEl>
                                        <p:attrNameLst>
                                          <p:attrName>style.visibility</p:attrName>
                                        </p:attrNameLst>
                                      </p:cBhvr>
                                      <p:to>
                                        <p:strVal val="visible"/>
                                      </p:to>
                                    </p:set>
                                    <p:animEffect transition="in" filter="fade">
                                      <p:cBhvr>
                                        <p:cTn id="26" dur="500"/>
                                        <p:tgtEl>
                                          <p:spTgt spid="119"/>
                                        </p:tgtEl>
                                      </p:cBhvr>
                                    </p:animEffect>
                                  </p:childTnLst>
                                </p:cTn>
                              </p:par>
                              <p:par>
                                <p:cTn id="27" presetID="10" presetClass="entr" presetSubtype="0" fill="hold" nodeType="withEffect">
                                  <p:stCondLst>
                                    <p:cond delay="0"/>
                                  </p:stCondLst>
                                  <p:childTnLst>
                                    <p:set>
                                      <p:cBhvr>
                                        <p:cTn id="28" dur="1" fill="hold">
                                          <p:stCondLst>
                                            <p:cond delay="0"/>
                                          </p:stCondLst>
                                        </p:cTn>
                                        <p:tgtEl>
                                          <p:spTgt spid="135"/>
                                        </p:tgtEl>
                                        <p:attrNameLst>
                                          <p:attrName>style.visibility</p:attrName>
                                        </p:attrNameLst>
                                      </p:cBhvr>
                                      <p:to>
                                        <p:strVal val="visible"/>
                                      </p:to>
                                    </p:set>
                                    <p:animEffect transition="in" filter="fade">
                                      <p:cBhvr>
                                        <p:cTn id="29" dur="500"/>
                                        <p:tgtEl>
                                          <p:spTgt spid="135"/>
                                        </p:tgtEl>
                                      </p:cBhvr>
                                    </p:animEffect>
                                  </p:childTnLst>
                                </p:cTn>
                              </p:par>
                              <p:par>
                                <p:cTn id="30" presetID="10" presetClass="entr" presetSubtype="0" fill="hold" nodeType="withEffect">
                                  <p:stCondLst>
                                    <p:cond delay="0"/>
                                  </p:stCondLst>
                                  <p:childTnLst>
                                    <p:set>
                                      <p:cBhvr>
                                        <p:cTn id="31" dur="1" fill="hold">
                                          <p:stCondLst>
                                            <p:cond delay="0"/>
                                          </p:stCondLst>
                                        </p:cTn>
                                        <p:tgtEl>
                                          <p:spTgt spid="73"/>
                                        </p:tgtEl>
                                        <p:attrNameLst>
                                          <p:attrName>style.visibility</p:attrName>
                                        </p:attrNameLst>
                                      </p:cBhvr>
                                      <p:to>
                                        <p:strVal val="visible"/>
                                      </p:to>
                                    </p:set>
                                    <p:animEffect transition="in" filter="fade">
                                      <p:cBhvr>
                                        <p:cTn id="32" dur="500"/>
                                        <p:tgtEl>
                                          <p:spTgt spid="73"/>
                                        </p:tgtEl>
                                      </p:cBhvr>
                                    </p:animEffect>
                                  </p:childTnLst>
                                </p:cTn>
                              </p:par>
                              <p:par>
                                <p:cTn id="33" presetID="10" presetClass="entr" presetSubtype="0" fill="hold" nodeType="withEffect">
                                  <p:stCondLst>
                                    <p:cond delay="0"/>
                                  </p:stCondLst>
                                  <p:childTnLst>
                                    <p:set>
                                      <p:cBhvr>
                                        <p:cTn id="34" dur="1" fill="hold">
                                          <p:stCondLst>
                                            <p:cond delay="0"/>
                                          </p:stCondLst>
                                        </p:cTn>
                                        <p:tgtEl>
                                          <p:spTgt spid="65"/>
                                        </p:tgtEl>
                                        <p:attrNameLst>
                                          <p:attrName>style.visibility</p:attrName>
                                        </p:attrNameLst>
                                      </p:cBhvr>
                                      <p:to>
                                        <p:strVal val="visible"/>
                                      </p:to>
                                    </p:set>
                                    <p:animEffect transition="in" filter="fade">
                                      <p:cBhvr>
                                        <p:cTn id="35" dur="500"/>
                                        <p:tgtEl>
                                          <p:spTgt spid="65"/>
                                        </p:tgtEl>
                                      </p:cBhvr>
                                    </p:animEffect>
                                  </p:childTnLst>
                                </p:cTn>
                              </p:par>
                            </p:childTnLst>
                          </p:cTn>
                        </p:par>
                        <p:par>
                          <p:cTn id="36" fill="hold">
                            <p:stCondLst>
                              <p:cond delay="500"/>
                            </p:stCondLst>
                            <p:childTnLst>
                              <p:par>
                                <p:cTn id="37" presetID="10" presetClass="entr" presetSubtype="0" fill="hold" grpId="0" nodeType="after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fade">
                                      <p:cBhvr>
                                        <p:cTn id="39" dur="500"/>
                                        <p:tgtEl>
                                          <p:spTgt spid="5"/>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nodeType="clickEffect">
                                  <p:stCondLst>
                                    <p:cond delay="0"/>
                                  </p:stCondLst>
                                  <p:childTnLst>
                                    <p:set>
                                      <p:cBhvr>
                                        <p:cTn id="43" dur="1" fill="hold">
                                          <p:stCondLst>
                                            <p:cond delay="0"/>
                                          </p:stCondLst>
                                        </p:cTn>
                                        <p:tgtEl>
                                          <p:spTgt spid="59"/>
                                        </p:tgtEl>
                                        <p:attrNameLst>
                                          <p:attrName>style.visibility</p:attrName>
                                        </p:attrNameLst>
                                      </p:cBhvr>
                                      <p:to>
                                        <p:strVal val="visible"/>
                                      </p:to>
                                    </p:set>
                                    <p:animEffect transition="in" filter="fade">
                                      <p:cBhvr>
                                        <p:cTn id="44" dur="500"/>
                                        <p:tgtEl>
                                          <p:spTgt spid="59"/>
                                        </p:tgtEl>
                                      </p:cBhvr>
                                    </p:animEffect>
                                  </p:childTnLst>
                                </p:cTn>
                              </p:par>
                              <p:par>
                                <p:cTn id="45" presetID="10" presetClass="entr" presetSubtype="0" fill="hold" nodeType="withEffect">
                                  <p:stCondLst>
                                    <p:cond delay="0"/>
                                  </p:stCondLst>
                                  <p:childTnLst>
                                    <p:set>
                                      <p:cBhvr>
                                        <p:cTn id="46" dur="1" fill="hold">
                                          <p:stCondLst>
                                            <p:cond delay="0"/>
                                          </p:stCondLst>
                                        </p:cTn>
                                        <p:tgtEl>
                                          <p:spTgt spid="88"/>
                                        </p:tgtEl>
                                        <p:attrNameLst>
                                          <p:attrName>style.visibility</p:attrName>
                                        </p:attrNameLst>
                                      </p:cBhvr>
                                      <p:to>
                                        <p:strVal val="visible"/>
                                      </p:to>
                                    </p:set>
                                    <p:animEffect transition="in" filter="fade">
                                      <p:cBhvr>
                                        <p:cTn id="47" dur="500"/>
                                        <p:tgtEl>
                                          <p:spTgt spid="88"/>
                                        </p:tgtEl>
                                      </p:cBhvr>
                                    </p:animEffect>
                                  </p:childTnLst>
                                </p:cTn>
                              </p:par>
                              <p:par>
                                <p:cTn id="48" presetID="10" presetClass="entr" presetSubtype="0" fill="hold" nodeType="withEffect">
                                  <p:stCondLst>
                                    <p:cond delay="0"/>
                                  </p:stCondLst>
                                  <p:childTnLst>
                                    <p:set>
                                      <p:cBhvr>
                                        <p:cTn id="49" dur="1" fill="hold">
                                          <p:stCondLst>
                                            <p:cond delay="0"/>
                                          </p:stCondLst>
                                        </p:cTn>
                                        <p:tgtEl>
                                          <p:spTgt spid="138"/>
                                        </p:tgtEl>
                                        <p:attrNameLst>
                                          <p:attrName>style.visibility</p:attrName>
                                        </p:attrNameLst>
                                      </p:cBhvr>
                                      <p:to>
                                        <p:strVal val="visible"/>
                                      </p:to>
                                    </p:set>
                                    <p:animEffect transition="in" filter="fade">
                                      <p:cBhvr>
                                        <p:cTn id="50" dur="500"/>
                                        <p:tgtEl>
                                          <p:spTgt spid="138"/>
                                        </p:tgtEl>
                                      </p:cBhvr>
                                    </p:animEffect>
                                  </p:childTnLst>
                                </p:cTn>
                              </p:par>
                              <p:par>
                                <p:cTn id="51" presetID="10" presetClass="entr" presetSubtype="0" fill="hold" nodeType="withEffect">
                                  <p:stCondLst>
                                    <p:cond delay="0"/>
                                  </p:stCondLst>
                                  <p:childTnLst>
                                    <p:set>
                                      <p:cBhvr>
                                        <p:cTn id="52" dur="1" fill="hold">
                                          <p:stCondLst>
                                            <p:cond delay="0"/>
                                          </p:stCondLst>
                                        </p:cTn>
                                        <p:tgtEl>
                                          <p:spTgt spid="85"/>
                                        </p:tgtEl>
                                        <p:attrNameLst>
                                          <p:attrName>style.visibility</p:attrName>
                                        </p:attrNameLst>
                                      </p:cBhvr>
                                      <p:to>
                                        <p:strVal val="visible"/>
                                      </p:to>
                                    </p:set>
                                    <p:animEffect transition="in" filter="fade">
                                      <p:cBhvr>
                                        <p:cTn id="53" dur="500"/>
                                        <p:tgtEl>
                                          <p:spTgt spid="85"/>
                                        </p:tgtEl>
                                      </p:cBhvr>
                                    </p:animEffect>
                                  </p:childTnLst>
                                </p:cTn>
                              </p:par>
                              <p:par>
                                <p:cTn id="54" presetID="10" presetClass="entr" presetSubtype="0" fill="hold" nodeType="withEffect">
                                  <p:stCondLst>
                                    <p:cond delay="0"/>
                                  </p:stCondLst>
                                  <p:childTnLst>
                                    <p:set>
                                      <p:cBhvr>
                                        <p:cTn id="55" dur="1" fill="hold">
                                          <p:stCondLst>
                                            <p:cond delay="0"/>
                                          </p:stCondLst>
                                        </p:cTn>
                                        <p:tgtEl>
                                          <p:spTgt spid="91"/>
                                        </p:tgtEl>
                                        <p:attrNameLst>
                                          <p:attrName>style.visibility</p:attrName>
                                        </p:attrNameLst>
                                      </p:cBhvr>
                                      <p:to>
                                        <p:strVal val="visible"/>
                                      </p:to>
                                    </p:set>
                                    <p:animEffect transition="in" filter="fade">
                                      <p:cBhvr>
                                        <p:cTn id="56" dur="500"/>
                                        <p:tgtEl>
                                          <p:spTgt spid="91"/>
                                        </p:tgtEl>
                                      </p:cBhvr>
                                    </p:animEffect>
                                  </p:childTnLst>
                                </p:cTn>
                              </p:par>
                            </p:childTnLst>
                          </p:cTn>
                        </p:par>
                        <p:par>
                          <p:cTn id="57" fill="hold">
                            <p:stCondLst>
                              <p:cond delay="500"/>
                            </p:stCondLst>
                            <p:childTnLst>
                              <p:par>
                                <p:cTn id="58" presetID="10" presetClass="entr" presetSubtype="0" fill="hold" grpId="0" nodeType="afterEffect">
                                  <p:stCondLst>
                                    <p:cond delay="0"/>
                                  </p:stCondLst>
                                  <p:childTnLst>
                                    <p:set>
                                      <p:cBhvr>
                                        <p:cTn id="59" dur="1" fill="hold">
                                          <p:stCondLst>
                                            <p:cond delay="0"/>
                                          </p:stCondLst>
                                        </p:cTn>
                                        <p:tgtEl>
                                          <p:spTgt spid="180"/>
                                        </p:tgtEl>
                                        <p:attrNameLst>
                                          <p:attrName>style.visibility</p:attrName>
                                        </p:attrNameLst>
                                      </p:cBhvr>
                                      <p:to>
                                        <p:strVal val="visible"/>
                                      </p:to>
                                    </p:set>
                                    <p:animEffect transition="in" filter="fade">
                                      <p:cBhvr>
                                        <p:cTn id="60" dur="500"/>
                                        <p:tgtEl>
                                          <p:spTgt spid="180"/>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182"/>
                                        </p:tgtEl>
                                        <p:attrNameLst>
                                          <p:attrName>style.visibility</p:attrName>
                                        </p:attrNameLst>
                                      </p:cBhvr>
                                      <p:to>
                                        <p:strVal val="visible"/>
                                      </p:to>
                                    </p:set>
                                    <p:animEffect transition="in" filter="fade">
                                      <p:cBhvr>
                                        <p:cTn id="65" dur="500"/>
                                        <p:tgtEl>
                                          <p:spTgt spid="182"/>
                                        </p:tgtEl>
                                      </p:cBhvr>
                                    </p:animEffect>
                                  </p:childTnLst>
                                </p:cTn>
                              </p:par>
                            </p:childTnLst>
                          </p:cTn>
                        </p:par>
                      </p:childTnLst>
                    </p:cTn>
                  </p:par>
                  <p:par>
                    <p:cTn id="66" fill="hold">
                      <p:stCondLst>
                        <p:cond delay="indefinite"/>
                      </p:stCondLst>
                      <p:childTnLst>
                        <p:par>
                          <p:cTn id="67" fill="hold">
                            <p:stCondLst>
                              <p:cond delay="0"/>
                            </p:stCondLst>
                            <p:childTnLst>
                              <p:par>
                                <p:cTn id="68" presetID="10" presetClass="entr" presetSubtype="0" fill="hold" grpId="0" nodeType="clickEffect">
                                  <p:stCondLst>
                                    <p:cond delay="0"/>
                                  </p:stCondLst>
                                  <p:childTnLst>
                                    <p:set>
                                      <p:cBhvr>
                                        <p:cTn id="69" dur="1" fill="hold">
                                          <p:stCondLst>
                                            <p:cond delay="0"/>
                                          </p:stCondLst>
                                        </p:cTn>
                                        <p:tgtEl>
                                          <p:spTgt spid="179"/>
                                        </p:tgtEl>
                                        <p:attrNameLst>
                                          <p:attrName>style.visibility</p:attrName>
                                        </p:attrNameLst>
                                      </p:cBhvr>
                                      <p:to>
                                        <p:strVal val="visible"/>
                                      </p:to>
                                    </p:set>
                                    <p:animEffect transition="in" filter="fade">
                                      <p:cBhvr>
                                        <p:cTn id="70" dur="500"/>
                                        <p:tgtEl>
                                          <p:spTgt spid="179"/>
                                        </p:tgtEl>
                                      </p:cBhvr>
                                    </p:animEffect>
                                  </p:childTnLst>
                                </p:cTn>
                              </p:par>
                            </p:childTnLst>
                          </p:cTn>
                        </p:par>
                      </p:childTnLst>
                    </p:cTn>
                  </p:par>
                  <p:par>
                    <p:cTn id="71" fill="hold">
                      <p:stCondLst>
                        <p:cond delay="indefinite"/>
                      </p:stCondLst>
                      <p:childTnLst>
                        <p:par>
                          <p:cTn id="72" fill="hold">
                            <p:stCondLst>
                              <p:cond delay="0"/>
                            </p:stCondLst>
                            <p:childTnLst>
                              <p:par>
                                <p:cTn id="73" presetID="10" presetClass="entr" presetSubtype="0" fill="hold" grpId="0" nodeType="clickEffect">
                                  <p:stCondLst>
                                    <p:cond delay="0"/>
                                  </p:stCondLst>
                                  <p:childTnLst>
                                    <p:set>
                                      <p:cBhvr>
                                        <p:cTn id="74" dur="1" fill="hold">
                                          <p:stCondLst>
                                            <p:cond delay="0"/>
                                          </p:stCondLst>
                                        </p:cTn>
                                        <p:tgtEl>
                                          <p:spTgt spid="181"/>
                                        </p:tgtEl>
                                        <p:attrNameLst>
                                          <p:attrName>style.visibility</p:attrName>
                                        </p:attrNameLst>
                                      </p:cBhvr>
                                      <p:to>
                                        <p:strVal val="visible"/>
                                      </p:to>
                                    </p:set>
                                    <p:animEffect transition="in" filter="fade">
                                      <p:cBhvr>
                                        <p:cTn id="75" dur="500"/>
                                        <p:tgtEl>
                                          <p:spTgt spid="181"/>
                                        </p:tgtEl>
                                      </p:cBhvr>
                                    </p:animEffect>
                                  </p:childTnLst>
                                </p:cTn>
                              </p:par>
                            </p:childTnLst>
                          </p:cTn>
                        </p:par>
                      </p:childTnLst>
                    </p:cTn>
                  </p:par>
                  <p:par>
                    <p:cTn id="76" fill="hold">
                      <p:stCondLst>
                        <p:cond delay="indefinite"/>
                      </p:stCondLst>
                      <p:childTnLst>
                        <p:par>
                          <p:cTn id="77" fill="hold">
                            <p:stCondLst>
                              <p:cond delay="0"/>
                            </p:stCondLst>
                            <p:childTnLst>
                              <p:par>
                                <p:cTn id="78" presetID="10" presetClass="entr" presetSubtype="0" fill="hold" grpId="0" nodeType="clickEffect">
                                  <p:stCondLst>
                                    <p:cond delay="0"/>
                                  </p:stCondLst>
                                  <p:childTnLst>
                                    <p:set>
                                      <p:cBhvr>
                                        <p:cTn id="79" dur="1" fill="hold">
                                          <p:stCondLst>
                                            <p:cond delay="0"/>
                                          </p:stCondLst>
                                        </p:cTn>
                                        <p:tgtEl>
                                          <p:spTgt spid="183"/>
                                        </p:tgtEl>
                                        <p:attrNameLst>
                                          <p:attrName>style.visibility</p:attrName>
                                        </p:attrNameLst>
                                      </p:cBhvr>
                                      <p:to>
                                        <p:strVal val="visible"/>
                                      </p:to>
                                    </p:set>
                                    <p:animEffect transition="in" filter="fade">
                                      <p:cBhvr>
                                        <p:cTn id="80" dur="500"/>
                                        <p:tgtEl>
                                          <p:spTgt spid="1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5" grpId="0"/>
      <p:bldP spid="179" grpId="0"/>
      <p:bldP spid="180" grpId="0"/>
      <p:bldP spid="181" grpId="0"/>
      <p:bldP spid="182" grpId="0"/>
      <p:bldP spid="183" grpId="0"/>
      <p:bldP spid="10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large brick building&#10;&#10;Description automatically generated">
            <a:extLst>
              <a:ext uri="{FF2B5EF4-FFF2-40B4-BE49-F238E27FC236}">
                <a16:creationId xmlns:a16="http://schemas.microsoft.com/office/drawing/2014/main" id="{8CEAE94A-FD1F-4552-96D8-70DF670D33F3}"/>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5119"/>
          <a:stretch/>
        </p:blipFill>
        <p:spPr>
          <a:xfrm flipH="1">
            <a:off x="752357" y="1539875"/>
            <a:ext cx="7632700" cy="4581221"/>
          </a:xfrm>
          <a:prstGeom prst="rect">
            <a:avLst/>
          </a:prstGeom>
        </p:spPr>
      </p:pic>
      <p:sp>
        <p:nvSpPr>
          <p:cNvPr id="66" name="TextBox 65">
            <a:extLst>
              <a:ext uri="{FF2B5EF4-FFF2-40B4-BE49-F238E27FC236}">
                <a16:creationId xmlns:a16="http://schemas.microsoft.com/office/drawing/2014/main" id="{414B46E8-5262-4D59-98DC-C0B6DE14E40E}"/>
              </a:ext>
            </a:extLst>
          </p:cNvPr>
          <p:cNvSpPr txBox="1"/>
          <p:nvPr/>
        </p:nvSpPr>
        <p:spPr>
          <a:xfrm>
            <a:off x="861134" y="1633847"/>
            <a:ext cx="7412854" cy="1326105"/>
          </a:xfrm>
          <a:prstGeom prst="rect">
            <a:avLst/>
          </a:prstGeom>
          <a:solidFill>
            <a:schemeClr val="bg1"/>
          </a:solidFill>
          <a:ln w="28575">
            <a:solidFill>
              <a:srgbClr val="EE3531"/>
            </a:solidFill>
          </a:ln>
        </p:spPr>
        <p:txBody>
          <a:bodyPr wrap="square" lIns="108000" tIns="108000" rIns="108000" bIns="108000" rtlCol="0">
            <a:spAutoFit/>
          </a:bodyPr>
          <a:lstStyle/>
          <a:p>
            <a:pPr algn="just"/>
            <a:r>
              <a:rPr lang="en-GB" dirty="0"/>
              <a:t>In the ones column, we have the calculation </a:t>
            </a:r>
            <a:r>
              <a:rPr lang="en-GB" b="1" dirty="0"/>
              <a:t>0 ones subtract 8 ones</a:t>
            </a:r>
            <a:r>
              <a:rPr lang="en-GB" dirty="0"/>
              <a:t>. Stop and think! We need to exchange 1 ten from the tens column for 10 ones, to make the calculation </a:t>
            </a:r>
            <a:r>
              <a:rPr lang="en-GB" b="1" dirty="0"/>
              <a:t>10 ones subtract 4 ones equals </a:t>
            </a:r>
            <a:br>
              <a:rPr lang="en-GB" b="1" dirty="0"/>
            </a:br>
            <a:r>
              <a:rPr lang="en-GB" b="1" dirty="0"/>
              <a:t>6 </a:t>
            </a:r>
            <a:r>
              <a:rPr lang="en-GB" dirty="0"/>
              <a:t>ones. </a:t>
            </a:r>
          </a:p>
        </p:txBody>
      </p:sp>
      <p:sp>
        <p:nvSpPr>
          <p:cNvPr id="19" name="Rectangle 18">
            <a:extLst>
              <a:ext uri="{FF2B5EF4-FFF2-40B4-BE49-F238E27FC236}">
                <a16:creationId xmlns:a16="http://schemas.microsoft.com/office/drawing/2014/main" id="{A1F3E6F7-0AE8-4036-925B-04BC47432D50}"/>
              </a:ext>
            </a:extLst>
          </p:cNvPr>
          <p:cNvSpPr/>
          <p:nvPr/>
        </p:nvSpPr>
        <p:spPr>
          <a:xfrm>
            <a:off x="497150" y="736904"/>
            <a:ext cx="8140823" cy="615553"/>
          </a:xfrm>
          <a:prstGeom prst="rect">
            <a:avLst/>
          </a:prstGeom>
        </p:spPr>
        <p:txBody>
          <a:bodyPr wrap="square" lIns="0" tIns="0" rIns="0" bIns="0">
            <a:spAutoFit/>
          </a:bodyPr>
          <a:lstStyle/>
          <a:p>
            <a:pPr algn="ctr" eaLnBrk="1" fontAlgn="auto" hangingPunct="1">
              <a:spcBef>
                <a:spcPts val="0"/>
              </a:spcBef>
              <a:spcAft>
                <a:spcPts val="0"/>
              </a:spcAft>
              <a:defRPr/>
            </a:pPr>
            <a:r>
              <a:rPr lang="en-GB" altLang="en-US" sz="4000" b="1" dirty="0"/>
              <a:t>Column Subtraction</a:t>
            </a:r>
            <a:endParaRPr lang="en-GB" sz="4000" b="1" dirty="0"/>
          </a:p>
        </p:txBody>
      </p:sp>
      <p:graphicFrame>
        <p:nvGraphicFramePr>
          <p:cNvPr id="57" name="Google Shape;505;ga37ea589f5_0_46">
            <a:extLst>
              <a:ext uri="{FF2B5EF4-FFF2-40B4-BE49-F238E27FC236}">
                <a16:creationId xmlns:a16="http://schemas.microsoft.com/office/drawing/2014/main" id="{F99FF46B-6E65-46CF-B61C-236DADCF4967}"/>
              </a:ext>
            </a:extLst>
          </p:cNvPr>
          <p:cNvGraphicFramePr/>
          <p:nvPr/>
        </p:nvGraphicFramePr>
        <p:xfrm>
          <a:off x="861134" y="3131739"/>
          <a:ext cx="3947196" cy="2789667"/>
        </p:xfrm>
        <a:graphic>
          <a:graphicData uri="http://schemas.openxmlformats.org/drawingml/2006/table">
            <a:tbl>
              <a:tblPr>
                <a:noFill/>
              </a:tblPr>
              <a:tblGrid>
                <a:gridCol w="1315732">
                  <a:extLst>
                    <a:ext uri="{9D8B030D-6E8A-4147-A177-3AD203B41FA5}">
                      <a16:colId xmlns:a16="http://schemas.microsoft.com/office/drawing/2014/main" val="20000"/>
                    </a:ext>
                  </a:extLst>
                </a:gridCol>
                <a:gridCol w="1315732">
                  <a:extLst>
                    <a:ext uri="{9D8B030D-6E8A-4147-A177-3AD203B41FA5}">
                      <a16:colId xmlns:a16="http://schemas.microsoft.com/office/drawing/2014/main" val="20001"/>
                    </a:ext>
                  </a:extLst>
                </a:gridCol>
                <a:gridCol w="1315732">
                  <a:extLst>
                    <a:ext uri="{9D8B030D-6E8A-4147-A177-3AD203B41FA5}">
                      <a16:colId xmlns:a16="http://schemas.microsoft.com/office/drawing/2014/main" val="20002"/>
                    </a:ext>
                  </a:extLst>
                </a:gridCol>
              </a:tblGrid>
              <a:tr h="552408">
                <a:tc>
                  <a:txBody>
                    <a:bodyPr/>
                    <a:lstStyle/>
                    <a:p>
                      <a:pPr marL="0" lvl="0" indent="0" algn="ctr" rtl="0">
                        <a:spcBef>
                          <a:spcPts val="0"/>
                        </a:spcBef>
                        <a:spcAft>
                          <a:spcPts val="0"/>
                        </a:spcAft>
                        <a:buNone/>
                      </a:pPr>
                      <a:r>
                        <a:rPr lang="en-US" sz="1800" b="1" dirty="0"/>
                        <a:t>100s</a:t>
                      </a:r>
                      <a:endParaRPr sz="1800" b="1" dirty="0"/>
                    </a:p>
                  </a:txBody>
                  <a:tcPr marT="91475" marB="914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chemeClr val="accent3"/>
                    </a:solidFill>
                  </a:tcPr>
                </a:tc>
                <a:tc>
                  <a:txBody>
                    <a:bodyPr/>
                    <a:lstStyle/>
                    <a:p>
                      <a:pPr marL="0" lvl="0" indent="0" algn="ctr" rtl="0">
                        <a:spcBef>
                          <a:spcPts val="0"/>
                        </a:spcBef>
                        <a:spcAft>
                          <a:spcPts val="0"/>
                        </a:spcAft>
                        <a:buNone/>
                      </a:pPr>
                      <a:r>
                        <a:rPr lang="en-US" sz="1800" b="1" dirty="0"/>
                        <a:t>10s</a:t>
                      </a:r>
                      <a:endParaRPr sz="1800" b="1" dirty="0"/>
                    </a:p>
                  </a:txBody>
                  <a:tcPr marT="91475" marB="914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9B000"/>
                    </a:solidFill>
                  </a:tcPr>
                </a:tc>
                <a:tc>
                  <a:txBody>
                    <a:bodyPr/>
                    <a:lstStyle/>
                    <a:p>
                      <a:pPr marL="0" lvl="0" indent="0" algn="ctr" rtl="0">
                        <a:spcBef>
                          <a:spcPts val="0"/>
                        </a:spcBef>
                        <a:spcAft>
                          <a:spcPts val="0"/>
                        </a:spcAft>
                        <a:buNone/>
                      </a:pPr>
                      <a:r>
                        <a:rPr lang="en-US" sz="1800" b="1" dirty="0"/>
                        <a:t>1s</a:t>
                      </a:r>
                      <a:endParaRPr sz="1800" b="1" dirty="0"/>
                    </a:p>
                  </a:txBody>
                  <a:tcPr marT="91475" marB="914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1F67"/>
                    </a:solidFill>
                  </a:tcPr>
                </a:tc>
                <a:extLst>
                  <a:ext uri="{0D108BD9-81ED-4DB2-BD59-A6C34878D82A}">
                    <a16:rowId xmlns:a16="http://schemas.microsoft.com/office/drawing/2014/main" val="10000"/>
                  </a:ext>
                </a:extLst>
              </a:tr>
              <a:tr h="2237259">
                <a:tc>
                  <a:txBody>
                    <a:bodyPr/>
                    <a:lstStyle/>
                    <a:p>
                      <a:pPr marL="0" lvl="0" indent="0" algn="l" rtl="0">
                        <a:spcBef>
                          <a:spcPts val="0"/>
                        </a:spcBef>
                        <a:spcAft>
                          <a:spcPts val="0"/>
                        </a:spcAft>
                        <a:buNone/>
                      </a:pPr>
                      <a:endParaRPr sz="180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1"/>
                  </a:ext>
                </a:extLst>
              </a:tr>
            </a:tbl>
          </a:graphicData>
        </a:graphic>
      </p:graphicFrame>
      <p:graphicFrame>
        <p:nvGraphicFramePr>
          <p:cNvPr id="58" name="Table 15">
            <a:extLst>
              <a:ext uri="{FF2B5EF4-FFF2-40B4-BE49-F238E27FC236}">
                <a16:creationId xmlns:a16="http://schemas.microsoft.com/office/drawing/2014/main" id="{B14F9C25-90AF-4AD0-9DB7-C54999CA1D91}"/>
              </a:ext>
            </a:extLst>
          </p:cNvPr>
          <p:cNvGraphicFramePr>
            <a:graphicFrameLocks noGrp="1"/>
          </p:cNvGraphicFramePr>
          <p:nvPr/>
        </p:nvGraphicFramePr>
        <p:xfrm>
          <a:off x="4907824" y="3344125"/>
          <a:ext cx="1924052" cy="1971241"/>
        </p:xfrm>
        <a:graphic>
          <a:graphicData uri="http://schemas.openxmlformats.org/drawingml/2006/table">
            <a:tbl>
              <a:tblPr>
                <a:tableStyleId>{5C22544A-7EE6-4342-B048-85BDC9FD1C3A}</a:tableStyleId>
              </a:tblPr>
              <a:tblGrid>
                <a:gridCol w="481013">
                  <a:extLst>
                    <a:ext uri="{9D8B030D-6E8A-4147-A177-3AD203B41FA5}">
                      <a16:colId xmlns:a16="http://schemas.microsoft.com/office/drawing/2014/main" val="20000"/>
                    </a:ext>
                  </a:extLst>
                </a:gridCol>
                <a:gridCol w="481013">
                  <a:extLst>
                    <a:ext uri="{9D8B030D-6E8A-4147-A177-3AD203B41FA5}">
                      <a16:colId xmlns:a16="http://schemas.microsoft.com/office/drawing/2014/main" val="20001"/>
                    </a:ext>
                  </a:extLst>
                </a:gridCol>
                <a:gridCol w="481013">
                  <a:extLst>
                    <a:ext uri="{9D8B030D-6E8A-4147-A177-3AD203B41FA5}">
                      <a16:colId xmlns:a16="http://schemas.microsoft.com/office/drawing/2014/main" val="20002"/>
                    </a:ext>
                  </a:extLst>
                </a:gridCol>
                <a:gridCol w="481013">
                  <a:extLst>
                    <a:ext uri="{9D8B030D-6E8A-4147-A177-3AD203B41FA5}">
                      <a16:colId xmlns:a16="http://schemas.microsoft.com/office/drawing/2014/main" val="20003"/>
                    </a:ext>
                  </a:extLst>
                </a:gridCol>
              </a:tblGrid>
              <a:tr h="393382">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a:solidFill>
                            <a:schemeClr val="tx1"/>
                          </a:solidFill>
                        </a:rPr>
                        <a:t>H</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dirty="0">
                          <a:solidFill>
                            <a:schemeClr val="tx1"/>
                          </a:solidFill>
                        </a:rPr>
                        <a:t>T</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a:solidFill>
                            <a:schemeClr val="tx1"/>
                          </a:solidFill>
                        </a:rPr>
                        <a:t>O</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93382">
                <a:tc>
                  <a:txBody>
                    <a:bodyPr/>
                    <a:lstStyle/>
                    <a:p>
                      <a:pPr algn="ctr"/>
                      <a:endParaRPr lang="en-GB" sz="190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93382">
                <a:tc>
                  <a:txBody>
                    <a:bodyPr/>
                    <a:lstStyle/>
                    <a:p>
                      <a:pPr algn="ctr"/>
                      <a:r>
                        <a:rPr lang="en-GB" sz="1900" dirty="0"/>
                        <a:t>−</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93382">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97713">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grpSp>
        <p:nvGrpSpPr>
          <p:cNvPr id="59" name="Group 58">
            <a:extLst>
              <a:ext uri="{FF2B5EF4-FFF2-40B4-BE49-F238E27FC236}">
                <a16:creationId xmlns:a16="http://schemas.microsoft.com/office/drawing/2014/main" id="{1344CEA0-D094-447E-88B9-1BD2AD2C386D}"/>
              </a:ext>
            </a:extLst>
          </p:cNvPr>
          <p:cNvGrpSpPr/>
          <p:nvPr/>
        </p:nvGrpSpPr>
        <p:grpSpPr>
          <a:xfrm>
            <a:off x="2186079" y="3757760"/>
            <a:ext cx="349055" cy="290319"/>
            <a:chOff x="2314065" y="3052881"/>
            <a:chExt cx="369998" cy="307738"/>
          </a:xfrm>
          <a:effectLst>
            <a:outerShdw blurRad="12700" dir="4140000" algn="ctr" rotWithShape="0">
              <a:srgbClr val="000000">
                <a:alpha val="21000"/>
              </a:srgbClr>
            </a:outerShdw>
          </a:effectLst>
        </p:grpSpPr>
        <p:sp>
          <p:nvSpPr>
            <p:cNvPr id="60" name="Oval 59">
              <a:extLst>
                <a:ext uri="{FF2B5EF4-FFF2-40B4-BE49-F238E27FC236}">
                  <a16:creationId xmlns:a16="http://schemas.microsoft.com/office/drawing/2014/main" id="{8F136F76-AA66-4E77-8FF2-77011FBA35E1}"/>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1" name="TextBox 60">
              <a:extLst>
                <a:ext uri="{FF2B5EF4-FFF2-40B4-BE49-F238E27FC236}">
                  <a16:creationId xmlns:a16="http://schemas.microsoft.com/office/drawing/2014/main" id="{F095C84F-93D7-4905-B684-B958D94E8AED}"/>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62" name="Group 61">
            <a:extLst>
              <a:ext uri="{FF2B5EF4-FFF2-40B4-BE49-F238E27FC236}">
                <a16:creationId xmlns:a16="http://schemas.microsoft.com/office/drawing/2014/main" id="{0EAC9921-74FC-43AD-8853-CBFB186DF260}"/>
              </a:ext>
            </a:extLst>
          </p:cNvPr>
          <p:cNvGrpSpPr/>
          <p:nvPr/>
        </p:nvGrpSpPr>
        <p:grpSpPr>
          <a:xfrm>
            <a:off x="846894" y="3757699"/>
            <a:ext cx="418950" cy="288945"/>
            <a:chOff x="2279393" y="3052881"/>
            <a:chExt cx="446198" cy="307738"/>
          </a:xfrm>
          <a:effectLst>
            <a:outerShdw blurRad="25400" dir="4140000" algn="ctr" rotWithShape="0">
              <a:srgbClr val="000000">
                <a:alpha val="21000"/>
              </a:srgbClr>
            </a:outerShdw>
          </a:effectLst>
        </p:grpSpPr>
        <p:sp>
          <p:nvSpPr>
            <p:cNvPr id="63" name="Oval 62">
              <a:extLst>
                <a:ext uri="{FF2B5EF4-FFF2-40B4-BE49-F238E27FC236}">
                  <a16:creationId xmlns:a16="http://schemas.microsoft.com/office/drawing/2014/main" id="{B629B964-99B4-4D2F-8BD0-04E8CDCDF9B0}"/>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4" name="TextBox 63">
              <a:extLst>
                <a:ext uri="{FF2B5EF4-FFF2-40B4-BE49-F238E27FC236}">
                  <a16:creationId xmlns:a16="http://schemas.microsoft.com/office/drawing/2014/main" id="{BE438A6D-BE4F-444E-A0A4-2A0EFAAE969A}"/>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70" name="Group 69">
            <a:extLst>
              <a:ext uri="{FF2B5EF4-FFF2-40B4-BE49-F238E27FC236}">
                <a16:creationId xmlns:a16="http://schemas.microsoft.com/office/drawing/2014/main" id="{CE399E8D-C69A-4F2B-B31E-7E0F6BD596DE}"/>
              </a:ext>
            </a:extLst>
          </p:cNvPr>
          <p:cNvGrpSpPr/>
          <p:nvPr/>
        </p:nvGrpSpPr>
        <p:grpSpPr>
          <a:xfrm>
            <a:off x="1165745" y="3757699"/>
            <a:ext cx="418950" cy="288945"/>
            <a:chOff x="2279393" y="3052881"/>
            <a:chExt cx="446198" cy="307738"/>
          </a:xfrm>
          <a:effectLst>
            <a:outerShdw blurRad="25400" dir="4140000" algn="ctr" rotWithShape="0">
              <a:srgbClr val="000000">
                <a:alpha val="21000"/>
              </a:srgbClr>
            </a:outerShdw>
          </a:effectLst>
        </p:grpSpPr>
        <p:sp>
          <p:nvSpPr>
            <p:cNvPr id="71" name="Oval 70">
              <a:extLst>
                <a:ext uri="{FF2B5EF4-FFF2-40B4-BE49-F238E27FC236}">
                  <a16:creationId xmlns:a16="http://schemas.microsoft.com/office/drawing/2014/main" id="{CFD4669D-480A-45BE-9A28-5C3468457026}"/>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2" name="TextBox 71">
              <a:extLst>
                <a:ext uri="{FF2B5EF4-FFF2-40B4-BE49-F238E27FC236}">
                  <a16:creationId xmlns:a16="http://schemas.microsoft.com/office/drawing/2014/main" id="{CD24A649-81EF-425F-86C2-4F56F7A55E51}"/>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88" name="Group 87">
            <a:extLst>
              <a:ext uri="{FF2B5EF4-FFF2-40B4-BE49-F238E27FC236}">
                <a16:creationId xmlns:a16="http://schemas.microsoft.com/office/drawing/2014/main" id="{C323375F-4036-4DAC-9B10-36E40C521255}"/>
              </a:ext>
            </a:extLst>
          </p:cNvPr>
          <p:cNvGrpSpPr/>
          <p:nvPr/>
        </p:nvGrpSpPr>
        <p:grpSpPr>
          <a:xfrm>
            <a:off x="2504996" y="3757760"/>
            <a:ext cx="349055" cy="290319"/>
            <a:chOff x="2314065" y="3052881"/>
            <a:chExt cx="369998" cy="307738"/>
          </a:xfrm>
          <a:effectLst>
            <a:outerShdw blurRad="12700" dir="4140000" algn="ctr" rotWithShape="0">
              <a:srgbClr val="000000">
                <a:alpha val="21000"/>
              </a:srgbClr>
            </a:outerShdw>
          </a:effectLst>
        </p:grpSpPr>
        <p:sp>
          <p:nvSpPr>
            <p:cNvPr id="89" name="Oval 88">
              <a:extLst>
                <a:ext uri="{FF2B5EF4-FFF2-40B4-BE49-F238E27FC236}">
                  <a16:creationId xmlns:a16="http://schemas.microsoft.com/office/drawing/2014/main" id="{58CEB17D-6CE2-4E3D-A164-7F803094B1F8}"/>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0" name="TextBox 89">
              <a:extLst>
                <a:ext uri="{FF2B5EF4-FFF2-40B4-BE49-F238E27FC236}">
                  <a16:creationId xmlns:a16="http://schemas.microsoft.com/office/drawing/2014/main" id="{0A923021-C690-4574-8090-5023B06248E9}"/>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sp>
        <p:nvSpPr>
          <p:cNvPr id="5" name="TextBox 4">
            <a:extLst>
              <a:ext uri="{FF2B5EF4-FFF2-40B4-BE49-F238E27FC236}">
                <a16:creationId xmlns:a16="http://schemas.microsoft.com/office/drawing/2014/main" id="{2E35B026-DF76-4678-87FD-DC63AE055B4C}"/>
              </a:ext>
            </a:extLst>
          </p:cNvPr>
          <p:cNvSpPr txBox="1"/>
          <p:nvPr/>
        </p:nvSpPr>
        <p:spPr>
          <a:xfrm>
            <a:off x="5452306" y="3736757"/>
            <a:ext cx="355107" cy="400110"/>
          </a:xfrm>
          <a:prstGeom prst="rect">
            <a:avLst/>
          </a:prstGeom>
          <a:noFill/>
        </p:spPr>
        <p:txBody>
          <a:bodyPr wrap="square" rtlCol="0">
            <a:spAutoFit/>
          </a:bodyPr>
          <a:lstStyle/>
          <a:p>
            <a:pPr algn="ctr"/>
            <a:r>
              <a:rPr lang="en-GB" sz="2000" dirty="0">
                <a:solidFill>
                  <a:srgbClr val="32B3A2"/>
                </a:solidFill>
              </a:rPr>
              <a:t>7</a:t>
            </a:r>
          </a:p>
        </p:txBody>
      </p:sp>
      <p:sp>
        <p:nvSpPr>
          <p:cNvPr id="179" name="TextBox 178">
            <a:extLst>
              <a:ext uri="{FF2B5EF4-FFF2-40B4-BE49-F238E27FC236}">
                <a16:creationId xmlns:a16="http://schemas.microsoft.com/office/drawing/2014/main" id="{E561BA55-A806-481F-9228-2CC3DCDEA243}"/>
              </a:ext>
            </a:extLst>
          </p:cNvPr>
          <p:cNvSpPr txBox="1"/>
          <p:nvPr/>
        </p:nvSpPr>
        <p:spPr>
          <a:xfrm>
            <a:off x="5452306" y="4124230"/>
            <a:ext cx="355107" cy="400110"/>
          </a:xfrm>
          <a:prstGeom prst="rect">
            <a:avLst/>
          </a:prstGeom>
          <a:noFill/>
        </p:spPr>
        <p:txBody>
          <a:bodyPr wrap="square" rtlCol="0">
            <a:spAutoFit/>
          </a:bodyPr>
          <a:lstStyle/>
          <a:p>
            <a:pPr algn="ctr"/>
            <a:r>
              <a:rPr lang="en-GB" sz="2000" dirty="0">
                <a:solidFill>
                  <a:srgbClr val="32B3A2"/>
                </a:solidFill>
              </a:rPr>
              <a:t>2</a:t>
            </a:r>
          </a:p>
        </p:txBody>
      </p:sp>
      <p:sp>
        <p:nvSpPr>
          <p:cNvPr id="180" name="TextBox 179">
            <a:extLst>
              <a:ext uri="{FF2B5EF4-FFF2-40B4-BE49-F238E27FC236}">
                <a16:creationId xmlns:a16="http://schemas.microsoft.com/office/drawing/2014/main" id="{16A28517-B63A-49A6-B2B6-92A2F152E1E0}"/>
              </a:ext>
            </a:extLst>
          </p:cNvPr>
          <p:cNvSpPr txBox="1"/>
          <p:nvPr/>
        </p:nvSpPr>
        <p:spPr>
          <a:xfrm>
            <a:off x="5933541" y="3724120"/>
            <a:ext cx="355107" cy="400110"/>
          </a:xfrm>
          <a:prstGeom prst="rect">
            <a:avLst/>
          </a:prstGeom>
          <a:noFill/>
        </p:spPr>
        <p:txBody>
          <a:bodyPr wrap="square" rtlCol="0">
            <a:spAutoFit/>
          </a:bodyPr>
          <a:lstStyle/>
          <a:p>
            <a:pPr algn="ctr"/>
            <a:r>
              <a:rPr lang="en-GB" sz="2000" dirty="0">
                <a:solidFill>
                  <a:srgbClr val="F9B000"/>
                </a:solidFill>
              </a:rPr>
              <a:t>5</a:t>
            </a:r>
          </a:p>
        </p:txBody>
      </p:sp>
      <p:sp>
        <p:nvSpPr>
          <p:cNvPr id="181" name="TextBox 180">
            <a:extLst>
              <a:ext uri="{FF2B5EF4-FFF2-40B4-BE49-F238E27FC236}">
                <a16:creationId xmlns:a16="http://schemas.microsoft.com/office/drawing/2014/main" id="{7D983B6B-EE0E-44E1-8CCC-D3CA148B9D7D}"/>
              </a:ext>
            </a:extLst>
          </p:cNvPr>
          <p:cNvSpPr txBox="1"/>
          <p:nvPr/>
        </p:nvSpPr>
        <p:spPr>
          <a:xfrm>
            <a:off x="5933541" y="4124230"/>
            <a:ext cx="355107" cy="400110"/>
          </a:xfrm>
          <a:prstGeom prst="rect">
            <a:avLst/>
          </a:prstGeom>
          <a:noFill/>
        </p:spPr>
        <p:txBody>
          <a:bodyPr wrap="square" rtlCol="0">
            <a:spAutoFit/>
          </a:bodyPr>
          <a:lstStyle/>
          <a:p>
            <a:pPr algn="ctr"/>
            <a:r>
              <a:rPr lang="en-GB" sz="2000" dirty="0">
                <a:solidFill>
                  <a:srgbClr val="F9B000"/>
                </a:solidFill>
              </a:rPr>
              <a:t>8</a:t>
            </a:r>
          </a:p>
        </p:txBody>
      </p:sp>
      <p:sp>
        <p:nvSpPr>
          <p:cNvPr id="182" name="TextBox 181">
            <a:extLst>
              <a:ext uri="{FF2B5EF4-FFF2-40B4-BE49-F238E27FC236}">
                <a16:creationId xmlns:a16="http://schemas.microsoft.com/office/drawing/2014/main" id="{938A61B5-84D8-4ADA-BC16-CFC9B521D2DE}"/>
              </a:ext>
            </a:extLst>
          </p:cNvPr>
          <p:cNvSpPr txBox="1"/>
          <p:nvPr/>
        </p:nvSpPr>
        <p:spPr>
          <a:xfrm>
            <a:off x="6405898" y="3749394"/>
            <a:ext cx="355107" cy="400110"/>
          </a:xfrm>
          <a:prstGeom prst="rect">
            <a:avLst/>
          </a:prstGeom>
          <a:noFill/>
        </p:spPr>
        <p:txBody>
          <a:bodyPr wrap="square" rtlCol="0">
            <a:spAutoFit/>
          </a:bodyPr>
          <a:lstStyle/>
          <a:p>
            <a:pPr algn="ctr"/>
            <a:r>
              <a:rPr lang="en-GB" sz="2000" dirty="0">
                <a:solidFill>
                  <a:srgbClr val="E61F67"/>
                </a:solidFill>
              </a:rPr>
              <a:t>0</a:t>
            </a:r>
          </a:p>
        </p:txBody>
      </p:sp>
      <p:sp>
        <p:nvSpPr>
          <p:cNvPr id="183" name="TextBox 182">
            <a:extLst>
              <a:ext uri="{FF2B5EF4-FFF2-40B4-BE49-F238E27FC236}">
                <a16:creationId xmlns:a16="http://schemas.microsoft.com/office/drawing/2014/main" id="{299ACD4E-31FD-441C-B240-651B20EA6377}"/>
              </a:ext>
            </a:extLst>
          </p:cNvPr>
          <p:cNvSpPr txBox="1"/>
          <p:nvPr/>
        </p:nvSpPr>
        <p:spPr>
          <a:xfrm>
            <a:off x="6405898" y="4124230"/>
            <a:ext cx="355107" cy="400110"/>
          </a:xfrm>
          <a:prstGeom prst="rect">
            <a:avLst/>
          </a:prstGeom>
          <a:noFill/>
        </p:spPr>
        <p:txBody>
          <a:bodyPr wrap="square" rtlCol="0">
            <a:spAutoFit/>
          </a:bodyPr>
          <a:lstStyle/>
          <a:p>
            <a:pPr algn="ctr"/>
            <a:r>
              <a:rPr lang="en-GB" sz="2000" dirty="0">
                <a:solidFill>
                  <a:srgbClr val="E61F67"/>
                </a:solidFill>
              </a:rPr>
              <a:t>4</a:t>
            </a:r>
          </a:p>
        </p:txBody>
      </p:sp>
      <p:grpSp>
        <p:nvGrpSpPr>
          <p:cNvPr id="47" name="ICONS">
            <a:extLst>
              <a:ext uri="{FF2B5EF4-FFF2-40B4-BE49-F238E27FC236}">
                <a16:creationId xmlns:a16="http://schemas.microsoft.com/office/drawing/2014/main" id="{B4C0763F-80DB-4579-B8C6-15E03BA13806}"/>
              </a:ext>
            </a:extLst>
          </p:cNvPr>
          <p:cNvGrpSpPr>
            <a:grpSpLocks/>
          </p:cNvGrpSpPr>
          <p:nvPr/>
        </p:nvGrpSpPr>
        <p:grpSpPr bwMode="auto">
          <a:xfrm>
            <a:off x="7480300" y="620713"/>
            <a:ext cx="1238250" cy="865187"/>
            <a:chOff x="7480751" y="621486"/>
            <a:chExt cx="1238498" cy="864000"/>
          </a:xfrm>
        </p:grpSpPr>
        <p:pic>
          <p:nvPicPr>
            <p:cNvPr id="48" name="Assessment" hidden="1">
              <a:extLst>
                <a:ext uri="{FF2B5EF4-FFF2-40B4-BE49-F238E27FC236}">
                  <a16:creationId xmlns:a16="http://schemas.microsoft.com/office/drawing/2014/main" id="{D9E856E1-5171-40EE-83A3-36DBF47142A6}"/>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 name="Mental and Oral Starter" hidden="1">
              <a:extLst>
                <a:ext uri="{FF2B5EF4-FFF2-40B4-BE49-F238E27FC236}">
                  <a16:creationId xmlns:a16="http://schemas.microsoft.com/office/drawing/2014/main" id="{BAE5A071-51E2-4BD9-8A8C-ACA3798B675F}"/>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 name="Group Work" hidden="1">
              <a:extLst>
                <a:ext uri="{FF2B5EF4-FFF2-40B4-BE49-F238E27FC236}">
                  <a16:creationId xmlns:a16="http://schemas.microsoft.com/office/drawing/2014/main" id="{483A28B1-0183-4E30-AFD8-D7E245BCD5B4}"/>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Talking Partners" hidden="1">
              <a:extLst>
                <a:ext uri="{FF2B5EF4-FFF2-40B4-BE49-F238E27FC236}">
                  <a16:creationId xmlns:a16="http://schemas.microsoft.com/office/drawing/2014/main" id="{04FE3061-3549-4044-B6FE-465DBF049F89}"/>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Pairs" hidden="1">
              <a:extLst>
                <a:ext uri="{FF2B5EF4-FFF2-40B4-BE49-F238E27FC236}">
                  <a16:creationId xmlns:a16="http://schemas.microsoft.com/office/drawing/2014/main" id="{DBF75200-7EBE-4700-A461-BC24603DEC2C}"/>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 name="Individual Work" hidden="1">
              <a:extLst>
                <a:ext uri="{FF2B5EF4-FFF2-40B4-BE49-F238E27FC236}">
                  <a16:creationId xmlns:a16="http://schemas.microsoft.com/office/drawing/2014/main" id="{E0172E61-3F91-4C6E-9817-533D987CB4D4}"/>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 name="Whole Class">
              <a:extLst>
                <a:ext uri="{FF2B5EF4-FFF2-40B4-BE49-F238E27FC236}">
                  <a16:creationId xmlns:a16="http://schemas.microsoft.com/office/drawing/2014/main" id="{86D592F6-8C25-4EB1-A492-F6E06BC76CBC}"/>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7480751" y="621486"/>
              <a:ext cx="1238498"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07" name="Picture 4">
            <a:extLst>
              <a:ext uri="{FF2B5EF4-FFF2-40B4-BE49-F238E27FC236}">
                <a16:creationId xmlns:a16="http://schemas.microsoft.com/office/drawing/2014/main" id="{5E6930C3-4EB1-4088-B26C-297F705F149B}"/>
              </a:ext>
            </a:extLst>
          </p:cNvPr>
          <p:cNvPicPr>
            <a:picLocks noChangeAspect="1"/>
          </p:cNvPicPr>
          <p:nvPr/>
        </p:nvPicPr>
        <p:blipFill rotWithShape="1">
          <a:blip r:embed="rId10" cstate="screen">
            <a:extLst>
              <a:ext uri="{28A0092B-C50C-407E-A947-70E740481C1C}">
                <a14:useLocalDpi xmlns:a14="http://schemas.microsoft.com/office/drawing/2010/main"/>
              </a:ext>
            </a:extLst>
          </a:blip>
          <a:srcRect t="1" b="36782"/>
          <a:stretch/>
        </p:blipFill>
        <p:spPr bwMode="auto">
          <a:xfrm>
            <a:off x="6874865" y="2643940"/>
            <a:ext cx="1924052" cy="3477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 name="TextBox 101">
            <a:extLst>
              <a:ext uri="{FF2B5EF4-FFF2-40B4-BE49-F238E27FC236}">
                <a16:creationId xmlns:a16="http://schemas.microsoft.com/office/drawing/2014/main" id="{F22D0386-03DF-4F86-AAB3-A240C3BC74D1}"/>
              </a:ext>
            </a:extLst>
          </p:cNvPr>
          <p:cNvSpPr txBox="1"/>
          <p:nvPr/>
        </p:nvSpPr>
        <p:spPr>
          <a:xfrm>
            <a:off x="7111353" y="5445761"/>
            <a:ext cx="1285875" cy="495108"/>
          </a:xfrm>
          <a:prstGeom prst="rect">
            <a:avLst/>
          </a:prstGeom>
          <a:solidFill>
            <a:srgbClr val="AFDEF8"/>
          </a:solidFill>
          <a:ln w="28575">
            <a:solidFill>
              <a:schemeClr val="bg1"/>
            </a:solidFill>
          </a:ln>
        </p:spPr>
        <p:txBody>
          <a:bodyPr wrap="square" lIns="108000" tIns="108000" rIns="108000" bIns="108000" rtlCol="0">
            <a:spAutoFit/>
          </a:bodyPr>
          <a:lstStyle/>
          <a:p>
            <a:r>
              <a:rPr lang="en-GB" b="1" dirty="0"/>
              <a:t> 750 - 284</a:t>
            </a:r>
          </a:p>
        </p:txBody>
      </p:sp>
      <p:grpSp>
        <p:nvGrpSpPr>
          <p:cNvPr id="113" name="Group 112">
            <a:extLst>
              <a:ext uri="{FF2B5EF4-FFF2-40B4-BE49-F238E27FC236}">
                <a16:creationId xmlns:a16="http://schemas.microsoft.com/office/drawing/2014/main" id="{C3DDD8F6-6994-44E2-87DE-56425024AFC4}"/>
              </a:ext>
            </a:extLst>
          </p:cNvPr>
          <p:cNvGrpSpPr/>
          <p:nvPr/>
        </p:nvGrpSpPr>
        <p:grpSpPr>
          <a:xfrm>
            <a:off x="1484596" y="3757699"/>
            <a:ext cx="418950" cy="288945"/>
            <a:chOff x="2279393" y="3052881"/>
            <a:chExt cx="446198" cy="307738"/>
          </a:xfrm>
          <a:effectLst>
            <a:outerShdw blurRad="25400" dir="4140000" algn="ctr" rotWithShape="0">
              <a:srgbClr val="000000">
                <a:alpha val="21000"/>
              </a:srgbClr>
            </a:outerShdw>
          </a:effectLst>
        </p:grpSpPr>
        <p:sp>
          <p:nvSpPr>
            <p:cNvPr id="115" name="Oval 114">
              <a:extLst>
                <a:ext uri="{FF2B5EF4-FFF2-40B4-BE49-F238E27FC236}">
                  <a16:creationId xmlns:a16="http://schemas.microsoft.com/office/drawing/2014/main" id="{DB37A6D7-50EE-4DEB-81B4-FEDA5EA60BEC}"/>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7" name="TextBox 116">
              <a:extLst>
                <a:ext uri="{FF2B5EF4-FFF2-40B4-BE49-F238E27FC236}">
                  <a16:creationId xmlns:a16="http://schemas.microsoft.com/office/drawing/2014/main" id="{14B991EB-C596-4260-B5D9-D5995EE610EB}"/>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119" name="Group 118">
            <a:extLst>
              <a:ext uri="{FF2B5EF4-FFF2-40B4-BE49-F238E27FC236}">
                <a16:creationId xmlns:a16="http://schemas.microsoft.com/office/drawing/2014/main" id="{32FC49A2-92F0-4DEB-A866-BA824A1BF6FE}"/>
              </a:ext>
            </a:extLst>
          </p:cNvPr>
          <p:cNvGrpSpPr/>
          <p:nvPr/>
        </p:nvGrpSpPr>
        <p:grpSpPr>
          <a:xfrm>
            <a:off x="850060" y="4103208"/>
            <a:ext cx="418950" cy="288945"/>
            <a:chOff x="2279393" y="3052881"/>
            <a:chExt cx="446198" cy="307738"/>
          </a:xfrm>
          <a:effectLst>
            <a:outerShdw blurRad="25400" dir="4140000" algn="ctr" rotWithShape="0">
              <a:srgbClr val="000000">
                <a:alpha val="21000"/>
              </a:srgbClr>
            </a:outerShdw>
          </a:effectLst>
        </p:grpSpPr>
        <p:sp>
          <p:nvSpPr>
            <p:cNvPr id="121" name="Oval 120">
              <a:extLst>
                <a:ext uri="{FF2B5EF4-FFF2-40B4-BE49-F238E27FC236}">
                  <a16:creationId xmlns:a16="http://schemas.microsoft.com/office/drawing/2014/main" id="{A1479EDA-EC35-4AE7-ABDE-CD48A461320A}"/>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1" name="TextBox 130">
              <a:extLst>
                <a:ext uri="{FF2B5EF4-FFF2-40B4-BE49-F238E27FC236}">
                  <a16:creationId xmlns:a16="http://schemas.microsoft.com/office/drawing/2014/main" id="{811129F8-F492-4403-A110-3CBE3651C946}"/>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135" name="Group 134">
            <a:extLst>
              <a:ext uri="{FF2B5EF4-FFF2-40B4-BE49-F238E27FC236}">
                <a16:creationId xmlns:a16="http://schemas.microsoft.com/office/drawing/2014/main" id="{9F1030B9-5AA8-4D57-A524-6B31C647A76B}"/>
              </a:ext>
            </a:extLst>
          </p:cNvPr>
          <p:cNvGrpSpPr/>
          <p:nvPr/>
        </p:nvGrpSpPr>
        <p:grpSpPr>
          <a:xfrm>
            <a:off x="1803447" y="3757699"/>
            <a:ext cx="418950" cy="288945"/>
            <a:chOff x="2279393" y="3052881"/>
            <a:chExt cx="446198" cy="307738"/>
          </a:xfrm>
          <a:effectLst>
            <a:outerShdw blurRad="25400" dir="4140000" algn="ctr" rotWithShape="0">
              <a:srgbClr val="000000">
                <a:alpha val="21000"/>
              </a:srgbClr>
            </a:outerShdw>
          </a:effectLst>
        </p:grpSpPr>
        <p:sp>
          <p:nvSpPr>
            <p:cNvPr id="136" name="Oval 135">
              <a:extLst>
                <a:ext uri="{FF2B5EF4-FFF2-40B4-BE49-F238E27FC236}">
                  <a16:creationId xmlns:a16="http://schemas.microsoft.com/office/drawing/2014/main" id="{60D8F165-7075-490B-B759-044CEEA47EE1}"/>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7" name="TextBox 136">
              <a:extLst>
                <a:ext uri="{FF2B5EF4-FFF2-40B4-BE49-F238E27FC236}">
                  <a16:creationId xmlns:a16="http://schemas.microsoft.com/office/drawing/2014/main" id="{A8D9927F-0DE7-45D9-BCA0-41C04BCB50A2}"/>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138" name="Group 137">
            <a:extLst>
              <a:ext uri="{FF2B5EF4-FFF2-40B4-BE49-F238E27FC236}">
                <a16:creationId xmlns:a16="http://schemas.microsoft.com/office/drawing/2014/main" id="{70076EB6-308A-4209-8966-6C097D1135C0}"/>
              </a:ext>
            </a:extLst>
          </p:cNvPr>
          <p:cNvGrpSpPr/>
          <p:nvPr/>
        </p:nvGrpSpPr>
        <p:grpSpPr>
          <a:xfrm>
            <a:off x="2823913" y="3757760"/>
            <a:ext cx="349055" cy="290319"/>
            <a:chOff x="2314065" y="3052881"/>
            <a:chExt cx="369998" cy="307738"/>
          </a:xfrm>
          <a:effectLst>
            <a:outerShdw blurRad="12700" dir="4140000" algn="ctr" rotWithShape="0">
              <a:srgbClr val="000000">
                <a:alpha val="21000"/>
              </a:srgbClr>
            </a:outerShdw>
          </a:effectLst>
        </p:grpSpPr>
        <p:sp>
          <p:nvSpPr>
            <p:cNvPr id="139" name="Oval 138">
              <a:extLst>
                <a:ext uri="{FF2B5EF4-FFF2-40B4-BE49-F238E27FC236}">
                  <a16:creationId xmlns:a16="http://schemas.microsoft.com/office/drawing/2014/main" id="{678DE1F2-C7EE-479C-8D5F-25546B300CE2}"/>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0" name="TextBox 139">
              <a:extLst>
                <a:ext uri="{FF2B5EF4-FFF2-40B4-BE49-F238E27FC236}">
                  <a16:creationId xmlns:a16="http://schemas.microsoft.com/office/drawing/2014/main" id="{C5C9F7CD-E0D3-437D-B089-039EEA115E76}"/>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73" name="Group 72">
            <a:extLst>
              <a:ext uri="{FF2B5EF4-FFF2-40B4-BE49-F238E27FC236}">
                <a16:creationId xmlns:a16="http://schemas.microsoft.com/office/drawing/2014/main" id="{409CD72B-88D5-43C3-9D59-F0A46C9E8428}"/>
              </a:ext>
            </a:extLst>
          </p:cNvPr>
          <p:cNvGrpSpPr/>
          <p:nvPr/>
        </p:nvGrpSpPr>
        <p:grpSpPr>
          <a:xfrm>
            <a:off x="1178341" y="4100619"/>
            <a:ext cx="418950" cy="288945"/>
            <a:chOff x="2279393" y="3052881"/>
            <a:chExt cx="446198" cy="307738"/>
          </a:xfrm>
          <a:effectLst>
            <a:outerShdw blurRad="25400" dir="4140000" algn="ctr" rotWithShape="0">
              <a:srgbClr val="000000">
                <a:alpha val="21000"/>
              </a:srgbClr>
            </a:outerShdw>
          </a:effectLst>
        </p:grpSpPr>
        <p:sp>
          <p:nvSpPr>
            <p:cNvPr id="74" name="Oval 73">
              <a:extLst>
                <a:ext uri="{FF2B5EF4-FFF2-40B4-BE49-F238E27FC236}">
                  <a16:creationId xmlns:a16="http://schemas.microsoft.com/office/drawing/2014/main" id="{59A7E009-FE98-45F9-AAD9-E95AF99784EE}"/>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5" name="TextBox 74">
              <a:extLst>
                <a:ext uri="{FF2B5EF4-FFF2-40B4-BE49-F238E27FC236}">
                  <a16:creationId xmlns:a16="http://schemas.microsoft.com/office/drawing/2014/main" id="{1E07E07C-AFDB-4B24-B8D6-7A85C7FB1662}"/>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85" name="Group 84">
            <a:extLst>
              <a:ext uri="{FF2B5EF4-FFF2-40B4-BE49-F238E27FC236}">
                <a16:creationId xmlns:a16="http://schemas.microsoft.com/office/drawing/2014/main" id="{58E2BD4A-C420-4C3A-80C2-7B45C03B7E95}"/>
              </a:ext>
            </a:extLst>
          </p:cNvPr>
          <p:cNvGrpSpPr/>
          <p:nvPr/>
        </p:nvGrpSpPr>
        <p:grpSpPr>
          <a:xfrm>
            <a:off x="3143322" y="3757699"/>
            <a:ext cx="349055" cy="290319"/>
            <a:chOff x="2314065" y="3052881"/>
            <a:chExt cx="369998" cy="307738"/>
          </a:xfrm>
          <a:effectLst>
            <a:outerShdw blurRad="12700" dir="4140000" algn="ctr" rotWithShape="0">
              <a:srgbClr val="000000">
                <a:alpha val="21000"/>
              </a:srgbClr>
            </a:outerShdw>
          </a:effectLst>
        </p:grpSpPr>
        <p:sp>
          <p:nvSpPr>
            <p:cNvPr id="86" name="Oval 85">
              <a:extLst>
                <a:ext uri="{FF2B5EF4-FFF2-40B4-BE49-F238E27FC236}">
                  <a16:creationId xmlns:a16="http://schemas.microsoft.com/office/drawing/2014/main" id="{A20336B9-62D4-4583-B1F2-C595B71F51F1}"/>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7" name="TextBox 86">
              <a:extLst>
                <a:ext uri="{FF2B5EF4-FFF2-40B4-BE49-F238E27FC236}">
                  <a16:creationId xmlns:a16="http://schemas.microsoft.com/office/drawing/2014/main" id="{0409A4BF-6985-47DA-B368-1452E6113ABF}"/>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91" name="Group 90">
            <a:extLst>
              <a:ext uri="{FF2B5EF4-FFF2-40B4-BE49-F238E27FC236}">
                <a16:creationId xmlns:a16="http://schemas.microsoft.com/office/drawing/2014/main" id="{7FE27D94-B9C5-45F0-BF2B-A0754806E9BD}"/>
              </a:ext>
            </a:extLst>
          </p:cNvPr>
          <p:cNvGrpSpPr/>
          <p:nvPr/>
        </p:nvGrpSpPr>
        <p:grpSpPr>
          <a:xfrm>
            <a:off x="2182173" y="4078066"/>
            <a:ext cx="349055" cy="290319"/>
            <a:chOff x="2314065" y="3052881"/>
            <a:chExt cx="369998" cy="307738"/>
          </a:xfrm>
          <a:effectLst>
            <a:outerShdw blurRad="12700" dir="4140000" algn="ctr" rotWithShape="0">
              <a:srgbClr val="000000">
                <a:alpha val="21000"/>
              </a:srgbClr>
            </a:outerShdw>
          </a:effectLst>
        </p:grpSpPr>
        <p:sp>
          <p:nvSpPr>
            <p:cNvPr id="92" name="Oval 91">
              <a:extLst>
                <a:ext uri="{FF2B5EF4-FFF2-40B4-BE49-F238E27FC236}">
                  <a16:creationId xmlns:a16="http://schemas.microsoft.com/office/drawing/2014/main" id="{795208FC-A8F8-42F8-A211-B9C138835C28}"/>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3" name="TextBox 92">
              <a:extLst>
                <a:ext uri="{FF2B5EF4-FFF2-40B4-BE49-F238E27FC236}">
                  <a16:creationId xmlns:a16="http://schemas.microsoft.com/office/drawing/2014/main" id="{A1798F9F-A262-4FCD-A88F-545777B8884C}"/>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cxnSp>
        <p:nvCxnSpPr>
          <p:cNvPr id="65" name="Straight Connector 64">
            <a:extLst>
              <a:ext uri="{FF2B5EF4-FFF2-40B4-BE49-F238E27FC236}">
                <a16:creationId xmlns:a16="http://schemas.microsoft.com/office/drawing/2014/main" id="{E621399C-2325-45D8-8C37-1A35F7CE2C26}"/>
              </a:ext>
            </a:extLst>
          </p:cNvPr>
          <p:cNvCxnSpPr/>
          <p:nvPr/>
        </p:nvCxnSpPr>
        <p:spPr>
          <a:xfrm flipV="1">
            <a:off x="2223377" y="4109186"/>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7" name="Straight Arrow Connector 66">
            <a:extLst>
              <a:ext uri="{FF2B5EF4-FFF2-40B4-BE49-F238E27FC236}">
                <a16:creationId xmlns:a16="http://schemas.microsoft.com/office/drawing/2014/main" id="{5E5D7C9B-95B4-461A-983C-AF03641AA1A0}"/>
              </a:ext>
            </a:extLst>
          </p:cNvPr>
          <p:cNvCxnSpPr>
            <a:cxnSpLocks/>
          </p:cNvCxnSpPr>
          <p:nvPr/>
        </p:nvCxnSpPr>
        <p:spPr>
          <a:xfrm>
            <a:off x="2566476" y="4246788"/>
            <a:ext cx="962185"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nvGrpSpPr>
          <p:cNvPr id="68" name="Group 67">
            <a:extLst>
              <a:ext uri="{FF2B5EF4-FFF2-40B4-BE49-F238E27FC236}">
                <a16:creationId xmlns:a16="http://schemas.microsoft.com/office/drawing/2014/main" id="{9E9EFEFC-0E8D-4F2D-99F5-AEE7543EF5C2}"/>
              </a:ext>
            </a:extLst>
          </p:cNvPr>
          <p:cNvGrpSpPr/>
          <p:nvPr/>
        </p:nvGrpSpPr>
        <p:grpSpPr bwMode="auto">
          <a:xfrm>
            <a:off x="3541527" y="3747332"/>
            <a:ext cx="269671" cy="272800"/>
            <a:chOff x="2361864" y="3068569"/>
            <a:chExt cx="269638" cy="273000"/>
          </a:xfrm>
          <a:effectLst>
            <a:outerShdw blurRad="12700" dir="4140000" algn="ctr" rotWithShape="0">
              <a:srgbClr val="000000">
                <a:alpha val="21000"/>
              </a:srgbClr>
            </a:outerShdw>
          </a:effectLst>
        </p:grpSpPr>
        <p:sp>
          <p:nvSpPr>
            <p:cNvPr id="69" name="Oval 68">
              <a:extLst>
                <a:ext uri="{FF2B5EF4-FFF2-40B4-BE49-F238E27FC236}">
                  <a16:creationId xmlns:a16="http://schemas.microsoft.com/office/drawing/2014/main" id="{9B93E341-B078-4A48-8F4E-026DA3F9459D}"/>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9" name="TextBox 78">
              <a:extLst>
                <a:ext uri="{FF2B5EF4-FFF2-40B4-BE49-F238E27FC236}">
                  <a16:creationId xmlns:a16="http://schemas.microsoft.com/office/drawing/2014/main" id="{9B980329-316B-434B-9D2A-D0A8D302DA6B}"/>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80" name="Group 79">
            <a:extLst>
              <a:ext uri="{FF2B5EF4-FFF2-40B4-BE49-F238E27FC236}">
                <a16:creationId xmlns:a16="http://schemas.microsoft.com/office/drawing/2014/main" id="{50748449-F765-4E2F-ADF4-AF4AC0C70809}"/>
              </a:ext>
            </a:extLst>
          </p:cNvPr>
          <p:cNvGrpSpPr/>
          <p:nvPr/>
        </p:nvGrpSpPr>
        <p:grpSpPr bwMode="auto">
          <a:xfrm>
            <a:off x="3855909" y="3747332"/>
            <a:ext cx="269671" cy="272800"/>
            <a:chOff x="2361864" y="3068569"/>
            <a:chExt cx="269638" cy="273000"/>
          </a:xfrm>
          <a:effectLst>
            <a:outerShdw blurRad="12700" dir="4140000" algn="ctr" rotWithShape="0">
              <a:srgbClr val="000000">
                <a:alpha val="21000"/>
              </a:srgbClr>
            </a:outerShdw>
          </a:effectLst>
        </p:grpSpPr>
        <p:sp>
          <p:nvSpPr>
            <p:cNvPr id="81" name="Oval 80">
              <a:extLst>
                <a:ext uri="{FF2B5EF4-FFF2-40B4-BE49-F238E27FC236}">
                  <a16:creationId xmlns:a16="http://schemas.microsoft.com/office/drawing/2014/main" id="{1D2F6237-3BF1-4B74-AFE0-32492668B519}"/>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2" name="TextBox 81">
              <a:extLst>
                <a:ext uri="{FF2B5EF4-FFF2-40B4-BE49-F238E27FC236}">
                  <a16:creationId xmlns:a16="http://schemas.microsoft.com/office/drawing/2014/main" id="{629983F6-CE63-4114-820F-BEC745B18445}"/>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83" name="Group 82">
            <a:extLst>
              <a:ext uri="{FF2B5EF4-FFF2-40B4-BE49-F238E27FC236}">
                <a16:creationId xmlns:a16="http://schemas.microsoft.com/office/drawing/2014/main" id="{BD556A18-D329-4A78-800E-E9EE303BD5C4}"/>
              </a:ext>
            </a:extLst>
          </p:cNvPr>
          <p:cNvGrpSpPr/>
          <p:nvPr/>
        </p:nvGrpSpPr>
        <p:grpSpPr bwMode="auto">
          <a:xfrm>
            <a:off x="4170291" y="3747332"/>
            <a:ext cx="269671" cy="272800"/>
            <a:chOff x="2361864" y="3068569"/>
            <a:chExt cx="269638" cy="273000"/>
          </a:xfrm>
          <a:effectLst>
            <a:outerShdw blurRad="12700" dir="4140000" algn="ctr" rotWithShape="0">
              <a:srgbClr val="000000">
                <a:alpha val="21000"/>
              </a:srgbClr>
            </a:outerShdw>
          </a:effectLst>
        </p:grpSpPr>
        <p:sp>
          <p:nvSpPr>
            <p:cNvPr id="84" name="Oval 83">
              <a:extLst>
                <a:ext uri="{FF2B5EF4-FFF2-40B4-BE49-F238E27FC236}">
                  <a16:creationId xmlns:a16="http://schemas.microsoft.com/office/drawing/2014/main" id="{06E8316B-FAAB-43C4-9175-5AD6CB89D708}"/>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4" name="TextBox 93">
              <a:extLst>
                <a:ext uri="{FF2B5EF4-FFF2-40B4-BE49-F238E27FC236}">
                  <a16:creationId xmlns:a16="http://schemas.microsoft.com/office/drawing/2014/main" id="{291BA611-0835-4827-B877-CA981AB5F5EA}"/>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95" name="Group 94">
            <a:extLst>
              <a:ext uri="{FF2B5EF4-FFF2-40B4-BE49-F238E27FC236}">
                <a16:creationId xmlns:a16="http://schemas.microsoft.com/office/drawing/2014/main" id="{1DEAC2CA-A237-4BC7-AC69-434CC31EF54F}"/>
              </a:ext>
            </a:extLst>
          </p:cNvPr>
          <p:cNvGrpSpPr/>
          <p:nvPr/>
        </p:nvGrpSpPr>
        <p:grpSpPr bwMode="auto">
          <a:xfrm>
            <a:off x="4484673" y="3747332"/>
            <a:ext cx="269671" cy="272800"/>
            <a:chOff x="2361864" y="3068569"/>
            <a:chExt cx="269638" cy="273000"/>
          </a:xfrm>
          <a:effectLst>
            <a:outerShdw blurRad="12700" dir="4140000" algn="ctr" rotWithShape="0">
              <a:srgbClr val="000000">
                <a:alpha val="21000"/>
              </a:srgbClr>
            </a:outerShdw>
          </a:effectLst>
        </p:grpSpPr>
        <p:sp>
          <p:nvSpPr>
            <p:cNvPr id="96" name="Oval 95">
              <a:extLst>
                <a:ext uri="{FF2B5EF4-FFF2-40B4-BE49-F238E27FC236}">
                  <a16:creationId xmlns:a16="http://schemas.microsoft.com/office/drawing/2014/main" id="{E6979BA9-3FF1-4679-AD91-B6D7B67E80EB}"/>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7" name="TextBox 96">
              <a:extLst>
                <a:ext uri="{FF2B5EF4-FFF2-40B4-BE49-F238E27FC236}">
                  <a16:creationId xmlns:a16="http://schemas.microsoft.com/office/drawing/2014/main" id="{407CA22C-4116-43F4-AB0C-9C684557EA05}"/>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98" name="Group 97">
            <a:extLst>
              <a:ext uri="{FF2B5EF4-FFF2-40B4-BE49-F238E27FC236}">
                <a16:creationId xmlns:a16="http://schemas.microsoft.com/office/drawing/2014/main" id="{CB18F96E-682D-4755-9640-491D4C5E2E59}"/>
              </a:ext>
            </a:extLst>
          </p:cNvPr>
          <p:cNvGrpSpPr/>
          <p:nvPr/>
        </p:nvGrpSpPr>
        <p:grpSpPr bwMode="auto">
          <a:xfrm>
            <a:off x="3535769" y="4049890"/>
            <a:ext cx="269671" cy="272800"/>
            <a:chOff x="2361864" y="3068569"/>
            <a:chExt cx="269638" cy="273000"/>
          </a:xfrm>
          <a:effectLst>
            <a:outerShdw blurRad="12700" dir="4140000" algn="ctr" rotWithShape="0">
              <a:srgbClr val="000000">
                <a:alpha val="21000"/>
              </a:srgbClr>
            </a:outerShdw>
          </a:effectLst>
        </p:grpSpPr>
        <p:sp>
          <p:nvSpPr>
            <p:cNvPr id="99" name="Oval 98">
              <a:extLst>
                <a:ext uri="{FF2B5EF4-FFF2-40B4-BE49-F238E27FC236}">
                  <a16:creationId xmlns:a16="http://schemas.microsoft.com/office/drawing/2014/main" id="{9FBBD6BA-6787-44C9-8A37-D0C8B9198233}"/>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0" name="TextBox 99">
              <a:extLst>
                <a:ext uri="{FF2B5EF4-FFF2-40B4-BE49-F238E27FC236}">
                  <a16:creationId xmlns:a16="http://schemas.microsoft.com/office/drawing/2014/main" id="{447A964C-C7FC-4DF5-A393-B7A2843DCA22}"/>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05" name="Group 104">
            <a:extLst>
              <a:ext uri="{FF2B5EF4-FFF2-40B4-BE49-F238E27FC236}">
                <a16:creationId xmlns:a16="http://schemas.microsoft.com/office/drawing/2014/main" id="{8D561C5C-87EF-49CB-AE43-C9652BC734F6}"/>
              </a:ext>
            </a:extLst>
          </p:cNvPr>
          <p:cNvGrpSpPr/>
          <p:nvPr/>
        </p:nvGrpSpPr>
        <p:grpSpPr bwMode="auto">
          <a:xfrm>
            <a:off x="3840941" y="4049890"/>
            <a:ext cx="269671" cy="272800"/>
            <a:chOff x="2361864" y="3068569"/>
            <a:chExt cx="269638" cy="273000"/>
          </a:xfrm>
          <a:effectLst>
            <a:outerShdw blurRad="12700" dir="4140000" algn="ctr" rotWithShape="0">
              <a:srgbClr val="000000">
                <a:alpha val="21000"/>
              </a:srgbClr>
            </a:outerShdw>
          </a:effectLst>
        </p:grpSpPr>
        <p:sp>
          <p:nvSpPr>
            <p:cNvPr id="106" name="Oval 105">
              <a:extLst>
                <a:ext uri="{FF2B5EF4-FFF2-40B4-BE49-F238E27FC236}">
                  <a16:creationId xmlns:a16="http://schemas.microsoft.com/office/drawing/2014/main" id="{EC2D7BD4-1A65-4A28-9E9D-A91B4B1670EB}"/>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8" name="TextBox 107">
              <a:extLst>
                <a:ext uri="{FF2B5EF4-FFF2-40B4-BE49-F238E27FC236}">
                  <a16:creationId xmlns:a16="http://schemas.microsoft.com/office/drawing/2014/main" id="{5F749C6F-0365-4336-97C7-77141754A29F}"/>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09" name="Group 108">
            <a:extLst>
              <a:ext uri="{FF2B5EF4-FFF2-40B4-BE49-F238E27FC236}">
                <a16:creationId xmlns:a16="http://schemas.microsoft.com/office/drawing/2014/main" id="{D5881172-2AE6-481C-B1E3-CE7006FB1C4E}"/>
              </a:ext>
            </a:extLst>
          </p:cNvPr>
          <p:cNvGrpSpPr/>
          <p:nvPr/>
        </p:nvGrpSpPr>
        <p:grpSpPr bwMode="auto">
          <a:xfrm>
            <a:off x="4155323" y="4049890"/>
            <a:ext cx="269671" cy="272800"/>
            <a:chOff x="2361864" y="3068569"/>
            <a:chExt cx="269638" cy="273000"/>
          </a:xfrm>
          <a:effectLst>
            <a:outerShdw blurRad="12700" dir="4140000" algn="ctr" rotWithShape="0">
              <a:srgbClr val="000000">
                <a:alpha val="21000"/>
              </a:srgbClr>
            </a:outerShdw>
          </a:effectLst>
        </p:grpSpPr>
        <p:sp>
          <p:nvSpPr>
            <p:cNvPr id="110" name="Oval 109">
              <a:extLst>
                <a:ext uri="{FF2B5EF4-FFF2-40B4-BE49-F238E27FC236}">
                  <a16:creationId xmlns:a16="http://schemas.microsoft.com/office/drawing/2014/main" id="{0EB8BD59-F649-4719-904A-62CD99F77539}"/>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1" name="TextBox 110">
              <a:extLst>
                <a:ext uri="{FF2B5EF4-FFF2-40B4-BE49-F238E27FC236}">
                  <a16:creationId xmlns:a16="http://schemas.microsoft.com/office/drawing/2014/main" id="{B8644577-4202-4B30-88EC-060D44F2C0CB}"/>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12" name="Group 111">
            <a:extLst>
              <a:ext uri="{FF2B5EF4-FFF2-40B4-BE49-F238E27FC236}">
                <a16:creationId xmlns:a16="http://schemas.microsoft.com/office/drawing/2014/main" id="{6DD8B2C4-9366-4582-91AE-836558B28B13}"/>
              </a:ext>
            </a:extLst>
          </p:cNvPr>
          <p:cNvGrpSpPr/>
          <p:nvPr/>
        </p:nvGrpSpPr>
        <p:grpSpPr bwMode="auto">
          <a:xfrm>
            <a:off x="4469705" y="4049890"/>
            <a:ext cx="269671" cy="272800"/>
            <a:chOff x="2361864" y="3068569"/>
            <a:chExt cx="269638" cy="273000"/>
          </a:xfrm>
          <a:effectLst>
            <a:outerShdw blurRad="12700" dir="4140000" algn="ctr" rotWithShape="0">
              <a:srgbClr val="000000">
                <a:alpha val="21000"/>
              </a:srgbClr>
            </a:outerShdw>
          </a:effectLst>
        </p:grpSpPr>
        <p:sp>
          <p:nvSpPr>
            <p:cNvPr id="114" name="Oval 113">
              <a:extLst>
                <a:ext uri="{FF2B5EF4-FFF2-40B4-BE49-F238E27FC236}">
                  <a16:creationId xmlns:a16="http://schemas.microsoft.com/office/drawing/2014/main" id="{DB924281-A8F8-4AC9-B787-CE15C613AFA3}"/>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6" name="TextBox 115">
              <a:extLst>
                <a:ext uri="{FF2B5EF4-FFF2-40B4-BE49-F238E27FC236}">
                  <a16:creationId xmlns:a16="http://schemas.microsoft.com/office/drawing/2014/main" id="{134D2E4E-3BE1-4883-AAB5-D249F8762810}"/>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18" name="Group 117">
            <a:extLst>
              <a:ext uri="{FF2B5EF4-FFF2-40B4-BE49-F238E27FC236}">
                <a16:creationId xmlns:a16="http://schemas.microsoft.com/office/drawing/2014/main" id="{D96641C6-D8CD-421F-BB8D-252769D9CFEF}"/>
              </a:ext>
            </a:extLst>
          </p:cNvPr>
          <p:cNvGrpSpPr/>
          <p:nvPr/>
        </p:nvGrpSpPr>
        <p:grpSpPr bwMode="auto">
          <a:xfrm>
            <a:off x="3542177" y="4360670"/>
            <a:ext cx="269671" cy="272800"/>
            <a:chOff x="2361864" y="3068569"/>
            <a:chExt cx="269638" cy="273000"/>
          </a:xfrm>
          <a:effectLst>
            <a:outerShdw blurRad="12700" dir="4140000" algn="ctr" rotWithShape="0">
              <a:srgbClr val="000000">
                <a:alpha val="21000"/>
              </a:srgbClr>
            </a:outerShdw>
          </a:effectLst>
        </p:grpSpPr>
        <p:sp>
          <p:nvSpPr>
            <p:cNvPr id="120" name="Oval 119">
              <a:extLst>
                <a:ext uri="{FF2B5EF4-FFF2-40B4-BE49-F238E27FC236}">
                  <a16:creationId xmlns:a16="http://schemas.microsoft.com/office/drawing/2014/main" id="{7A705DE6-8691-47F2-A10B-9A8109358C82}"/>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2" name="TextBox 121">
              <a:extLst>
                <a:ext uri="{FF2B5EF4-FFF2-40B4-BE49-F238E27FC236}">
                  <a16:creationId xmlns:a16="http://schemas.microsoft.com/office/drawing/2014/main" id="{592BA2CD-810E-4F22-B8FF-BD62BE8C397B}"/>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23" name="Group 122">
            <a:extLst>
              <a:ext uri="{FF2B5EF4-FFF2-40B4-BE49-F238E27FC236}">
                <a16:creationId xmlns:a16="http://schemas.microsoft.com/office/drawing/2014/main" id="{2DAFCF15-CA8B-4179-8635-8A0EC1F39B22}"/>
              </a:ext>
            </a:extLst>
          </p:cNvPr>
          <p:cNvGrpSpPr/>
          <p:nvPr/>
        </p:nvGrpSpPr>
        <p:grpSpPr bwMode="auto">
          <a:xfrm>
            <a:off x="3847349" y="4360670"/>
            <a:ext cx="269671" cy="272800"/>
            <a:chOff x="2361864" y="3068569"/>
            <a:chExt cx="269638" cy="273000"/>
          </a:xfrm>
          <a:effectLst>
            <a:outerShdw blurRad="12700" dir="4140000" algn="ctr" rotWithShape="0">
              <a:srgbClr val="000000">
                <a:alpha val="21000"/>
              </a:srgbClr>
            </a:outerShdw>
          </a:effectLst>
        </p:grpSpPr>
        <p:sp>
          <p:nvSpPr>
            <p:cNvPr id="124" name="Oval 123">
              <a:extLst>
                <a:ext uri="{FF2B5EF4-FFF2-40B4-BE49-F238E27FC236}">
                  <a16:creationId xmlns:a16="http://schemas.microsoft.com/office/drawing/2014/main" id="{A7526690-8A33-4B76-9068-438CABCE7E0E}"/>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5" name="TextBox 124">
              <a:extLst>
                <a:ext uri="{FF2B5EF4-FFF2-40B4-BE49-F238E27FC236}">
                  <a16:creationId xmlns:a16="http://schemas.microsoft.com/office/drawing/2014/main" id="{5281062B-4CA4-4763-9403-C220056A5975}"/>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sp>
        <p:nvSpPr>
          <p:cNvPr id="126" name="TextBox 125">
            <a:extLst>
              <a:ext uri="{FF2B5EF4-FFF2-40B4-BE49-F238E27FC236}">
                <a16:creationId xmlns:a16="http://schemas.microsoft.com/office/drawing/2014/main" id="{E66D5B4E-F026-4CD2-AE1E-8409C145DF24}"/>
              </a:ext>
            </a:extLst>
          </p:cNvPr>
          <p:cNvSpPr txBox="1"/>
          <p:nvPr/>
        </p:nvSpPr>
        <p:spPr>
          <a:xfrm>
            <a:off x="5869779" y="3720791"/>
            <a:ext cx="200801" cy="276999"/>
          </a:xfrm>
          <a:prstGeom prst="rect">
            <a:avLst/>
          </a:prstGeom>
          <a:noFill/>
        </p:spPr>
        <p:txBody>
          <a:bodyPr wrap="square" rtlCol="0">
            <a:spAutoFit/>
          </a:bodyPr>
          <a:lstStyle/>
          <a:p>
            <a:pPr algn="ctr"/>
            <a:r>
              <a:rPr lang="en-GB" sz="1200" dirty="0">
                <a:solidFill>
                  <a:srgbClr val="F9B000"/>
                </a:solidFill>
              </a:rPr>
              <a:t>4</a:t>
            </a:r>
          </a:p>
        </p:txBody>
      </p:sp>
      <p:cxnSp>
        <p:nvCxnSpPr>
          <p:cNvPr id="127" name="Straight Connector 126">
            <a:extLst>
              <a:ext uri="{FF2B5EF4-FFF2-40B4-BE49-F238E27FC236}">
                <a16:creationId xmlns:a16="http://schemas.microsoft.com/office/drawing/2014/main" id="{E3EC1E07-9BA3-4DDE-986B-4B753233226B}"/>
              </a:ext>
            </a:extLst>
          </p:cNvPr>
          <p:cNvCxnSpPr/>
          <p:nvPr/>
        </p:nvCxnSpPr>
        <p:spPr>
          <a:xfrm flipV="1">
            <a:off x="6005309" y="3807456"/>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28" name="TextBox 127">
            <a:extLst>
              <a:ext uri="{FF2B5EF4-FFF2-40B4-BE49-F238E27FC236}">
                <a16:creationId xmlns:a16="http://schemas.microsoft.com/office/drawing/2014/main" id="{265AF1BC-E7E9-4D68-89BF-8D7A80AA0330}"/>
              </a:ext>
            </a:extLst>
          </p:cNvPr>
          <p:cNvSpPr txBox="1"/>
          <p:nvPr/>
        </p:nvSpPr>
        <p:spPr>
          <a:xfrm>
            <a:off x="6342193" y="3720791"/>
            <a:ext cx="200801" cy="276999"/>
          </a:xfrm>
          <a:prstGeom prst="rect">
            <a:avLst/>
          </a:prstGeom>
          <a:noFill/>
        </p:spPr>
        <p:txBody>
          <a:bodyPr wrap="square" rtlCol="0">
            <a:spAutoFit/>
          </a:bodyPr>
          <a:lstStyle/>
          <a:p>
            <a:pPr algn="ctr"/>
            <a:r>
              <a:rPr lang="en-GB" sz="1200" dirty="0">
                <a:solidFill>
                  <a:srgbClr val="F9B000"/>
                </a:solidFill>
              </a:rPr>
              <a:t>1</a:t>
            </a:r>
          </a:p>
        </p:txBody>
      </p:sp>
      <p:cxnSp>
        <p:nvCxnSpPr>
          <p:cNvPr id="129" name="Straight Connector 128">
            <a:extLst>
              <a:ext uri="{FF2B5EF4-FFF2-40B4-BE49-F238E27FC236}">
                <a16:creationId xmlns:a16="http://schemas.microsoft.com/office/drawing/2014/main" id="{C5A57733-B0C1-46A2-A100-0B62E096AF5D}"/>
              </a:ext>
            </a:extLst>
          </p:cNvPr>
          <p:cNvCxnSpPr/>
          <p:nvPr/>
        </p:nvCxnSpPr>
        <p:spPr>
          <a:xfrm flipV="1">
            <a:off x="3528661" y="3744624"/>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0" name="Straight Connector 129">
            <a:extLst>
              <a:ext uri="{FF2B5EF4-FFF2-40B4-BE49-F238E27FC236}">
                <a16:creationId xmlns:a16="http://schemas.microsoft.com/office/drawing/2014/main" id="{1500D382-E127-4F63-BC40-3F7FC6B26BF7}"/>
              </a:ext>
            </a:extLst>
          </p:cNvPr>
          <p:cNvCxnSpPr/>
          <p:nvPr/>
        </p:nvCxnSpPr>
        <p:spPr>
          <a:xfrm flipV="1">
            <a:off x="3847349" y="3744623"/>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2" name="Straight Connector 131">
            <a:extLst>
              <a:ext uri="{FF2B5EF4-FFF2-40B4-BE49-F238E27FC236}">
                <a16:creationId xmlns:a16="http://schemas.microsoft.com/office/drawing/2014/main" id="{D38FA484-C0A5-400C-AD09-5AFD0599F172}"/>
              </a:ext>
            </a:extLst>
          </p:cNvPr>
          <p:cNvCxnSpPr/>
          <p:nvPr/>
        </p:nvCxnSpPr>
        <p:spPr>
          <a:xfrm flipV="1">
            <a:off x="4159641" y="3735950"/>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3" name="Straight Connector 132">
            <a:extLst>
              <a:ext uri="{FF2B5EF4-FFF2-40B4-BE49-F238E27FC236}">
                <a16:creationId xmlns:a16="http://schemas.microsoft.com/office/drawing/2014/main" id="{CA137176-3122-40BA-BF6D-5D7CF85ADC5C}"/>
              </a:ext>
            </a:extLst>
          </p:cNvPr>
          <p:cNvCxnSpPr/>
          <p:nvPr/>
        </p:nvCxnSpPr>
        <p:spPr>
          <a:xfrm flipV="1">
            <a:off x="4478329" y="3753299"/>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34" name="TextBox 133">
            <a:extLst>
              <a:ext uri="{FF2B5EF4-FFF2-40B4-BE49-F238E27FC236}">
                <a16:creationId xmlns:a16="http://schemas.microsoft.com/office/drawing/2014/main" id="{3C16E7C1-F020-4AA5-94BE-0A58C3E2EBF9}"/>
              </a:ext>
            </a:extLst>
          </p:cNvPr>
          <p:cNvSpPr txBox="1"/>
          <p:nvPr/>
        </p:nvSpPr>
        <p:spPr>
          <a:xfrm>
            <a:off x="6419874" y="4521040"/>
            <a:ext cx="355107" cy="400110"/>
          </a:xfrm>
          <a:prstGeom prst="rect">
            <a:avLst/>
          </a:prstGeom>
          <a:noFill/>
        </p:spPr>
        <p:txBody>
          <a:bodyPr wrap="square" rtlCol="0">
            <a:spAutoFit/>
          </a:bodyPr>
          <a:lstStyle/>
          <a:p>
            <a:pPr algn="ctr"/>
            <a:r>
              <a:rPr lang="en-GB" sz="2000" dirty="0">
                <a:solidFill>
                  <a:srgbClr val="E61F67"/>
                </a:solidFill>
              </a:rPr>
              <a:t>6</a:t>
            </a:r>
          </a:p>
        </p:txBody>
      </p:sp>
      <p:grpSp>
        <p:nvGrpSpPr>
          <p:cNvPr id="101" name="Group 100">
            <a:extLst>
              <a:ext uri="{FF2B5EF4-FFF2-40B4-BE49-F238E27FC236}">
                <a16:creationId xmlns:a16="http://schemas.microsoft.com/office/drawing/2014/main" id="{0AA48879-854D-4F24-BB76-35A89958B111}"/>
              </a:ext>
            </a:extLst>
          </p:cNvPr>
          <p:cNvGrpSpPr/>
          <p:nvPr/>
        </p:nvGrpSpPr>
        <p:grpSpPr>
          <a:xfrm>
            <a:off x="1496961" y="4100619"/>
            <a:ext cx="418950" cy="288945"/>
            <a:chOff x="2279393" y="3052881"/>
            <a:chExt cx="446198" cy="307738"/>
          </a:xfrm>
          <a:effectLst>
            <a:outerShdw blurRad="25400" dir="4140000" algn="ctr" rotWithShape="0">
              <a:srgbClr val="000000">
                <a:alpha val="21000"/>
              </a:srgbClr>
            </a:outerShdw>
          </a:effectLst>
        </p:grpSpPr>
        <p:sp>
          <p:nvSpPr>
            <p:cNvPr id="103" name="Oval 102">
              <a:extLst>
                <a:ext uri="{FF2B5EF4-FFF2-40B4-BE49-F238E27FC236}">
                  <a16:creationId xmlns:a16="http://schemas.microsoft.com/office/drawing/2014/main" id="{EC24A881-6F07-4127-9F60-08BADC9FB805}"/>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4" name="TextBox 103">
              <a:extLst>
                <a:ext uri="{FF2B5EF4-FFF2-40B4-BE49-F238E27FC236}">
                  <a16:creationId xmlns:a16="http://schemas.microsoft.com/office/drawing/2014/main" id="{1369057E-AB30-4DC3-AA52-A3400626AF7F}"/>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spTree>
    <p:extLst>
      <p:ext uri="{BB962C8B-B14F-4D97-AF65-F5344CB8AC3E}">
        <p14:creationId xmlns:p14="http://schemas.microsoft.com/office/powerpoint/2010/main" val="33127455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fade">
                                      <p:cBhvr>
                                        <p:cTn id="7" dur="1000"/>
                                        <p:tgtEl>
                                          <p:spTgt spid="66"/>
                                        </p:tgtEl>
                                      </p:cBhvr>
                                    </p:animEffect>
                                    <p:anim calcmode="lin" valueType="num">
                                      <p:cBhvr>
                                        <p:cTn id="8" dur="1000" fill="hold"/>
                                        <p:tgtEl>
                                          <p:spTgt spid="66"/>
                                        </p:tgtEl>
                                        <p:attrNameLst>
                                          <p:attrName>ppt_x</p:attrName>
                                        </p:attrNameLst>
                                      </p:cBhvr>
                                      <p:tavLst>
                                        <p:tav tm="0">
                                          <p:val>
                                            <p:strVal val="#ppt_x"/>
                                          </p:val>
                                        </p:tav>
                                        <p:tav tm="100000">
                                          <p:val>
                                            <p:strVal val="#ppt_x"/>
                                          </p:val>
                                        </p:tav>
                                      </p:tavLst>
                                    </p:anim>
                                    <p:anim calcmode="lin" valueType="num">
                                      <p:cBhvr>
                                        <p:cTn id="9" dur="1000" fill="hold"/>
                                        <p:tgtEl>
                                          <p:spTgt spid="6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65"/>
                                        </p:tgtEl>
                                        <p:attrNameLst>
                                          <p:attrName>style.visibility</p:attrName>
                                        </p:attrNameLst>
                                      </p:cBhvr>
                                      <p:to>
                                        <p:strVal val="visible"/>
                                      </p:to>
                                    </p:set>
                                    <p:animEffect transition="in" filter="wipe(down)">
                                      <p:cBhvr>
                                        <p:cTn id="14" dur="500"/>
                                        <p:tgtEl>
                                          <p:spTgt spid="65"/>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nodeType="clickEffect">
                                  <p:stCondLst>
                                    <p:cond delay="0"/>
                                  </p:stCondLst>
                                  <p:childTnLst>
                                    <p:set>
                                      <p:cBhvr>
                                        <p:cTn id="18" dur="1" fill="hold">
                                          <p:stCondLst>
                                            <p:cond delay="0"/>
                                          </p:stCondLst>
                                        </p:cTn>
                                        <p:tgtEl>
                                          <p:spTgt spid="67"/>
                                        </p:tgtEl>
                                        <p:attrNameLst>
                                          <p:attrName>style.visibility</p:attrName>
                                        </p:attrNameLst>
                                      </p:cBhvr>
                                      <p:to>
                                        <p:strVal val="visible"/>
                                      </p:to>
                                    </p:set>
                                    <p:animEffect transition="in" filter="wipe(left)">
                                      <p:cBhvr>
                                        <p:cTn id="19" dur="500"/>
                                        <p:tgtEl>
                                          <p:spTgt spid="67"/>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68"/>
                                        </p:tgtEl>
                                        <p:attrNameLst>
                                          <p:attrName>style.visibility</p:attrName>
                                        </p:attrNameLst>
                                      </p:cBhvr>
                                      <p:to>
                                        <p:strVal val="visible"/>
                                      </p:to>
                                    </p:set>
                                    <p:animEffect transition="in" filter="fade">
                                      <p:cBhvr>
                                        <p:cTn id="24" dur="500"/>
                                        <p:tgtEl>
                                          <p:spTgt spid="68"/>
                                        </p:tgtEl>
                                      </p:cBhvr>
                                    </p:animEffect>
                                  </p:childTnLst>
                                </p:cTn>
                              </p:par>
                              <p:par>
                                <p:cTn id="25" presetID="10" presetClass="entr" presetSubtype="0" fill="hold" nodeType="withEffect">
                                  <p:stCondLst>
                                    <p:cond delay="0"/>
                                  </p:stCondLst>
                                  <p:childTnLst>
                                    <p:set>
                                      <p:cBhvr>
                                        <p:cTn id="26" dur="1" fill="hold">
                                          <p:stCondLst>
                                            <p:cond delay="0"/>
                                          </p:stCondLst>
                                        </p:cTn>
                                        <p:tgtEl>
                                          <p:spTgt spid="80"/>
                                        </p:tgtEl>
                                        <p:attrNameLst>
                                          <p:attrName>style.visibility</p:attrName>
                                        </p:attrNameLst>
                                      </p:cBhvr>
                                      <p:to>
                                        <p:strVal val="visible"/>
                                      </p:to>
                                    </p:set>
                                    <p:animEffect transition="in" filter="fade">
                                      <p:cBhvr>
                                        <p:cTn id="27" dur="500"/>
                                        <p:tgtEl>
                                          <p:spTgt spid="80"/>
                                        </p:tgtEl>
                                      </p:cBhvr>
                                    </p:animEffect>
                                  </p:childTnLst>
                                </p:cTn>
                              </p:par>
                              <p:par>
                                <p:cTn id="28" presetID="10" presetClass="entr" presetSubtype="0" fill="hold" nodeType="withEffect">
                                  <p:stCondLst>
                                    <p:cond delay="0"/>
                                  </p:stCondLst>
                                  <p:childTnLst>
                                    <p:set>
                                      <p:cBhvr>
                                        <p:cTn id="29" dur="1" fill="hold">
                                          <p:stCondLst>
                                            <p:cond delay="0"/>
                                          </p:stCondLst>
                                        </p:cTn>
                                        <p:tgtEl>
                                          <p:spTgt spid="83"/>
                                        </p:tgtEl>
                                        <p:attrNameLst>
                                          <p:attrName>style.visibility</p:attrName>
                                        </p:attrNameLst>
                                      </p:cBhvr>
                                      <p:to>
                                        <p:strVal val="visible"/>
                                      </p:to>
                                    </p:set>
                                    <p:animEffect transition="in" filter="fade">
                                      <p:cBhvr>
                                        <p:cTn id="30" dur="500"/>
                                        <p:tgtEl>
                                          <p:spTgt spid="83"/>
                                        </p:tgtEl>
                                      </p:cBhvr>
                                    </p:animEffect>
                                  </p:childTnLst>
                                </p:cTn>
                              </p:par>
                              <p:par>
                                <p:cTn id="31" presetID="10" presetClass="entr" presetSubtype="0" fill="hold" nodeType="withEffect">
                                  <p:stCondLst>
                                    <p:cond delay="0"/>
                                  </p:stCondLst>
                                  <p:childTnLst>
                                    <p:set>
                                      <p:cBhvr>
                                        <p:cTn id="32" dur="1" fill="hold">
                                          <p:stCondLst>
                                            <p:cond delay="0"/>
                                          </p:stCondLst>
                                        </p:cTn>
                                        <p:tgtEl>
                                          <p:spTgt spid="95"/>
                                        </p:tgtEl>
                                        <p:attrNameLst>
                                          <p:attrName>style.visibility</p:attrName>
                                        </p:attrNameLst>
                                      </p:cBhvr>
                                      <p:to>
                                        <p:strVal val="visible"/>
                                      </p:to>
                                    </p:set>
                                    <p:animEffect transition="in" filter="fade">
                                      <p:cBhvr>
                                        <p:cTn id="33" dur="500"/>
                                        <p:tgtEl>
                                          <p:spTgt spid="95"/>
                                        </p:tgtEl>
                                      </p:cBhvr>
                                    </p:animEffect>
                                  </p:childTnLst>
                                </p:cTn>
                              </p:par>
                              <p:par>
                                <p:cTn id="34" presetID="10" presetClass="entr" presetSubtype="0" fill="hold" nodeType="withEffect">
                                  <p:stCondLst>
                                    <p:cond delay="0"/>
                                  </p:stCondLst>
                                  <p:childTnLst>
                                    <p:set>
                                      <p:cBhvr>
                                        <p:cTn id="35" dur="1" fill="hold">
                                          <p:stCondLst>
                                            <p:cond delay="0"/>
                                          </p:stCondLst>
                                        </p:cTn>
                                        <p:tgtEl>
                                          <p:spTgt spid="98"/>
                                        </p:tgtEl>
                                        <p:attrNameLst>
                                          <p:attrName>style.visibility</p:attrName>
                                        </p:attrNameLst>
                                      </p:cBhvr>
                                      <p:to>
                                        <p:strVal val="visible"/>
                                      </p:to>
                                    </p:set>
                                    <p:animEffect transition="in" filter="fade">
                                      <p:cBhvr>
                                        <p:cTn id="36" dur="500"/>
                                        <p:tgtEl>
                                          <p:spTgt spid="98"/>
                                        </p:tgtEl>
                                      </p:cBhvr>
                                    </p:animEffect>
                                  </p:childTnLst>
                                </p:cTn>
                              </p:par>
                              <p:par>
                                <p:cTn id="37" presetID="10" presetClass="entr" presetSubtype="0" fill="hold" nodeType="withEffect">
                                  <p:stCondLst>
                                    <p:cond delay="0"/>
                                  </p:stCondLst>
                                  <p:childTnLst>
                                    <p:set>
                                      <p:cBhvr>
                                        <p:cTn id="38" dur="1" fill="hold">
                                          <p:stCondLst>
                                            <p:cond delay="0"/>
                                          </p:stCondLst>
                                        </p:cTn>
                                        <p:tgtEl>
                                          <p:spTgt spid="105"/>
                                        </p:tgtEl>
                                        <p:attrNameLst>
                                          <p:attrName>style.visibility</p:attrName>
                                        </p:attrNameLst>
                                      </p:cBhvr>
                                      <p:to>
                                        <p:strVal val="visible"/>
                                      </p:to>
                                    </p:set>
                                    <p:animEffect transition="in" filter="fade">
                                      <p:cBhvr>
                                        <p:cTn id="39" dur="500"/>
                                        <p:tgtEl>
                                          <p:spTgt spid="105"/>
                                        </p:tgtEl>
                                      </p:cBhvr>
                                    </p:animEffect>
                                  </p:childTnLst>
                                </p:cTn>
                              </p:par>
                              <p:par>
                                <p:cTn id="40" presetID="10" presetClass="entr" presetSubtype="0" fill="hold" nodeType="withEffect">
                                  <p:stCondLst>
                                    <p:cond delay="0"/>
                                  </p:stCondLst>
                                  <p:childTnLst>
                                    <p:set>
                                      <p:cBhvr>
                                        <p:cTn id="41" dur="1" fill="hold">
                                          <p:stCondLst>
                                            <p:cond delay="0"/>
                                          </p:stCondLst>
                                        </p:cTn>
                                        <p:tgtEl>
                                          <p:spTgt spid="109"/>
                                        </p:tgtEl>
                                        <p:attrNameLst>
                                          <p:attrName>style.visibility</p:attrName>
                                        </p:attrNameLst>
                                      </p:cBhvr>
                                      <p:to>
                                        <p:strVal val="visible"/>
                                      </p:to>
                                    </p:set>
                                    <p:animEffect transition="in" filter="fade">
                                      <p:cBhvr>
                                        <p:cTn id="42" dur="500"/>
                                        <p:tgtEl>
                                          <p:spTgt spid="109"/>
                                        </p:tgtEl>
                                      </p:cBhvr>
                                    </p:animEffect>
                                  </p:childTnLst>
                                </p:cTn>
                              </p:par>
                              <p:par>
                                <p:cTn id="43" presetID="10" presetClass="entr" presetSubtype="0" fill="hold" nodeType="withEffect">
                                  <p:stCondLst>
                                    <p:cond delay="0"/>
                                  </p:stCondLst>
                                  <p:childTnLst>
                                    <p:set>
                                      <p:cBhvr>
                                        <p:cTn id="44" dur="1" fill="hold">
                                          <p:stCondLst>
                                            <p:cond delay="0"/>
                                          </p:stCondLst>
                                        </p:cTn>
                                        <p:tgtEl>
                                          <p:spTgt spid="112"/>
                                        </p:tgtEl>
                                        <p:attrNameLst>
                                          <p:attrName>style.visibility</p:attrName>
                                        </p:attrNameLst>
                                      </p:cBhvr>
                                      <p:to>
                                        <p:strVal val="visible"/>
                                      </p:to>
                                    </p:set>
                                    <p:animEffect transition="in" filter="fade">
                                      <p:cBhvr>
                                        <p:cTn id="45" dur="500"/>
                                        <p:tgtEl>
                                          <p:spTgt spid="112"/>
                                        </p:tgtEl>
                                      </p:cBhvr>
                                    </p:animEffect>
                                  </p:childTnLst>
                                </p:cTn>
                              </p:par>
                              <p:par>
                                <p:cTn id="46" presetID="10" presetClass="entr" presetSubtype="0" fill="hold" nodeType="withEffect">
                                  <p:stCondLst>
                                    <p:cond delay="0"/>
                                  </p:stCondLst>
                                  <p:childTnLst>
                                    <p:set>
                                      <p:cBhvr>
                                        <p:cTn id="47" dur="1" fill="hold">
                                          <p:stCondLst>
                                            <p:cond delay="0"/>
                                          </p:stCondLst>
                                        </p:cTn>
                                        <p:tgtEl>
                                          <p:spTgt spid="118"/>
                                        </p:tgtEl>
                                        <p:attrNameLst>
                                          <p:attrName>style.visibility</p:attrName>
                                        </p:attrNameLst>
                                      </p:cBhvr>
                                      <p:to>
                                        <p:strVal val="visible"/>
                                      </p:to>
                                    </p:set>
                                    <p:animEffect transition="in" filter="fade">
                                      <p:cBhvr>
                                        <p:cTn id="48" dur="500"/>
                                        <p:tgtEl>
                                          <p:spTgt spid="118"/>
                                        </p:tgtEl>
                                      </p:cBhvr>
                                    </p:animEffect>
                                  </p:childTnLst>
                                </p:cTn>
                              </p:par>
                              <p:par>
                                <p:cTn id="49" presetID="10" presetClass="entr" presetSubtype="0" fill="hold" nodeType="withEffect">
                                  <p:stCondLst>
                                    <p:cond delay="0"/>
                                  </p:stCondLst>
                                  <p:childTnLst>
                                    <p:set>
                                      <p:cBhvr>
                                        <p:cTn id="50" dur="1" fill="hold">
                                          <p:stCondLst>
                                            <p:cond delay="0"/>
                                          </p:stCondLst>
                                        </p:cTn>
                                        <p:tgtEl>
                                          <p:spTgt spid="123"/>
                                        </p:tgtEl>
                                        <p:attrNameLst>
                                          <p:attrName>style.visibility</p:attrName>
                                        </p:attrNameLst>
                                      </p:cBhvr>
                                      <p:to>
                                        <p:strVal val="visible"/>
                                      </p:to>
                                    </p:set>
                                    <p:animEffect transition="in" filter="fade">
                                      <p:cBhvr>
                                        <p:cTn id="51" dur="500"/>
                                        <p:tgtEl>
                                          <p:spTgt spid="123"/>
                                        </p:tgtEl>
                                      </p:cBhvr>
                                    </p:animEffect>
                                  </p:childTnLst>
                                </p:cTn>
                              </p:par>
                            </p:childTnLst>
                          </p:cTn>
                        </p:par>
                      </p:childTnLst>
                    </p:cTn>
                  </p:par>
                  <p:par>
                    <p:cTn id="52" fill="hold">
                      <p:stCondLst>
                        <p:cond delay="indefinite"/>
                      </p:stCondLst>
                      <p:childTnLst>
                        <p:par>
                          <p:cTn id="53" fill="hold">
                            <p:stCondLst>
                              <p:cond delay="0"/>
                            </p:stCondLst>
                            <p:childTnLst>
                              <p:par>
                                <p:cTn id="54" presetID="22" presetClass="entr" presetSubtype="4" fill="hold" nodeType="clickEffect">
                                  <p:stCondLst>
                                    <p:cond delay="0"/>
                                  </p:stCondLst>
                                  <p:childTnLst>
                                    <p:set>
                                      <p:cBhvr>
                                        <p:cTn id="55" dur="1" fill="hold">
                                          <p:stCondLst>
                                            <p:cond delay="0"/>
                                          </p:stCondLst>
                                        </p:cTn>
                                        <p:tgtEl>
                                          <p:spTgt spid="127"/>
                                        </p:tgtEl>
                                        <p:attrNameLst>
                                          <p:attrName>style.visibility</p:attrName>
                                        </p:attrNameLst>
                                      </p:cBhvr>
                                      <p:to>
                                        <p:strVal val="visible"/>
                                      </p:to>
                                    </p:set>
                                    <p:animEffect transition="in" filter="wipe(down)">
                                      <p:cBhvr>
                                        <p:cTn id="56" dur="500"/>
                                        <p:tgtEl>
                                          <p:spTgt spid="127"/>
                                        </p:tgtEl>
                                      </p:cBhvr>
                                    </p:animEffect>
                                  </p:childTnLst>
                                </p:cTn>
                              </p:par>
                            </p:childTnLst>
                          </p:cTn>
                        </p:par>
                        <p:par>
                          <p:cTn id="57" fill="hold">
                            <p:stCondLst>
                              <p:cond delay="500"/>
                            </p:stCondLst>
                            <p:childTnLst>
                              <p:par>
                                <p:cTn id="58" presetID="10" presetClass="entr" presetSubtype="0" fill="hold" grpId="0" nodeType="afterEffect">
                                  <p:stCondLst>
                                    <p:cond delay="0"/>
                                  </p:stCondLst>
                                  <p:childTnLst>
                                    <p:set>
                                      <p:cBhvr>
                                        <p:cTn id="59" dur="1" fill="hold">
                                          <p:stCondLst>
                                            <p:cond delay="0"/>
                                          </p:stCondLst>
                                        </p:cTn>
                                        <p:tgtEl>
                                          <p:spTgt spid="126"/>
                                        </p:tgtEl>
                                        <p:attrNameLst>
                                          <p:attrName>style.visibility</p:attrName>
                                        </p:attrNameLst>
                                      </p:cBhvr>
                                      <p:to>
                                        <p:strVal val="visible"/>
                                      </p:to>
                                    </p:set>
                                    <p:animEffect transition="in" filter="fade">
                                      <p:cBhvr>
                                        <p:cTn id="60" dur="500"/>
                                        <p:tgtEl>
                                          <p:spTgt spid="126"/>
                                        </p:tgtEl>
                                      </p:cBhvr>
                                    </p:animEffect>
                                  </p:childTnLst>
                                </p:cTn>
                              </p:par>
                            </p:childTnLst>
                          </p:cTn>
                        </p:par>
                        <p:par>
                          <p:cTn id="61" fill="hold">
                            <p:stCondLst>
                              <p:cond delay="1000"/>
                            </p:stCondLst>
                            <p:childTnLst>
                              <p:par>
                                <p:cTn id="62" presetID="10" presetClass="entr" presetSubtype="0" fill="hold" grpId="0" nodeType="afterEffect">
                                  <p:stCondLst>
                                    <p:cond delay="0"/>
                                  </p:stCondLst>
                                  <p:childTnLst>
                                    <p:set>
                                      <p:cBhvr>
                                        <p:cTn id="63" dur="1" fill="hold">
                                          <p:stCondLst>
                                            <p:cond delay="0"/>
                                          </p:stCondLst>
                                        </p:cTn>
                                        <p:tgtEl>
                                          <p:spTgt spid="128"/>
                                        </p:tgtEl>
                                        <p:attrNameLst>
                                          <p:attrName>style.visibility</p:attrName>
                                        </p:attrNameLst>
                                      </p:cBhvr>
                                      <p:to>
                                        <p:strVal val="visible"/>
                                      </p:to>
                                    </p:set>
                                    <p:animEffect transition="in" filter="fade">
                                      <p:cBhvr>
                                        <p:cTn id="64" dur="500"/>
                                        <p:tgtEl>
                                          <p:spTgt spid="128"/>
                                        </p:tgtEl>
                                      </p:cBhvr>
                                    </p:animEffect>
                                  </p:childTnLst>
                                </p:cTn>
                              </p:par>
                            </p:childTnLst>
                          </p:cTn>
                        </p:par>
                      </p:childTnLst>
                    </p:cTn>
                  </p:par>
                  <p:par>
                    <p:cTn id="65" fill="hold">
                      <p:stCondLst>
                        <p:cond delay="indefinite"/>
                      </p:stCondLst>
                      <p:childTnLst>
                        <p:par>
                          <p:cTn id="66" fill="hold">
                            <p:stCondLst>
                              <p:cond delay="0"/>
                            </p:stCondLst>
                            <p:childTnLst>
                              <p:par>
                                <p:cTn id="67" presetID="22" presetClass="entr" presetSubtype="4" fill="hold" nodeType="clickEffect">
                                  <p:stCondLst>
                                    <p:cond delay="0"/>
                                  </p:stCondLst>
                                  <p:childTnLst>
                                    <p:set>
                                      <p:cBhvr>
                                        <p:cTn id="68" dur="1" fill="hold">
                                          <p:stCondLst>
                                            <p:cond delay="0"/>
                                          </p:stCondLst>
                                        </p:cTn>
                                        <p:tgtEl>
                                          <p:spTgt spid="129"/>
                                        </p:tgtEl>
                                        <p:attrNameLst>
                                          <p:attrName>style.visibility</p:attrName>
                                        </p:attrNameLst>
                                      </p:cBhvr>
                                      <p:to>
                                        <p:strVal val="visible"/>
                                      </p:to>
                                    </p:set>
                                    <p:animEffect transition="in" filter="wipe(down)">
                                      <p:cBhvr>
                                        <p:cTn id="69" dur="300"/>
                                        <p:tgtEl>
                                          <p:spTgt spid="129"/>
                                        </p:tgtEl>
                                      </p:cBhvr>
                                    </p:animEffect>
                                  </p:childTnLst>
                                </p:cTn>
                              </p:par>
                            </p:childTnLst>
                          </p:cTn>
                        </p:par>
                        <p:par>
                          <p:cTn id="70" fill="hold">
                            <p:stCondLst>
                              <p:cond delay="300"/>
                            </p:stCondLst>
                            <p:childTnLst>
                              <p:par>
                                <p:cTn id="71" presetID="22" presetClass="entr" presetSubtype="4" fill="hold" nodeType="afterEffect">
                                  <p:stCondLst>
                                    <p:cond delay="0"/>
                                  </p:stCondLst>
                                  <p:childTnLst>
                                    <p:set>
                                      <p:cBhvr>
                                        <p:cTn id="72" dur="1" fill="hold">
                                          <p:stCondLst>
                                            <p:cond delay="0"/>
                                          </p:stCondLst>
                                        </p:cTn>
                                        <p:tgtEl>
                                          <p:spTgt spid="130"/>
                                        </p:tgtEl>
                                        <p:attrNameLst>
                                          <p:attrName>style.visibility</p:attrName>
                                        </p:attrNameLst>
                                      </p:cBhvr>
                                      <p:to>
                                        <p:strVal val="visible"/>
                                      </p:to>
                                    </p:set>
                                    <p:animEffect transition="in" filter="wipe(down)">
                                      <p:cBhvr>
                                        <p:cTn id="73" dur="300"/>
                                        <p:tgtEl>
                                          <p:spTgt spid="130"/>
                                        </p:tgtEl>
                                      </p:cBhvr>
                                    </p:animEffect>
                                  </p:childTnLst>
                                </p:cTn>
                              </p:par>
                            </p:childTnLst>
                          </p:cTn>
                        </p:par>
                        <p:par>
                          <p:cTn id="74" fill="hold">
                            <p:stCondLst>
                              <p:cond delay="600"/>
                            </p:stCondLst>
                            <p:childTnLst>
                              <p:par>
                                <p:cTn id="75" presetID="22" presetClass="entr" presetSubtype="4" fill="hold" nodeType="afterEffect">
                                  <p:stCondLst>
                                    <p:cond delay="0"/>
                                  </p:stCondLst>
                                  <p:childTnLst>
                                    <p:set>
                                      <p:cBhvr>
                                        <p:cTn id="76" dur="1" fill="hold">
                                          <p:stCondLst>
                                            <p:cond delay="0"/>
                                          </p:stCondLst>
                                        </p:cTn>
                                        <p:tgtEl>
                                          <p:spTgt spid="132"/>
                                        </p:tgtEl>
                                        <p:attrNameLst>
                                          <p:attrName>style.visibility</p:attrName>
                                        </p:attrNameLst>
                                      </p:cBhvr>
                                      <p:to>
                                        <p:strVal val="visible"/>
                                      </p:to>
                                    </p:set>
                                    <p:animEffect transition="in" filter="wipe(down)">
                                      <p:cBhvr>
                                        <p:cTn id="77" dur="300"/>
                                        <p:tgtEl>
                                          <p:spTgt spid="132"/>
                                        </p:tgtEl>
                                      </p:cBhvr>
                                    </p:animEffect>
                                  </p:childTnLst>
                                </p:cTn>
                              </p:par>
                            </p:childTnLst>
                          </p:cTn>
                        </p:par>
                        <p:par>
                          <p:cTn id="78" fill="hold">
                            <p:stCondLst>
                              <p:cond delay="900"/>
                            </p:stCondLst>
                            <p:childTnLst>
                              <p:par>
                                <p:cTn id="79" presetID="22" presetClass="entr" presetSubtype="4" fill="hold" nodeType="afterEffect">
                                  <p:stCondLst>
                                    <p:cond delay="0"/>
                                  </p:stCondLst>
                                  <p:childTnLst>
                                    <p:set>
                                      <p:cBhvr>
                                        <p:cTn id="80" dur="1" fill="hold">
                                          <p:stCondLst>
                                            <p:cond delay="0"/>
                                          </p:stCondLst>
                                        </p:cTn>
                                        <p:tgtEl>
                                          <p:spTgt spid="133"/>
                                        </p:tgtEl>
                                        <p:attrNameLst>
                                          <p:attrName>style.visibility</p:attrName>
                                        </p:attrNameLst>
                                      </p:cBhvr>
                                      <p:to>
                                        <p:strVal val="visible"/>
                                      </p:to>
                                    </p:set>
                                    <p:animEffect transition="in" filter="wipe(down)">
                                      <p:cBhvr>
                                        <p:cTn id="81" dur="300"/>
                                        <p:tgtEl>
                                          <p:spTgt spid="133"/>
                                        </p:tgtEl>
                                      </p:cBhvr>
                                    </p:animEffect>
                                  </p:childTnLst>
                                </p:cTn>
                              </p:par>
                            </p:childTnLst>
                          </p:cTn>
                        </p:par>
                      </p:childTnLst>
                    </p:cTn>
                  </p:par>
                  <p:par>
                    <p:cTn id="82" fill="hold">
                      <p:stCondLst>
                        <p:cond delay="indefinite"/>
                      </p:stCondLst>
                      <p:childTnLst>
                        <p:par>
                          <p:cTn id="83" fill="hold">
                            <p:stCondLst>
                              <p:cond delay="0"/>
                            </p:stCondLst>
                            <p:childTnLst>
                              <p:par>
                                <p:cTn id="84" presetID="10" presetClass="entr" presetSubtype="0" fill="hold" grpId="0" nodeType="clickEffect">
                                  <p:stCondLst>
                                    <p:cond delay="0"/>
                                  </p:stCondLst>
                                  <p:childTnLst>
                                    <p:set>
                                      <p:cBhvr>
                                        <p:cTn id="85" dur="1" fill="hold">
                                          <p:stCondLst>
                                            <p:cond delay="0"/>
                                          </p:stCondLst>
                                        </p:cTn>
                                        <p:tgtEl>
                                          <p:spTgt spid="134"/>
                                        </p:tgtEl>
                                        <p:attrNameLst>
                                          <p:attrName>style.visibility</p:attrName>
                                        </p:attrNameLst>
                                      </p:cBhvr>
                                      <p:to>
                                        <p:strVal val="visible"/>
                                      </p:to>
                                    </p:set>
                                    <p:animEffect transition="in" filter="fade">
                                      <p:cBhvr>
                                        <p:cTn id="86" dur="500"/>
                                        <p:tgtEl>
                                          <p:spTgt spid="1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126" grpId="0"/>
      <p:bldP spid="128" grpId="0"/>
      <p:bldP spid="13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large brick building&#10;&#10;Description automatically generated">
            <a:extLst>
              <a:ext uri="{FF2B5EF4-FFF2-40B4-BE49-F238E27FC236}">
                <a16:creationId xmlns:a16="http://schemas.microsoft.com/office/drawing/2014/main" id="{8CEAE94A-FD1F-4552-96D8-70DF670D33F3}"/>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5119"/>
          <a:stretch/>
        </p:blipFill>
        <p:spPr>
          <a:xfrm flipH="1">
            <a:off x="752357" y="1539875"/>
            <a:ext cx="7632700" cy="4581221"/>
          </a:xfrm>
          <a:prstGeom prst="rect">
            <a:avLst/>
          </a:prstGeom>
        </p:spPr>
      </p:pic>
      <p:sp>
        <p:nvSpPr>
          <p:cNvPr id="66" name="TextBox 65">
            <a:extLst>
              <a:ext uri="{FF2B5EF4-FFF2-40B4-BE49-F238E27FC236}">
                <a16:creationId xmlns:a16="http://schemas.microsoft.com/office/drawing/2014/main" id="{414B46E8-5262-4D59-98DC-C0B6DE14E40E}"/>
              </a:ext>
            </a:extLst>
          </p:cNvPr>
          <p:cNvSpPr txBox="1"/>
          <p:nvPr/>
        </p:nvSpPr>
        <p:spPr>
          <a:xfrm>
            <a:off x="861134" y="1633847"/>
            <a:ext cx="7412854" cy="1326105"/>
          </a:xfrm>
          <a:prstGeom prst="rect">
            <a:avLst/>
          </a:prstGeom>
          <a:solidFill>
            <a:schemeClr val="bg1"/>
          </a:solidFill>
          <a:ln w="28575">
            <a:solidFill>
              <a:srgbClr val="EE3531"/>
            </a:solidFill>
          </a:ln>
        </p:spPr>
        <p:txBody>
          <a:bodyPr wrap="square" lIns="108000" tIns="108000" rIns="108000" bIns="108000" rtlCol="0">
            <a:spAutoFit/>
          </a:bodyPr>
          <a:lstStyle/>
          <a:p>
            <a:pPr algn="just"/>
            <a:r>
              <a:rPr lang="en-GB" dirty="0"/>
              <a:t>In the tens column we have the calculation </a:t>
            </a:r>
            <a:r>
              <a:rPr lang="en-GB" b="1" dirty="0"/>
              <a:t>4 tens subtract 8 tens</a:t>
            </a:r>
            <a:r>
              <a:rPr lang="en-GB" dirty="0"/>
              <a:t>. Stop and think! We need to exchange 1 hundred from the hundreds column for 10 tens, to make the calculation </a:t>
            </a:r>
            <a:r>
              <a:rPr lang="en-GB" b="1" dirty="0"/>
              <a:t>14 tens subtract 8 tens equals 6 tens</a:t>
            </a:r>
            <a:r>
              <a:rPr lang="en-GB" dirty="0"/>
              <a:t>.</a:t>
            </a:r>
          </a:p>
        </p:txBody>
      </p:sp>
      <p:sp>
        <p:nvSpPr>
          <p:cNvPr id="19" name="Rectangle 18">
            <a:extLst>
              <a:ext uri="{FF2B5EF4-FFF2-40B4-BE49-F238E27FC236}">
                <a16:creationId xmlns:a16="http://schemas.microsoft.com/office/drawing/2014/main" id="{A1F3E6F7-0AE8-4036-925B-04BC47432D50}"/>
              </a:ext>
            </a:extLst>
          </p:cNvPr>
          <p:cNvSpPr/>
          <p:nvPr/>
        </p:nvSpPr>
        <p:spPr>
          <a:xfrm>
            <a:off x="497150" y="736904"/>
            <a:ext cx="8140823" cy="615553"/>
          </a:xfrm>
          <a:prstGeom prst="rect">
            <a:avLst/>
          </a:prstGeom>
        </p:spPr>
        <p:txBody>
          <a:bodyPr wrap="square" lIns="0" tIns="0" rIns="0" bIns="0">
            <a:spAutoFit/>
          </a:bodyPr>
          <a:lstStyle/>
          <a:p>
            <a:pPr algn="ctr" eaLnBrk="1" fontAlgn="auto" hangingPunct="1">
              <a:spcBef>
                <a:spcPts val="0"/>
              </a:spcBef>
              <a:spcAft>
                <a:spcPts val="0"/>
              </a:spcAft>
              <a:defRPr/>
            </a:pPr>
            <a:r>
              <a:rPr lang="en-GB" altLang="en-US" sz="4000" b="1" dirty="0"/>
              <a:t>Column Subtraction</a:t>
            </a:r>
            <a:endParaRPr lang="en-GB" sz="4000" b="1" dirty="0"/>
          </a:p>
        </p:txBody>
      </p:sp>
      <p:graphicFrame>
        <p:nvGraphicFramePr>
          <p:cNvPr id="57" name="Google Shape;505;ga37ea589f5_0_46">
            <a:extLst>
              <a:ext uri="{FF2B5EF4-FFF2-40B4-BE49-F238E27FC236}">
                <a16:creationId xmlns:a16="http://schemas.microsoft.com/office/drawing/2014/main" id="{F99FF46B-6E65-46CF-B61C-236DADCF4967}"/>
              </a:ext>
            </a:extLst>
          </p:cNvPr>
          <p:cNvGraphicFramePr/>
          <p:nvPr/>
        </p:nvGraphicFramePr>
        <p:xfrm>
          <a:off x="861134" y="3131739"/>
          <a:ext cx="3947196" cy="2789667"/>
        </p:xfrm>
        <a:graphic>
          <a:graphicData uri="http://schemas.openxmlformats.org/drawingml/2006/table">
            <a:tbl>
              <a:tblPr>
                <a:noFill/>
              </a:tblPr>
              <a:tblGrid>
                <a:gridCol w="1315732">
                  <a:extLst>
                    <a:ext uri="{9D8B030D-6E8A-4147-A177-3AD203B41FA5}">
                      <a16:colId xmlns:a16="http://schemas.microsoft.com/office/drawing/2014/main" val="20000"/>
                    </a:ext>
                  </a:extLst>
                </a:gridCol>
                <a:gridCol w="1315732">
                  <a:extLst>
                    <a:ext uri="{9D8B030D-6E8A-4147-A177-3AD203B41FA5}">
                      <a16:colId xmlns:a16="http://schemas.microsoft.com/office/drawing/2014/main" val="20001"/>
                    </a:ext>
                  </a:extLst>
                </a:gridCol>
                <a:gridCol w="1315732">
                  <a:extLst>
                    <a:ext uri="{9D8B030D-6E8A-4147-A177-3AD203B41FA5}">
                      <a16:colId xmlns:a16="http://schemas.microsoft.com/office/drawing/2014/main" val="20002"/>
                    </a:ext>
                  </a:extLst>
                </a:gridCol>
              </a:tblGrid>
              <a:tr h="552408">
                <a:tc>
                  <a:txBody>
                    <a:bodyPr/>
                    <a:lstStyle/>
                    <a:p>
                      <a:pPr marL="0" lvl="0" indent="0" algn="ctr" rtl="0">
                        <a:spcBef>
                          <a:spcPts val="0"/>
                        </a:spcBef>
                        <a:spcAft>
                          <a:spcPts val="0"/>
                        </a:spcAft>
                        <a:buNone/>
                      </a:pPr>
                      <a:r>
                        <a:rPr lang="en-US" sz="1800" b="1" dirty="0"/>
                        <a:t>100s</a:t>
                      </a:r>
                      <a:endParaRPr sz="1800" b="1" dirty="0"/>
                    </a:p>
                  </a:txBody>
                  <a:tcPr marT="91475" marB="914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chemeClr val="accent3"/>
                    </a:solidFill>
                  </a:tcPr>
                </a:tc>
                <a:tc>
                  <a:txBody>
                    <a:bodyPr/>
                    <a:lstStyle/>
                    <a:p>
                      <a:pPr marL="0" lvl="0" indent="0" algn="ctr" rtl="0">
                        <a:spcBef>
                          <a:spcPts val="0"/>
                        </a:spcBef>
                        <a:spcAft>
                          <a:spcPts val="0"/>
                        </a:spcAft>
                        <a:buNone/>
                      </a:pPr>
                      <a:r>
                        <a:rPr lang="en-US" sz="1800" b="1" dirty="0"/>
                        <a:t>10s</a:t>
                      </a:r>
                      <a:endParaRPr sz="1800" b="1" dirty="0"/>
                    </a:p>
                  </a:txBody>
                  <a:tcPr marT="91475" marB="914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9B000"/>
                    </a:solidFill>
                  </a:tcPr>
                </a:tc>
                <a:tc>
                  <a:txBody>
                    <a:bodyPr/>
                    <a:lstStyle/>
                    <a:p>
                      <a:pPr marL="0" lvl="0" indent="0" algn="ctr" rtl="0">
                        <a:spcBef>
                          <a:spcPts val="0"/>
                        </a:spcBef>
                        <a:spcAft>
                          <a:spcPts val="0"/>
                        </a:spcAft>
                        <a:buNone/>
                      </a:pPr>
                      <a:r>
                        <a:rPr lang="en-US" sz="1800" b="1" dirty="0"/>
                        <a:t>1s</a:t>
                      </a:r>
                      <a:endParaRPr sz="1800" b="1" dirty="0"/>
                    </a:p>
                  </a:txBody>
                  <a:tcPr marT="91475" marB="914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1F67"/>
                    </a:solidFill>
                  </a:tcPr>
                </a:tc>
                <a:extLst>
                  <a:ext uri="{0D108BD9-81ED-4DB2-BD59-A6C34878D82A}">
                    <a16:rowId xmlns:a16="http://schemas.microsoft.com/office/drawing/2014/main" val="10000"/>
                  </a:ext>
                </a:extLst>
              </a:tr>
              <a:tr h="2237259">
                <a:tc>
                  <a:txBody>
                    <a:bodyPr/>
                    <a:lstStyle/>
                    <a:p>
                      <a:pPr marL="0" lvl="0" indent="0" algn="l" rtl="0">
                        <a:spcBef>
                          <a:spcPts val="0"/>
                        </a:spcBef>
                        <a:spcAft>
                          <a:spcPts val="0"/>
                        </a:spcAft>
                        <a:buNone/>
                      </a:pPr>
                      <a:endParaRPr sz="180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1"/>
                  </a:ext>
                </a:extLst>
              </a:tr>
            </a:tbl>
          </a:graphicData>
        </a:graphic>
      </p:graphicFrame>
      <p:graphicFrame>
        <p:nvGraphicFramePr>
          <p:cNvPr id="58" name="Table 15">
            <a:extLst>
              <a:ext uri="{FF2B5EF4-FFF2-40B4-BE49-F238E27FC236}">
                <a16:creationId xmlns:a16="http://schemas.microsoft.com/office/drawing/2014/main" id="{B14F9C25-90AF-4AD0-9DB7-C54999CA1D91}"/>
              </a:ext>
            </a:extLst>
          </p:cNvPr>
          <p:cNvGraphicFramePr>
            <a:graphicFrameLocks noGrp="1"/>
          </p:cNvGraphicFramePr>
          <p:nvPr/>
        </p:nvGraphicFramePr>
        <p:xfrm>
          <a:off x="4907824" y="3344125"/>
          <a:ext cx="1924052" cy="1971241"/>
        </p:xfrm>
        <a:graphic>
          <a:graphicData uri="http://schemas.openxmlformats.org/drawingml/2006/table">
            <a:tbl>
              <a:tblPr>
                <a:tableStyleId>{5C22544A-7EE6-4342-B048-85BDC9FD1C3A}</a:tableStyleId>
              </a:tblPr>
              <a:tblGrid>
                <a:gridCol w="481013">
                  <a:extLst>
                    <a:ext uri="{9D8B030D-6E8A-4147-A177-3AD203B41FA5}">
                      <a16:colId xmlns:a16="http://schemas.microsoft.com/office/drawing/2014/main" val="20000"/>
                    </a:ext>
                  </a:extLst>
                </a:gridCol>
                <a:gridCol w="481013">
                  <a:extLst>
                    <a:ext uri="{9D8B030D-6E8A-4147-A177-3AD203B41FA5}">
                      <a16:colId xmlns:a16="http://schemas.microsoft.com/office/drawing/2014/main" val="20001"/>
                    </a:ext>
                  </a:extLst>
                </a:gridCol>
                <a:gridCol w="481013">
                  <a:extLst>
                    <a:ext uri="{9D8B030D-6E8A-4147-A177-3AD203B41FA5}">
                      <a16:colId xmlns:a16="http://schemas.microsoft.com/office/drawing/2014/main" val="20002"/>
                    </a:ext>
                  </a:extLst>
                </a:gridCol>
                <a:gridCol w="481013">
                  <a:extLst>
                    <a:ext uri="{9D8B030D-6E8A-4147-A177-3AD203B41FA5}">
                      <a16:colId xmlns:a16="http://schemas.microsoft.com/office/drawing/2014/main" val="20003"/>
                    </a:ext>
                  </a:extLst>
                </a:gridCol>
              </a:tblGrid>
              <a:tr h="393382">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a:solidFill>
                            <a:schemeClr val="tx1"/>
                          </a:solidFill>
                        </a:rPr>
                        <a:t>H</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dirty="0">
                          <a:solidFill>
                            <a:schemeClr val="tx1"/>
                          </a:solidFill>
                        </a:rPr>
                        <a:t>T</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a:solidFill>
                            <a:schemeClr val="tx1"/>
                          </a:solidFill>
                        </a:rPr>
                        <a:t>O</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93382">
                <a:tc>
                  <a:txBody>
                    <a:bodyPr/>
                    <a:lstStyle/>
                    <a:p>
                      <a:pPr algn="ctr"/>
                      <a:endParaRPr lang="en-GB" sz="190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93382">
                <a:tc>
                  <a:txBody>
                    <a:bodyPr/>
                    <a:lstStyle/>
                    <a:p>
                      <a:pPr algn="ctr"/>
                      <a:r>
                        <a:rPr lang="en-GB" sz="1900" dirty="0"/>
                        <a:t>−</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93382">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97713">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grpSp>
        <p:nvGrpSpPr>
          <p:cNvPr id="59" name="Group 58">
            <a:extLst>
              <a:ext uri="{FF2B5EF4-FFF2-40B4-BE49-F238E27FC236}">
                <a16:creationId xmlns:a16="http://schemas.microsoft.com/office/drawing/2014/main" id="{1344CEA0-D094-447E-88B9-1BD2AD2C386D}"/>
              </a:ext>
            </a:extLst>
          </p:cNvPr>
          <p:cNvGrpSpPr/>
          <p:nvPr/>
        </p:nvGrpSpPr>
        <p:grpSpPr>
          <a:xfrm>
            <a:off x="2186079" y="3757760"/>
            <a:ext cx="349055" cy="290319"/>
            <a:chOff x="2314065" y="3052881"/>
            <a:chExt cx="369998" cy="307738"/>
          </a:xfrm>
          <a:effectLst>
            <a:outerShdw blurRad="12700" dir="4140000" algn="ctr" rotWithShape="0">
              <a:srgbClr val="000000">
                <a:alpha val="21000"/>
              </a:srgbClr>
            </a:outerShdw>
          </a:effectLst>
        </p:grpSpPr>
        <p:sp>
          <p:nvSpPr>
            <p:cNvPr id="60" name="Oval 59">
              <a:extLst>
                <a:ext uri="{FF2B5EF4-FFF2-40B4-BE49-F238E27FC236}">
                  <a16:creationId xmlns:a16="http://schemas.microsoft.com/office/drawing/2014/main" id="{8F136F76-AA66-4E77-8FF2-77011FBA35E1}"/>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1" name="TextBox 60">
              <a:extLst>
                <a:ext uri="{FF2B5EF4-FFF2-40B4-BE49-F238E27FC236}">
                  <a16:creationId xmlns:a16="http://schemas.microsoft.com/office/drawing/2014/main" id="{F095C84F-93D7-4905-B684-B958D94E8AED}"/>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62" name="Group 61">
            <a:extLst>
              <a:ext uri="{FF2B5EF4-FFF2-40B4-BE49-F238E27FC236}">
                <a16:creationId xmlns:a16="http://schemas.microsoft.com/office/drawing/2014/main" id="{0EAC9921-74FC-43AD-8853-CBFB186DF260}"/>
              </a:ext>
            </a:extLst>
          </p:cNvPr>
          <p:cNvGrpSpPr/>
          <p:nvPr/>
        </p:nvGrpSpPr>
        <p:grpSpPr>
          <a:xfrm>
            <a:off x="846894" y="3757699"/>
            <a:ext cx="418950" cy="288945"/>
            <a:chOff x="2279393" y="3052881"/>
            <a:chExt cx="446198" cy="307738"/>
          </a:xfrm>
          <a:effectLst>
            <a:outerShdw blurRad="25400" dir="4140000" algn="ctr" rotWithShape="0">
              <a:srgbClr val="000000">
                <a:alpha val="21000"/>
              </a:srgbClr>
            </a:outerShdw>
          </a:effectLst>
        </p:grpSpPr>
        <p:sp>
          <p:nvSpPr>
            <p:cNvPr id="63" name="Oval 62">
              <a:extLst>
                <a:ext uri="{FF2B5EF4-FFF2-40B4-BE49-F238E27FC236}">
                  <a16:creationId xmlns:a16="http://schemas.microsoft.com/office/drawing/2014/main" id="{B629B964-99B4-4D2F-8BD0-04E8CDCDF9B0}"/>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4" name="TextBox 63">
              <a:extLst>
                <a:ext uri="{FF2B5EF4-FFF2-40B4-BE49-F238E27FC236}">
                  <a16:creationId xmlns:a16="http://schemas.microsoft.com/office/drawing/2014/main" id="{BE438A6D-BE4F-444E-A0A4-2A0EFAAE969A}"/>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70" name="Group 69">
            <a:extLst>
              <a:ext uri="{FF2B5EF4-FFF2-40B4-BE49-F238E27FC236}">
                <a16:creationId xmlns:a16="http://schemas.microsoft.com/office/drawing/2014/main" id="{CE399E8D-C69A-4F2B-B31E-7E0F6BD596DE}"/>
              </a:ext>
            </a:extLst>
          </p:cNvPr>
          <p:cNvGrpSpPr/>
          <p:nvPr/>
        </p:nvGrpSpPr>
        <p:grpSpPr>
          <a:xfrm>
            <a:off x="1165745" y="3757699"/>
            <a:ext cx="418950" cy="288945"/>
            <a:chOff x="2279393" y="3052881"/>
            <a:chExt cx="446198" cy="307738"/>
          </a:xfrm>
          <a:effectLst>
            <a:outerShdw blurRad="25400" dir="4140000" algn="ctr" rotWithShape="0">
              <a:srgbClr val="000000">
                <a:alpha val="21000"/>
              </a:srgbClr>
            </a:outerShdw>
          </a:effectLst>
        </p:grpSpPr>
        <p:sp>
          <p:nvSpPr>
            <p:cNvPr id="71" name="Oval 70">
              <a:extLst>
                <a:ext uri="{FF2B5EF4-FFF2-40B4-BE49-F238E27FC236}">
                  <a16:creationId xmlns:a16="http://schemas.microsoft.com/office/drawing/2014/main" id="{CFD4669D-480A-45BE-9A28-5C3468457026}"/>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2" name="TextBox 71">
              <a:extLst>
                <a:ext uri="{FF2B5EF4-FFF2-40B4-BE49-F238E27FC236}">
                  <a16:creationId xmlns:a16="http://schemas.microsoft.com/office/drawing/2014/main" id="{CD24A649-81EF-425F-86C2-4F56F7A55E51}"/>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88" name="Group 87">
            <a:extLst>
              <a:ext uri="{FF2B5EF4-FFF2-40B4-BE49-F238E27FC236}">
                <a16:creationId xmlns:a16="http://schemas.microsoft.com/office/drawing/2014/main" id="{C323375F-4036-4DAC-9B10-36E40C521255}"/>
              </a:ext>
            </a:extLst>
          </p:cNvPr>
          <p:cNvGrpSpPr/>
          <p:nvPr/>
        </p:nvGrpSpPr>
        <p:grpSpPr>
          <a:xfrm>
            <a:off x="2504996" y="3757760"/>
            <a:ext cx="349055" cy="290319"/>
            <a:chOff x="2314065" y="3052881"/>
            <a:chExt cx="369998" cy="307738"/>
          </a:xfrm>
          <a:effectLst>
            <a:outerShdw blurRad="12700" dir="4140000" algn="ctr" rotWithShape="0">
              <a:srgbClr val="000000">
                <a:alpha val="21000"/>
              </a:srgbClr>
            </a:outerShdw>
          </a:effectLst>
        </p:grpSpPr>
        <p:sp>
          <p:nvSpPr>
            <p:cNvPr id="89" name="Oval 88">
              <a:extLst>
                <a:ext uri="{FF2B5EF4-FFF2-40B4-BE49-F238E27FC236}">
                  <a16:creationId xmlns:a16="http://schemas.microsoft.com/office/drawing/2014/main" id="{58CEB17D-6CE2-4E3D-A164-7F803094B1F8}"/>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0" name="TextBox 89">
              <a:extLst>
                <a:ext uri="{FF2B5EF4-FFF2-40B4-BE49-F238E27FC236}">
                  <a16:creationId xmlns:a16="http://schemas.microsoft.com/office/drawing/2014/main" id="{0A923021-C690-4574-8090-5023B06248E9}"/>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sp>
        <p:nvSpPr>
          <p:cNvPr id="5" name="TextBox 4">
            <a:extLst>
              <a:ext uri="{FF2B5EF4-FFF2-40B4-BE49-F238E27FC236}">
                <a16:creationId xmlns:a16="http://schemas.microsoft.com/office/drawing/2014/main" id="{2E35B026-DF76-4678-87FD-DC63AE055B4C}"/>
              </a:ext>
            </a:extLst>
          </p:cNvPr>
          <p:cNvSpPr txBox="1"/>
          <p:nvPr/>
        </p:nvSpPr>
        <p:spPr>
          <a:xfrm>
            <a:off x="5452306" y="3736757"/>
            <a:ext cx="355107" cy="400110"/>
          </a:xfrm>
          <a:prstGeom prst="rect">
            <a:avLst/>
          </a:prstGeom>
          <a:noFill/>
        </p:spPr>
        <p:txBody>
          <a:bodyPr wrap="square" rtlCol="0">
            <a:spAutoFit/>
          </a:bodyPr>
          <a:lstStyle/>
          <a:p>
            <a:pPr algn="ctr"/>
            <a:r>
              <a:rPr lang="en-GB" sz="2000" dirty="0">
                <a:solidFill>
                  <a:srgbClr val="32B3A2"/>
                </a:solidFill>
              </a:rPr>
              <a:t>7</a:t>
            </a:r>
          </a:p>
        </p:txBody>
      </p:sp>
      <p:sp>
        <p:nvSpPr>
          <p:cNvPr id="179" name="TextBox 178">
            <a:extLst>
              <a:ext uri="{FF2B5EF4-FFF2-40B4-BE49-F238E27FC236}">
                <a16:creationId xmlns:a16="http://schemas.microsoft.com/office/drawing/2014/main" id="{E561BA55-A806-481F-9228-2CC3DCDEA243}"/>
              </a:ext>
            </a:extLst>
          </p:cNvPr>
          <p:cNvSpPr txBox="1"/>
          <p:nvPr/>
        </p:nvSpPr>
        <p:spPr>
          <a:xfrm>
            <a:off x="5452306" y="4124230"/>
            <a:ext cx="355107" cy="400110"/>
          </a:xfrm>
          <a:prstGeom prst="rect">
            <a:avLst/>
          </a:prstGeom>
          <a:noFill/>
        </p:spPr>
        <p:txBody>
          <a:bodyPr wrap="square" rtlCol="0">
            <a:spAutoFit/>
          </a:bodyPr>
          <a:lstStyle/>
          <a:p>
            <a:pPr algn="ctr"/>
            <a:r>
              <a:rPr lang="en-GB" sz="2000" dirty="0">
                <a:solidFill>
                  <a:srgbClr val="32B3A2"/>
                </a:solidFill>
              </a:rPr>
              <a:t>2</a:t>
            </a:r>
          </a:p>
        </p:txBody>
      </p:sp>
      <p:sp>
        <p:nvSpPr>
          <p:cNvPr id="180" name="TextBox 179">
            <a:extLst>
              <a:ext uri="{FF2B5EF4-FFF2-40B4-BE49-F238E27FC236}">
                <a16:creationId xmlns:a16="http://schemas.microsoft.com/office/drawing/2014/main" id="{16A28517-B63A-49A6-B2B6-92A2F152E1E0}"/>
              </a:ext>
            </a:extLst>
          </p:cNvPr>
          <p:cNvSpPr txBox="1"/>
          <p:nvPr/>
        </p:nvSpPr>
        <p:spPr>
          <a:xfrm>
            <a:off x="5933541" y="3724120"/>
            <a:ext cx="355107" cy="400110"/>
          </a:xfrm>
          <a:prstGeom prst="rect">
            <a:avLst/>
          </a:prstGeom>
          <a:noFill/>
        </p:spPr>
        <p:txBody>
          <a:bodyPr wrap="square" rtlCol="0">
            <a:spAutoFit/>
          </a:bodyPr>
          <a:lstStyle/>
          <a:p>
            <a:pPr algn="ctr"/>
            <a:r>
              <a:rPr lang="en-GB" sz="2000" dirty="0">
                <a:solidFill>
                  <a:srgbClr val="F9B000"/>
                </a:solidFill>
              </a:rPr>
              <a:t>5</a:t>
            </a:r>
          </a:p>
        </p:txBody>
      </p:sp>
      <p:sp>
        <p:nvSpPr>
          <p:cNvPr id="181" name="TextBox 180">
            <a:extLst>
              <a:ext uri="{FF2B5EF4-FFF2-40B4-BE49-F238E27FC236}">
                <a16:creationId xmlns:a16="http://schemas.microsoft.com/office/drawing/2014/main" id="{7D983B6B-EE0E-44E1-8CCC-D3CA148B9D7D}"/>
              </a:ext>
            </a:extLst>
          </p:cNvPr>
          <p:cNvSpPr txBox="1"/>
          <p:nvPr/>
        </p:nvSpPr>
        <p:spPr>
          <a:xfrm>
            <a:off x="5933541" y="4124230"/>
            <a:ext cx="355107" cy="400110"/>
          </a:xfrm>
          <a:prstGeom prst="rect">
            <a:avLst/>
          </a:prstGeom>
          <a:noFill/>
        </p:spPr>
        <p:txBody>
          <a:bodyPr wrap="square" rtlCol="0">
            <a:spAutoFit/>
          </a:bodyPr>
          <a:lstStyle/>
          <a:p>
            <a:pPr algn="ctr"/>
            <a:r>
              <a:rPr lang="en-GB" sz="2000" dirty="0">
                <a:solidFill>
                  <a:srgbClr val="F9B000"/>
                </a:solidFill>
              </a:rPr>
              <a:t>8</a:t>
            </a:r>
          </a:p>
        </p:txBody>
      </p:sp>
      <p:sp>
        <p:nvSpPr>
          <p:cNvPr id="182" name="TextBox 181">
            <a:extLst>
              <a:ext uri="{FF2B5EF4-FFF2-40B4-BE49-F238E27FC236}">
                <a16:creationId xmlns:a16="http://schemas.microsoft.com/office/drawing/2014/main" id="{938A61B5-84D8-4ADA-BC16-CFC9B521D2DE}"/>
              </a:ext>
            </a:extLst>
          </p:cNvPr>
          <p:cNvSpPr txBox="1"/>
          <p:nvPr/>
        </p:nvSpPr>
        <p:spPr>
          <a:xfrm>
            <a:off x="6405898" y="3749394"/>
            <a:ext cx="355107" cy="400110"/>
          </a:xfrm>
          <a:prstGeom prst="rect">
            <a:avLst/>
          </a:prstGeom>
          <a:noFill/>
        </p:spPr>
        <p:txBody>
          <a:bodyPr wrap="square" rtlCol="0">
            <a:spAutoFit/>
          </a:bodyPr>
          <a:lstStyle/>
          <a:p>
            <a:pPr algn="ctr"/>
            <a:r>
              <a:rPr lang="en-GB" sz="2000" dirty="0">
                <a:solidFill>
                  <a:srgbClr val="E61F67"/>
                </a:solidFill>
              </a:rPr>
              <a:t>0</a:t>
            </a:r>
          </a:p>
        </p:txBody>
      </p:sp>
      <p:sp>
        <p:nvSpPr>
          <p:cNvPr id="183" name="TextBox 182">
            <a:extLst>
              <a:ext uri="{FF2B5EF4-FFF2-40B4-BE49-F238E27FC236}">
                <a16:creationId xmlns:a16="http://schemas.microsoft.com/office/drawing/2014/main" id="{299ACD4E-31FD-441C-B240-651B20EA6377}"/>
              </a:ext>
            </a:extLst>
          </p:cNvPr>
          <p:cNvSpPr txBox="1"/>
          <p:nvPr/>
        </p:nvSpPr>
        <p:spPr>
          <a:xfrm>
            <a:off x="6405898" y="4124230"/>
            <a:ext cx="355107" cy="400110"/>
          </a:xfrm>
          <a:prstGeom prst="rect">
            <a:avLst/>
          </a:prstGeom>
          <a:noFill/>
        </p:spPr>
        <p:txBody>
          <a:bodyPr wrap="square" rtlCol="0">
            <a:spAutoFit/>
          </a:bodyPr>
          <a:lstStyle/>
          <a:p>
            <a:pPr algn="ctr"/>
            <a:r>
              <a:rPr lang="en-GB" sz="2000" dirty="0">
                <a:solidFill>
                  <a:srgbClr val="E61F67"/>
                </a:solidFill>
              </a:rPr>
              <a:t>4</a:t>
            </a:r>
          </a:p>
        </p:txBody>
      </p:sp>
      <p:grpSp>
        <p:nvGrpSpPr>
          <p:cNvPr id="47" name="ICONS">
            <a:extLst>
              <a:ext uri="{FF2B5EF4-FFF2-40B4-BE49-F238E27FC236}">
                <a16:creationId xmlns:a16="http://schemas.microsoft.com/office/drawing/2014/main" id="{B4C0763F-80DB-4579-B8C6-15E03BA13806}"/>
              </a:ext>
            </a:extLst>
          </p:cNvPr>
          <p:cNvGrpSpPr>
            <a:grpSpLocks/>
          </p:cNvGrpSpPr>
          <p:nvPr/>
        </p:nvGrpSpPr>
        <p:grpSpPr bwMode="auto">
          <a:xfrm>
            <a:off x="7480300" y="620713"/>
            <a:ext cx="1238250" cy="865187"/>
            <a:chOff x="7480751" y="621486"/>
            <a:chExt cx="1238498" cy="864000"/>
          </a:xfrm>
        </p:grpSpPr>
        <p:pic>
          <p:nvPicPr>
            <p:cNvPr id="48" name="Assessment" hidden="1">
              <a:extLst>
                <a:ext uri="{FF2B5EF4-FFF2-40B4-BE49-F238E27FC236}">
                  <a16:creationId xmlns:a16="http://schemas.microsoft.com/office/drawing/2014/main" id="{D9E856E1-5171-40EE-83A3-36DBF47142A6}"/>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 name="Mental and Oral Starter" hidden="1">
              <a:extLst>
                <a:ext uri="{FF2B5EF4-FFF2-40B4-BE49-F238E27FC236}">
                  <a16:creationId xmlns:a16="http://schemas.microsoft.com/office/drawing/2014/main" id="{BAE5A071-51E2-4BD9-8A8C-ACA3798B675F}"/>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 name="Group Work" hidden="1">
              <a:extLst>
                <a:ext uri="{FF2B5EF4-FFF2-40B4-BE49-F238E27FC236}">
                  <a16:creationId xmlns:a16="http://schemas.microsoft.com/office/drawing/2014/main" id="{483A28B1-0183-4E30-AFD8-D7E245BCD5B4}"/>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Talking Partners" hidden="1">
              <a:extLst>
                <a:ext uri="{FF2B5EF4-FFF2-40B4-BE49-F238E27FC236}">
                  <a16:creationId xmlns:a16="http://schemas.microsoft.com/office/drawing/2014/main" id="{04FE3061-3549-4044-B6FE-465DBF049F89}"/>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Pairs" hidden="1">
              <a:extLst>
                <a:ext uri="{FF2B5EF4-FFF2-40B4-BE49-F238E27FC236}">
                  <a16:creationId xmlns:a16="http://schemas.microsoft.com/office/drawing/2014/main" id="{DBF75200-7EBE-4700-A461-BC24603DEC2C}"/>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 name="Individual Work" hidden="1">
              <a:extLst>
                <a:ext uri="{FF2B5EF4-FFF2-40B4-BE49-F238E27FC236}">
                  <a16:creationId xmlns:a16="http://schemas.microsoft.com/office/drawing/2014/main" id="{E0172E61-3F91-4C6E-9817-533D987CB4D4}"/>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 name="Whole Class">
              <a:extLst>
                <a:ext uri="{FF2B5EF4-FFF2-40B4-BE49-F238E27FC236}">
                  <a16:creationId xmlns:a16="http://schemas.microsoft.com/office/drawing/2014/main" id="{86D592F6-8C25-4EB1-A492-F6E06BC76CBC}"/>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7480751" y="621486"/>
              <a:ext cx="1238498"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07" name="Picture 4">
            <a:extLst>
              <a:ext uri="{FF2B5EF4-FFF2-40B4-BE49-F238E27FC236}">
                <a16:creationId xmlns:a16="http://schemas.microsoft.com/office/drawing/2014/main" id="{5E6930C3-4EB1-4088-B26C-297F705F149B}"/>
              </a:ext>
            </a:extLst>
          </p:cNvPr>
          <p:cNvPicPr>
            <a:picLocks noChangeAspect="1"/>
          </p:cNvPicPr>
          <p:nvPr/>
        </p:nvPicPr>
        <p:blipFill rotWithShape="1">
          <a:blip r:embed="rId10" cstate="screen">
            <a:extLst>
              <a:ext uri="{28A0092B-C50C-407E-A947-70E740481C1C}">
                <a14:useLocalDpi xmlns:a14="http://schemas.microsoft.com/office/drawing/2010/main"/>
              </a:ext>
            </a:extLst>
          </a:blip>
          <a:srcRect t="1" b="36782"/>
          <a:stretch/>
        </p:blipFill>
        <p:spPr bwMode="auto">
          <a:xfrm>
            <a:off x="6874865" y="2643940"/>
            <a:ext cx="1924052" cy="3477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 name="TextBox 101">
            <a:extLst>
              <a:ext uri="{FF2B5EF4-FFF2-40B4-BE49-F238E27FC236}">
                <a16:creationId xmlns:a16="http://schemas.microsoft.com/office/drawing/2014/main" id="{F22D0386-03DF-4F86-AAB3-A240C3BC74D1}"/>
              </a:ext>
            </a:extLst>
          </p:cNvPr>
          <p:cNvSpPr txBox="1"/>
          <p:nvPr/>
        </p:nvSpPr>
        <p:spPr>
          <a:xfrm>
            <a:off x="7111353" y="5445761"/>
            <a:ext cx="1285875" cy="495108"/>
          </a:xfrm>
          <a:prstGeom prst="rect">
            <a:avLst/>
          </a:prstGeom>
          <a:solidFill>
            <a:srgbClr val="AFDEF8"/>
          </a:solidFill>
          <a:ln w="28575">
            <a:solidFill>
              <a:schemeClr val="bg1"/>
            </a:solidFill>
          </a:ln>
        </p:spPr>
        <p:txBody>
          <a:bodyPr wrap="square" lIns="108000" tIns="108000" rIns="108000" bIns="108000" rtlCol="0">
            <a:spAutoFit/>
          </a:bodyPr>
          <a:lstStyle/>
          <a:p>
            <a:r>
              <a:rPr lang="en-GB" b="1" dirty="0"/>
              <a:t> 750 - 284</a:t>
            </a:r>
          </a:p>
        </p:txBody>
      </p:sp>
      <p:grpSp>
        <p:nvGrpSpPr>
          <p:cNvPr id="113" name="Group 112">
            <a:extLst>
              <a:ext uri="{FF2B5EF4-FFF2-40B4-BE49-F238E27FC236}">
                <a16:creationId xmlns:a16="http://schemas.microsoft.com/office/drawing/2014/main" id="{C3DDD8F6-6994-44E2-87DE-56425024AFC4}"/>
              </a:ext>
            </a:extLst>
          </p:cNvPr>
          <p:cNvGrpSpPr/>
          <p:nvPr/>
        </p:nvGrpSpPr>
        <p:grpSpPr>
          <a:xfrm>
            <a:off x="1484596" y="3757699"/>
            <a:ext cx="418950" cy="288945"/>
            <a:chOff x="2279393" y="3052881"/>
            <a:chExt cx="446198" cy="307738"/>
          </a:xfrm>
          <a:effectLst>
            <a:outerShdw blurRad="25400" dir="4140000" algn="ctr" rotWithShape="0">
              <a:srgbClr val="000000">
                <a:alpha val="21000"/>
              </a:srgbClr>
            </a:outerShdw>
          </a:effectLst>
        </p:grpSpPr>
        <p:sp>
          <p:nvSpPr>
            <p:cNvPr id="115" name="Oval 114">
              <a:extLst>
                <a:ext uri="{FF2B5EF4-FFF2-40B4-BE49-F238E27FC236}">
                  <a16:creationId xmlns:a16="http://schemas.microsoft.com/office/drawing/2014/main" id="{DB37A6D7-50EE-4DEB-81B4-FEDA5EA60BEC}"/>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7" name="TextBox 116">
              <a:extLst>
                <a:ext uri="{FF2B5EF4-FFF2-40B4-BE49-F238E27FC236}">
                  <a16:creationId xmlns:a16="http://schemas.microsoft.com/office/drawing/2014/main" id="{14B991EB-C596-4260-B5D9-D5995EE610EB}"/>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119" name="Group 118">
            <a:extLst>
              <a:ext uri="{FF2B5EF4-FFF2-40B4-BE49-F238E27FC236}">
                <a16:creationId xmlns:a16="http://schemas.microsoft.com/office/drawing/2014/main" id="{32FC49A2-92F0-4DEB-A866-BA824A1BF6FE}"/>
              </a:ext>
            </a:extLst>
          </p:cNvPr>
          <p:cNvGrpSpPr/>
          <p:nvPr/>
        </p:nvGrpSpPr>
        <p:grpSpPr>
          <a:xfrm>
            <a:off x="850060" y="4103208"/>
            <a:ext cx="418950" cy="288945"/>
            <a:chOff x="2279393" y="3052881"/>
            <a:chExt cx="446198" cy="307738"/>
          </a:xfrm>
          <a:effectLst>
            <a:outerShdw blurRad="25400" dir="4140000" algn="ctr" rotWithShape="0">
              <a:srgbClr val="000000">
                <a:alpha val="21000"/>
              </a:srgbClr>
            </a:outerShdw>
          </a:effectLst>
        </p:grpSpPr>
        <p:sp>
          <p:nvSpPr>
            <p:cNvPr id="121" name="Oval 120">
              <a:extLst>
                <a:ext uri="{FF2B5EF4-FFF2-40B4-BE49-F238E27FC236}">
                  <a16:creationId xmlns:a16="http://schemas.microsoft.com/office/drawing/2014/main" id="{A1479EDA-EC35-4AE7-ABDE-CD48A461320A}"/>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1" name="TextBox 130">
              <a:extLst>
                <a:ext uri="{FF2B5EF4-FFF2-40B4-BE49-F238E27FC236}">
                  <a16:creationId xmlns:a16="http://schemas.microsoft.com/office/drawing/2014/main" id="{811129F8-F492-4403-A110-3CBE3651C946}"/>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135" name="Group 134">
            <a:extLst>
              <a:ext uri="{FF2B5EF4-FFF2-40B4-BE49-F238E27FC236}">
                <a16:creationId xmlns:a16="http://schemas.microsoft.com/office/drawing/2014/main" id="{9F1030B9-5AA8-4D57-A524-6B31C647A76B}"/>
              </a:ext>
            </a:extLst>
          </p:cNvPr>
          <p:cNvGrpSpPr/>
          <p:nvPr/>
        </p:nvGrpSpPr>
        <p:grpSpPr>
          <a:xfrm>
            <a:off x="1803447" y="3757699"/>
            <a:ext cx="418950" cy="288945"/>
            <a:chOff x="2279393" y="3052881"/>
            <a:chExt cx="446198" cy="307738"/>
          </a:xfrm>
          <a:effectLst>
            <a:outerShdw blurRad="25400" dir="4140000" algn="ctr" rotWithShape="0">
              <a:srgbClr val="000000">
                <a:alpha val="21000"/>
              </a:srgbClr>
            </a:outerShdw>
          </a:effectLst>
        </p:grpSpPr>
        <p:sp>
          <p:nvSpPr>
            <p:cNvPr id="136" name="Oval 135">
              <a:extLst>
                <a:ext uri="{FF2B5EF4-FFF2-40B4-BE49-F238E27FC236}">
                  <a16:creationId xmlns:a16="http://schemas.microsoft.com/office/drawing/2014/main" id="{60D8F165-7075-490B-B759-044CEEA47EE1}"/>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7" name="TextBox 136">
              <a:extLst>
                <a:ext uri="{FF2B5EF4-FFF2-40B4-BE49-F238E27FC236}">
                  <a16:creationId xmlns:a16="http://schemas.microsoft.com/office/drawing/2014/main" id="{A8D9927F-0DE7-45D9-BCA0-41C04BCB50A2}"/>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138" name="Group 137">
            <a:extLst>
              <a:ext uri="{FF2B5EF4-FFF2-40B4-BE49-F238E27FC236}">
                <a16:creationId xmlns:a16="http://schemas.microsoft.com/office/drawing/2014/main" id="{70076EB6-308A-4209-8966-6C097D1135C0}"/>
              </a:ext>
            </a:extLst>
          </p:cNvPr>
          <p:cNvGrpSpPr/>
          <p:nvPr/>
        </p:nvGrpSpPr>
        <p:grpSpPr>
          <a:xfrm>
            <a:off x="2823913" y="3757760"/>
            <a:ext cx="349055" cy="290319"/>
            <a:chOff x="2314065" y="3052881"/>
            <a:chExt cx="369998" cy="307738"/>
          </a:xfrm>
          <a:effectLst>
            <a:outerShdw blurRad="12700" dir="4140000" algn="ctr" rotWithShape="0">
              <a:srgbClr val="000000">
                <a:alpha val="21000"/>
              </a:srgbClr>
            </a:outerShdw>
          </a:effectLst>
        </p:grpSpPr>
        <p:sp>
          <p:nvSpPr>
            <p:cNvPr id="139" name="Oval 138">
              <a:extLst>
                <a:ext uri="{FF2B5EF4-FFF2-40B4-BE49-F238E27FC236}">
                  <a16:creationId xmlns:a16="http://schemas.microsoft.com/office/drawing/2014/main" id="{678DE1F2-C7EE-479C-8D5F-25546B300CE2}"/>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0" name="TextBox 139">
              <a:extLst>
                <a:ext uri="{FF2B5EF4-FFF2-40B4-BE49-F238E27FC236}">
                  <a16:creationId xmlns:a16="http://schemas.microsoft.com/office/drawing/2014/main" id="{C5C9F7CD-E0D3-437D-B089-039EEA115E76}"/>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73" name="Group 72">
            <a:extLst>
              <a:ext uri="{FF2B5EF4-FFF2-40B4-BE49-F238E27FC236}">
                <a16:creationId xmlns:a16="http://schemas.microsoft.com/office/drawing/2014/main" id="{409CD72B-88D5-43C3-9D59-F0A46C9E8428}"/>
              </a:ext>
            </a:extLst>
          </p:cNvPr>
          <p:cNvGrpSpPr/>
          <p:nvPr/>
        </p:nvGrpSpPr>
        <p:grpSpPr>
          <a:xfrm>
            <a:off x="1178341" y="4100619"/>
            <a:ext cx="418950" cy="288945"/>
            <a:chOff x="2279393" y="3052881"/>
            <a:chExt cx="446198" cy="307738"/>
          </a:xfrm>
          <a:effectLst>
            <a:outerShdw blurRad="25400" dir="4140000" algn="ctr" rotWithShape="0">
              <a:srgbClr val="000000">
                <a:alpha val="21000"/>
              </a:srgbClr>
            </a:outerShdw>
          </a:effectLst>
        </p:grpSpPr>
        <p:sp>
          <p:nvSpPr>
            <p:cNvPr id="74" name="Oval 73">
              <a:extLst>
                <a:ext uri="{FF2B5EF4-FFF2-40B4-BE49-F238E27FC236}">
                  <a16:creationId xmlns:a16="http://schemas.microsoft.com/office/drawing/2014/main" id="{59A7E009-FE98-45F9-AAD9-E95AF99784EE}"/>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5" name="TextBox 74">
              <a:extLst>
                <a:ext uri="{FF2B5EF4-FFF2-40B4-BE49-F238E27FC236}">
                  <a16:creationId xmlns:a16="http://schemas.microsoft.com/office/drawing/2014/main" id="{1E07E07C-AFDB-4B24-B8D6-7A85C7FB1662}"/>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76" name="Group 75">
            <a:extLst>
              <a:ext uri="{FF2B5EF4-FFF2-40B4-BE49-F238E27FC236}">
                <a16:creationId xmlns:a16="http://schemas.microsoft.com/office/drawing/2014/main" id="{3D79074A-65DE-4C72-9D1A-59CBBA3A3A5C}"/>
              </a:ext>
            </a:extLst>
          </p:cNvPr>
          <p:cNvGrpSpPr/>
          <p:nvPr/>
        </p:nvGrpSpPr>
        <p:grpSpPr>
          <a:xfrm>
            <a:off x="1507924" y="4100885"/>
            <a:ext cx="418950" cy="288945"/>
            <a:chOff x="2279393" y="3052881"/>
            <a:chExt cx="446198" cy="307738"/>
          </a:xfrm>
          <a:effectLst>
            <a:outerShdw blurRad="25400" dir="4140000" algn="ctr" rotWithShape="0">
              <a:srgbClr val="000000">
                <a:alpha val="21000"/>
              </a:srgbClr>
            </a:outerShdw>
          </a:effectLst>
        </p:grpSpPr>
        <p:sp>
          <p:nvSpPr>
            <p:cNvPr id="77" name="Oval 76">
              <a:extLst>
                <a:ext uri="{FF2B5EF4-FFF2-40B4-BE49-F238E27FC236}">
                  <a16:creationId xmlns:a16="http://schemas.microsoft.com/office/drawing/2014/main" id="{6A8B60DF-9B90-4008-8723-02A06F9732A3}"/>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8" name="TextBox 77">
              <a:extLst>
                <a:ext uri="{FF2B5EF4-FFF2-40B4-BE49-F238E27FC236}">
                  <a16:creationId xmlns:a16="http://schemas.microsoft.com/office/drawing/2014/main" id="{1645D7F7-79AA-406B-AB15-C9D015DAB974}"/>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85" name="Group 84">
            <a:extLst>
              <a:ext uri="{FF2B5EF4-FFF2-40B4-BE49-F238E27FC236}">
                <a16:creationId xmlns:a16="http://schemas.microsoft.com/office/drawing/2014/main" id="{58E2BD4A-C420-4C3A-80C2-7B45C03B7E95}"/>
              </a:ext>
            </a:extLst>
          </p:cNvPr>
          <p:cNvGrpSpPr/>
          <p:nvPr/>
        </p:nvGrpSpPr>
        <p:grpSpPr>
          <a:xfrm>
            <a:off x="3143322" y="3757699"/>
            <a:ext cx="349055" cy="290319"/>
            <a:chOff x="2314065" y="3052881"/>
            <a:chExt cx="369998" cy="307738"/>
          </a:xfrm>
          <a:effectLst>
            <a:outerShdw blurRad="12700" dir="4140000" algn="ctr" rotWithShape="0">
              <a:srgbClr val="000000">
                <a:alpha val="21000"/>
              </a:srgbClr>
            </a:outerShdw>
          </a:effectLst>
        </p:grpSpPr>
        <p:sp>
          <p:nvSpPr>
            <p:cNvPr id="86" name="Oval 85">
              <a:extLst>
                <a:ext uri="{FF2B5EF4-FFF2-40B4-BE49-F238E27FC236}">
                  <a16:creationId xmlns:a16="http://schemas.microsoft.com/office/drawing/2014/main" id="{A20336B9-62D4-4583-B1F2-C595B71F51F1}"/>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7" name="TextBox 86">
              <a:extLst>
                <a:ext uri="{FF2B5EF4-FFF2-40B4-BE49-F238E27FC236}">
                  <a16:creationId xmlns:a16="http://schemas.microsoft.com/office/drawing/2014/main" id="{0409A4BF-6985-47DA-B368-1452E6113ABF}"/>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91" name="Group 90">
            <a:extLst>
              <a:ext uri="{FF2B5EF4-FFF2-40B4-BE49-F238E27FC236}">
                <a16:creationId xmlns:a16="http://schemas.microsoft.com/office/drawing/2014/main" id="{7FE27D94-B9C5-45F0-BF2B-A0754806E9BD}"/>
              </a:ext>
            </a:extLst>
          </p:cNvPr>
          <p:cNvGrpSpPr/>
          <p:nvPr/>
        </p:nvGrpSpPr>
        <p:grpSpPr>
          <a:xfrm>
            <a:off x="2182173" y="4078066"/>
            <a:ext cx="349055" cy="290319"/>
            <a:chOff x="2314065" y="3052881"/>
            <a:chExt cx="369998" cy="307738"/>
          </a:xfrm>
          <a:effectLst>
            <a:outerShdw blurRad="12700" dir="4140000" algn="ctr" rotWithShape="0">
              <a:srgbClr val="000000">
                <a:alpha val="21000"/>
              </a:srgbClr>
            </a:outerShdw>
          </a:effectLst>
        </p:grpSpPr>
        <p:sp>
          <p:nvSpPr>
            <p:cNvPr id="92" name="Oval 91">
              <a:extLst>
                <a:ext uri="{FF2B5EF4-FFF2-40B4-BE49-F238E27FC236}">
                  <a16:creationId xmlns:a16="http://schemas.microsoft.com/office/drawing/2014/main" id="{795208FC-A8F8-42F8-A211-B9C138835C28}"/>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3" name="TextBox 92">
              <a:extLst>
                <a:ext uri="{FF2B5EF4-FFF2-40B4-BE49-F238E27FC236}">
                  <a16:creationId xmlns:a16="http://schemas.microsoft.com/office/drawing/2014/main" id="{A1798F9F-A262-4FCD-A88F-545777B8884C}"/>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cxnSp>
        <p:nvCxnSpPr>
          <p:cNvPr id="65" name="Straight Connector 64">
            <a:extLst>
              <a:ext uri="{FF2B5EF4-FFF2-40B4-BE49-F238E27FC236}">
                <a16:creationId xmlns:a16="http://schemas.microsoft.com/office/drawing/2014/main" id="{E621399C-2325-45D8-8C37-1A35F7CE2C26}"/>
              </a:ext>
            </a:extLst>
          </p:cNvPr>
          <p:cNvCxnSpPr/>
          <p:nvPr/>
        </p:nvCxnSpPr>
        <p:spPr>
          <a:xfrm flipV="1">
            <a:off x="2223377" y="4109186"/>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7" name="Straight Arrow Connector 66">
            <a:extLst>
              <a:ext uri="{FF2B5EF4-FFF2-40B4-BE49-F238E27FC236}">
                <a16:creationId xmlns:a16="http://schemas.microsoft.com/office/drawing/2014/main" id="{5E5D7C9B-95B4-461A-983C-AF03641AA1A0}"/>
              </a:ext>
            </a:extLst>
          </p:cNvPr>
          <p:cNvCxnSpPr>
            <a:cxnSpLocks/>
          </p:cNvCxnSpPr>
          <p:nvPr/>
        </p:nvCxnSpPr>
        <p:spPr>
          <a:xfrm>
            <a:off x="2566476" y="4246788"/>
            <a:ext cx="962185"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nvGrpSpPr>
          <p:cNvPr id="68" name="Group 67">
            <a:extLst>
              <a:ext uri="{FF2B5EF4-FFF2-40B4-BE49-F238E27FC236}">
                <a16:creationId xmlns:a16="http://schemas.microsoft.com/office/drawing/2014/main" id="{9E9EFEFC-0E8D-4F2D-99F5-AEE7543EF5C2}"/>
              </a:ext>
            </a:extLst>
          </p:cNvPr>
          <p:cNvGrpSpPr/>
          <p:nvPr/>
        </p:nvGrpSpPr>
        <p:grpSpPr bwMode="auto">
          <a:xfrm>
            <a:off x="3541527" y="3747332"/>
            <a:ext cx="269671" cy="272800"/>
            <a:chOff x="2361864" y="3068569"/>
            <a:chExt cx="269638" cy="273000"/>
          </a:xfrm>
          <a:effectLst>
            <a:outerShdw blurRad="12700" dir="4140000" algn="ctr" rotWithShape="0">
              <a:srgbClr val="000000">
                <a:alpha val="21000"/>
              </a:srgbClr>
            </a:outerShdw>
          </a:effectLst>
        </p:grpSpPr>
        <p:sp>
          <p:nvSpPr>
            <p:cNvPr id="69" name="Oval 68">
              <a:extLst>
                <a:ext uri="{FF2B5EF4-FFF2-40B4-BE49-F238E27FC236}">
                  <a16:creationId xmlns:a16="http://schemas.microsoft.com/office/drawing/2014/main" id="{9B93E341-B078-4A48-8F4E-026DA3F9459D}"/>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9" name="TextBox 78">
              <a:extLst>
                <a:ext uri="{FF2B5EF4-FFF2-40B4-BE49-F238E27FC236}">
                  <a16:creationId xmlns:a16="http://schemas.microsoft.com/office/drawing/2014/main" id="{9B980329-316B-434B-9D2A-D0A8D302DA6B}"/>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80" name="Group 79">
            <a:extLst>
              <a:ext uri="{FF2B5EF4-FFF2-40B4-BE49-F238E27FC236}">
                <a16:creationId xmlns:a16="http://schemas.microsoft.com/office/drawing/2014/main" id="{50748449-F765-4E2F-ADF4-AF4AC0C70809}"/>
              </a:ext>
            </a:extLst>
          </p:cNvPr>
          <p:cNvGrpSpPr/>
          <p:nvPr/>
        </p:nvGrpSpPr>
        <p:grpSpPr bwMode="auto">
          <a:xfrm>
            <a:off x="3855909" y="3747332"/>
            <a:ext cx="269671" cy="272800"/>
            <a:chOff x="2361864" y="3068569"/>
            <a:chExt cx="269638" cy="273000"/>
          </a:xfrm>
          <a:effectLst>
            <a:outerShdw blurRad="12700" dir="4140000" algn="ctr" rotWithShape="0">
              <a:srgbClr val="000000">
                <a:alpha val="21000"/>
              </a:srgbClr>
            </a:outerShdw>
          </a:effectLst>
        </p:grpSpPr>
        <p:sp>
          <p:nvSpPr>
            <p:cNvPr id="81" name="Oval 80">
              <a:extLst>
                <a:ext uri="{FF2B5EF4-FFF2-40B4-BE49-F238E27FC236}">
                  <a16:creationId xmlns:a16="http://schemas.microsoft.com/office/drawing/2014/main" id="{1D2F6237-3BF1-4B74-AFE0-32492668B519}"/>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2" name="TextBox 81">
              <a:extLst>
                <a:ext uri="{FF2B5EF4-FFF2-40B4-BE49-F238E27FC236}">
                  <a16:creationId xmlns:a16="http://schemas.microsoft.com/office/drawing/2014/main" id="{629983F6-CE63-4114-820F-BEC745B18445}"/>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83" name="Group 82">
            <a:extLst>
              <a:ext uri="{FF2B5EF4-FFF2-40B4-BE49-F238E27FC236}">
                <a16:creationId xmlns:a16="http://schemas.microsoft.com/office/drawing/2014/main" id="{BD556A18-D329-4A78-800E-E9EE303BD5C4}"/>
              </a:ext>
            </a:extLst>
          </p:cNvPr>
          <p:cNvGrpSpPr/>
          <p:nvPr/>
        </p:nvGrpSpPr>
        <p:grpSpPr bwMode="auto">
          <a:xfrm>
            <a:off x="4170291" y="3747332"/>
            <a:ext cx="269671" cy="272800"/>
            <a:chOff x="2361864" y="3068569"/>
            <a:chExt cx="269638" cy="273000"/>
          </a:xfrm>
          <a:effectLst>
            <a:outerShdw blurRad="12700" dir="4140000" algn="ctr" rotWithShape="0">
              <a:srgbClr val="000000">
                <a:alpha val="21000"/>
              </a:srgbClr>
            </a:outerShdw>
          </a:effectLst>
        </p:grpSpPr>
        <p:sp>
          <p:nvSpPr>
            <p:cNvPr id="84" name="Oval 83">
              <a:extLst>
                <a:ext uri="{FF2B5EF4-FFF2-40B4-BE49-F238E27FC236}">
                  <a16:creationId xmlns:a16="http://schemas.microsoft.com/office/drawing/2014/main" id="{06E8316B-FAAB-43C4-9175-5AD6CB89D708}"/>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4" name="TextBox 93">
              <a:extLst>
                <a:ext uri="{FF2B5EF4-FFF2-40B4-BE49-F238E27FC236}">
                  <a16:creationId xmlns:a16="http://schemas.microsoft.com/office/drawing/2014/main" id="{291BA611-0835-4827-B877-CA981AB5F5EA}"/>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95" name="Group 94">
            <a:extLst>
              <a:ext uri="{FF2B5EF4-FFF2-40B4-BE49-F238E27FC236}">
                <a16:creationId xmlns:a16="http://schemas.microsoft.com/office/drawing/2014/main" id="{1DEAC2CA-A237-4BC7-AC69-434CC31EF54F}"/>
              </a:ext>
            </a:extLst>
          </p:cNvPr>
          <p:cNvGrpSpPr/>
          <p:nvPr/>
        </p:nvGrpSpPr>
        <p:grpSpPr bwMode="auto">
          <a:xfrm>
            <a:off x="4484673" y="3747332"/>
            <a:ext cx="269671" cy="272800"/>
            <a:chOff x="2361864" y="3068569"/>
            <a:chExt cx="269638" cy="273000"/>
          </a:xfrm>
          <a:effectLst>
            <a:outerShdw blurRad="12700" dir="4140000" algn="ctr" rotWithShape="0">
              <a:srgbClr val="000000">
                <a:alpha val="21000"/>
              </a:srgbClr>
            </a:outerShdw>
          </a:effectLst>
        </p:grpSpPr>
        <p:sp>
          <p:nvSpPr>
            <p:cNvPr id="96" name="Oval 95">
              <a:extLst>
                <a:ext uri="{FF2B5EF4-FFF2-40B4-BE49-F238E27FC236}">
                  <a16:creationId xmlns:a16="http://schemas.microsoft.com/office/drawing/2014/main" id="{E6979BA9-3FF1-4679-AD91-B6D7B67E80EB}"/>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7" name="TextBox 96">
              <a:extLst>
                <a:ext uri="{FF2B5EF4-FFF2-40B4-BE49-F238E27FC236}">
                  <a16:creationId xmlns:a16="http://schemas.microsoft.com/office/drawing/2014/main" id="{407CA22C-4116-43F4-AB0C-9C684557EA05}"/>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98" name="Group 97">
            <a:extLst>
              <a:ext uri="{FF2B5EF4-FFF2-40B4-BE49-F238E27FC236}">
                <a16:creationId xmlns:a16="http://schemas.microsoft.com/office/drawing/2014/main" id="{CB18F96E-682D-4755-9640-491D4C5E2E59}"/>
              </a:ext>
            </a:extLst>
          </p:cNvPr>
          <p:cNvGrpSpPr/>
          <p:nvPr/>
        </p:nvGrpSpPr>
        <p:grpSpPr bwMode="auto">
          <a:xfrm>
            <a:off x="3535769" y="4049890"/>
            <a:ext cx="269671" cy="272800"/>
            <a:chOff x="2361864" y="3068569"/>
            <a:chExt cx="269638" cy="273000"/>
          </a:xfrm>
          <a:effectLst>
            <a:outerShdw blurRad="12700" dir="4140000" algn="ctr" rotWithShape="0">
              <a:srgbClr val="000000">
                <a:alpha val="21000"/>
              </a:srgbClr>
            </a:outerShdw>
          </a:effectLst>
        </p:grpSpPr>
        <p:sp>
          <p:nvSpPr>
            <p:cNvPr id="99" name="Oval 98">
              <a:extLst>
                <a:ext uri="{FF2B5EF4-FFF2-40B4-BE49-F238E27FC236}">
                  <a16:creationId xmlns:a16="http://schemas.microsoft.com/office/drawing/2014/main" id="{9FBBD6BA-6787-44C9-8A37-D0C8B9198233}"/>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0" name="TextBox 99">
              <a:extLst>
                <a:ext uri="{FF2B5EF4-FFF2-40B4-BE49-F238E27FC236}">
                  <a16:creationId xmlns:a16="http://schemas.microsoft.com/office/drawing/2014/main" id="{447A964C-C7FC-4DF5-A393-B7A2843DCA22}"/>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05" name="Group 104">
            <a:extLst>
              <a:ext uri="{FF2B5EF4-FFF2-40B4-BE49-F238E27FC236}">
                <a16:creationId xmlns:a16="http://schemas.microsoft.com/office/drawing/2014/main" id="{8D561C5C-87EF-49CB-AE43-C9652BC734F6}"/>
              </a:ext>
            </a:extLst>
          </p:cNvPr>
          <p:cNvGrpSpPr/>
          <p:nvPr/>
        </p:nvGrpSpPr>
        <p:grpSpPr bwMode="auto">
          <a:xfrm>
            <a:off x="3840941" y="4049890"/>
            <a:ext cx="269671" cy="272800"/>
            <a:chOff x="2361864" y="3068569"/>
            <a:chExt cx="269638" cy="273000"/>
          </a:xfrm>
          <a:effectLst>
            <a:outerShdw blurRad="12700" dir="4140000" algn="ctr" rotWithShape="0">
              <a:srgbClr val="000000">
                <a:alpha val="21000"/>
              </a:srgbClr>
            </a:outerShdw>
          </a:effectLst>
        </p:grpSpPr>
        <p:sp>
          <p:nvSpPr>
            <p:cNvPr id="106" name="Oval 105">
              <a:extLst>
                <a:ext uri="{FF2B5EF4-FFF2-40B4-BE49-F238E27FC236}">
                  <a16:creationId xmlns:a16="http://schemas.microsoft.com/office/drawing/2014/main" id="{EC2D7BD4-1A65-4A28-9E9D-A91B4B1670EB}"/>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8" name="TextBox 107">
              <a:extLst>
                <a:ext uri="{FF2B5EF4-FFF2-40B4-BE49-F238E27FC236}">
                  <a16:creationId xmlns:a16="http://schemas.microsoft.com/office/drawing/2014/main" id="{5F749C6F-0365-4336-97C7-77141754A29F}"/>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09" name="Group 108">
            <a:extLst>
              <a:ext uri="{FF2B5EF4-FFF2-40B4-BE49-F238E27FC236}">
                <a16:creationId xmlns:a16="http://schemas.microsoft.com/office/drawing/2014/main" id="{D5881172-2AE6-481C-B1E3-CE7006FB1C4E}"/>
              </a:ext>
            </a:extLst>
          </p:cNvPr>
          <p:cNvGrpSpPr/>
          <p:nvPr/>
        </p:nvGrpSpPr>
        <p:grpSpPr bwMode="auto">
          <a:xfrm>
            <a:off x="4155323" y="4049890"/>
            <a:ext cx="269671" cy="272800"/>
            <a:chOff x="2361864" y="3068569"/>
            <a:chExt cx="269638" cy="273000"/>
          </a:xfrm>
          <a:effectLst>
            <a:outerShdw blurRad="12700" dir="4140000" algn="ctr" rotWithShape="0">
              <a:srgbClr val="000000">
                <a:alpha val="21000"/>
              </a:srgbClr>
            </a:outerShdw>
          </a:effectLst>
        </p:grpSpPr>
        <p:sp>
          <p:nvSpPr>
            <p:cNvPr id="110" name="Oval 109">
              <a:extLst>
                <a:ext uri="{FF2B5EF4-FFF2-40B4-BE49-F238E27FC236}">
                  <a16:creationId xmlns:a16="http://schemas.microsoft.com/office/drawing/2014/main" id="{0EB8BD59-F649-4719-904A-62CD99F77539}"/>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1" name="TextBox 110">
              <a:extLst>
                <a:ext uri="{FF2B5EF4-FFF2-40B4-BE49-F238E27FC236}">
                  <a16:creationId xmlns:a16="http://schemas.microsoft.com/office/drawing/2014/main" id="{B8644577-4202-4B30-88EC-060D44F2C0CB}"/>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12" name="Group 111">
            <a:extLst>
              <a:ext uri="{FF2B5EF4-FFF2-40B4-BE49-F238E27FC236}">
                <a16:creationId xmlns:a16="http://schemas.microsoft.com/office/drawing/2014/main" id="{6DD8B2C4-9366-4582-91AE-836558B28B13}"/>
              </a:ext>
            </a:extLst>
          </p:cNvPr>
          <p:cNvGrpSpPr/>
          <p:nvPr/>
        </p:nvGrpSpPr>
        <p:grpSpPr bwMode="auto">
          <a:xfrm>
            <a:off x="4469705" y="4049890"/>
            <a:ext cx="269671" cy="272800"/>
            <a:chOff x="2361864" y="3068569"/>
            <a:chExt cx="269638" cy="273000"/>
          </a:xfrm>
          <a:effectLst>
            <a:outerShdw blurRad="12700" dir="4140000" algn="ctr" rotWithShape="0">
              <a:srgbClr val="000000">
                <a:alpha val="21000"/>
              </a:srgbClr>
            </a:outerShdw>
          </a:effectLst>
        </p:grpSpPr>
        <p:sp>
          <p:nvSpPr>
            <p:cNvPr id="114" name="Oval 113">
              <a:extLst>
                <a:ext uri="{FF2B5EF4-FFF2-40B4-BE49-F238E27FC236}">
                  <a16:creationId xmlns:a16="http://schemas.microsoft.com/office/drawing/2014/main" id="{DB924281-A8F8-4AC9-B787-CE15C613AFA3}"/>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6" name="TextBox 115">
              <a:extLst>
                <a:ext uri="{FF2B5EF4-FFF2-40B4-BE49-F238E27FC236}">
                  <a16:creationId xmlns:a16="http://schemas.microsoft.com/office/drawing/2014/main" id="{134D2E4E-3BE1-4883-AAB5-D249F8762810}"/>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18" name="Group 117">
            <a:extLst>
              <a:ext uri="{FF2B5EF4-FFF2-40B4-BE49-F238E27FC236}">
                <a16:creationId xmlns:a16="http://schemas.microsoft.com/office/drawing/2014/main" id="{D96641C6-D8CD-421F-BB8D-252769D9CFEF}"/>
              </a:ext>
            </a:extLst>
          </p:cNvPr>
          <p:cNvGrpSpPr/>
          <p:nvPr/>
        </p:nvGrpSpPr>
        <p:grpSpPr bwMode="auto">
          <a:xfrm>
            <a:off x="3542177" y="4360670"/>
            <a:ext cx="269671" cy="272800"/>
            <a:chOff x="2361864" y="3068569"/>
            <a:chExt cx="269638" cy="273000"/>
          </a:xfrm>
          <a:effectLst>
            <a:outerShdw blurRad="12700" dir="4140000" algn="ctr" rotWithShape="0">
              <a:srgbClr val="000000">
                <a:alpha val="21000"/>
              </a:srgbClr>
            </a:outerShdw>
          </a:effectLst>
        </p:grpSpPr>
        <p:sp>
          <p:nvSpPr>
            <p:cNvPr id="120" name="Oval 119">
              <a:extLst>
                <a:ext uri="{FF2B5EF4-FFF2-40B4-BE49-F238E27FC236}">
                  <a16:creationId xmlns:a16="http://schemas.microsoft.com/office/drawing/2014/main" id="{7A705DE6-8691-47F2-A10B-9A8109358C82}"/>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2" name="TextBox 121">
              <a:extLst>
                <a:ext uri="{FF2B5EF4-FFF2-40B4-BE49-F238E27FC236}">
                  <a16:creationId xmlns:a16="http://schemas.microsoft.com/office/drawing/2014/main" id="{592BA2CD-810E-4F22-B8FF-BD62BE8C397B}"/>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23" name="Group 122">
            <a:extLst>
              <a:ext uri="{FF2B5EF4-FFF2-40B4-BE49-F238E27FC236}">
                <a16:creationId xmlns:a16="http://schemas.microsoft.com/office/drawing/2014/main" id="{2DAFCF15-CA8B-4179-8635-8A0EC1F39B22}"/>
              </a:ext>
            </a:extLst>
          </p:cNvPr>
          <p:cNvGrpSpPr/>
          <p:nvPr/>
        </p:nvGrpSpPr>
        <p:grpSpPr bwMode="auto">
          <a:xfrm>
            <a:off x="3847349" y="4360670"/>
            <a:ext cx="269671" cy="272800"/>
            <a:chOff x="2361864" y="3068569"/>
            <a:chExt cx="269638" cy="273000"/>
          </a:xfrm>
          <a:effectLst>
            <a:outerShdw blurRad="12700" dir="4140000" algn="ctr" rotWithShape="0">
              <a:srgbClr val="000000">
                <a:alpha val="21000"/>
              </a:srgbClr>
            </a:outerShdw>
          </a:effectLst>
        </p:grpSpPr>
        <p:sp>
          <p:nvSpPr>
            <p:cNvPr id="124" name="Oval 123">
              <a:extLst>
                <a:ext uri="{FF2B5EF4-FFF2-40B4-BE49-F238E27FC236}">
                  <a16:creationId xmlns:a16="http://schemas.microsoft.com/office/drawing/2014/main" id="{A7526690-8A33-4B76-9068-438CABCE7E0E}"/>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5" name="TextBox 124">
              <a:extLst>
                <a:ext uri="{FF2B5EF4-FFF2-40B4-BE49-F238E27FC236}">
                  <a16:creationId xmlns:a16="http://schemas.microsoft.com/office/drawing/2014/main" id="{5281062B-4CA4-4763-9403-C220056A5975}"/>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sp>
        <p:nvSpPr>
          <p:cNvPr id="126" name="TextBox 125">
            <a:extLst>
              <a:ext uri="{FF2B5EF4-FFF2-40B4-BE49-F238E27FC236}">
                <a16:creationId xmlns:a16="http://schemas.microsoft.com/office/drawing/2014/main" id="{E66D5B4E-F026-4CD2-AE1E-8409C145DF24}"/>
              </a:ext>
            </a:extLst>
          </p:cNvPr>
          <p:cNvSpPr txBox="1"/>
          <p:nvPr/>
        </p:nvSpPr>
        <p:spPr>
          <a:xfrm>
            <a:off x="5869779" y="3720791"/>
            <a:ext cx="200801" cy="276999"/>
          </a:xfrm>
          <a:prstGeom prst="rect">
            <a:avLst/>
          </a:prstGeom>
          <a:noFill/>
        </p:spPr>
        <p:txBody>
          <a:bodyPr wrap="square" rtlCol="0">
            <a:spAutoFit/>
          </a:bodyPr>
          <a:lstStyle/>
          <a:p>
            <a:pPr algn="ctr"/>
            <a:r>
              <a:rPr lang="en-GB" sz="1200" dirty="0">
                <a:solidFill>
                  <a:srgbClr val="F9B000"/>
                </a:solidFill>
              </a:rPr>
              <a:t>4</a:t>
            </a:r>
          </a:p>
        </p:txBody>
      </p:sp>
      <p:cxnSp>
        <p:nvCxnSpPr>
          <p:cNvPr id="127" name="Straight Connector 126">
            <a:extLst>
              <a:ext uri="{FF2B5EF4-FFF2-40B4-BE49-F238E27FC236}">
                <a16:creationId xmlns:a16="http://schemas.microsoft.com/office/drawing/2014/main" id="{E3EC1E07-9BA3-4DDE-986B-4B753233226B}"/>
              </a:ext>
            </a:extLst>
          </p:cNvPr>
          <p:cNvCxnSpPr/>
          <p:nvPr/>
        </p:nvCxnSpPr>
        <p:spPr>
          <a:xfrm flipV="1">
            <a:off x="6005309" y="3807456"/>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28" name="TextBox 127">
            <a:extLst>
              <a:ext uri="{FF2B5EF4-FFF2-40B4-BE49-F238E27FC236}">
                <a16:creationId xmlns:a16="http://schemas.microsoft.com/office/drawing/2014/main" id="{265AF1BC-E7E9-4D68-89BF-8D7A80AA0330}"/>
              </a:ext>
            </a:extLst>
          </p:cNvPr>
          <p:cNvSpPr txBox="1"/>
          <p:nvPr/>
        </p:nvSpPr>
        <p:spPr>
          <a:xfrm>
            <a:off x="6342193" y="3720791"/>
            <a:ext cx="200801" cy="276999"/>
          </a:xfrm>
          <a:prstGeom prst="rect">
            <a:avLst/>
          </a:prstGeom>
          <a:noFill/>
        </p:spPr>
        <p:txBody>
          <a:bodyPr wrap="square" rtlCol="0">
            <a:spAutoFit/>
          </a:bodyPr>
          <a:lstStyle/>
          <a:p>
            <a:pPr algn="ctr"/>
            <a:r>
              <a:rPr lang="en-GB" sz="1200" dirty="0">
                <a:solidFill>
                  <a:srgbClr val="F9B000"/>
                </a:solidFill>
              </a:rPr>
              <a:t>1</a:t>
            </a:r>
          </a:p>
        </p:txBody>
      </p:sp>
      <p:cxnSp>
        <p:nvCxnSpPr>
          <p:cNvPr id="129" name="Straight Connector 128">
            <a:extLst>
              <a:ext uri="{FF2B5EF4-FFF2-40B4-BE49-F238E27FC236}">
                <a16:creationId xmlns:a16="http://schemas.microsoft.com/office/drawing/2014/main" id="{C5A57733-B0C1-46A2-A100-0B62E096AF5D}"/>
              </a:ext>
            </a:extLst>
          </p:cNvPr>
          <p:cNvCxnSpPr/>
          <p:nvPr/>
        </p:nvCxnSpPr>
        <p:spPr>
          <a:xfrm flipV="1">
            <a:off x="3528661" y="3744624"/>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0" name="Straight Connector 129">
            <a:extLst>
              <a:ext uri="{FF2B5EF4-FFF2-40B4-BE49-F238E27FC236}">
                <a16:creationId xmlns:a16="http://schemas.microsoft.com/office/drawing/2014/main" id="{1500D382-E127-4F63-BC40-3F7FC6B26BF7}"/>
              </a:ext>
            </a:extLst>
          </p:cNvPr>
          <p:cNvCxnSpPr/>
          <p:nvPr/>
        </p:nvCxnSpPr>
        <p:spPr>
          <a:xfrm flipV="1">
            <a:off x="3847349" y="3744623"/>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2" name="Straight Connector 131">
            <a:extLst>
              <a:ext uri="{FF2B5EF4-FFF2-40B4-BE49-F238E27FC236}">
                <a16:creationId xmlns:a16="http://schemas.microsoft.com/office/drawing/2014/main" id="{D38FA484-C0A5-400C-AD09-5AFD0599F172}"/>
              </a:ext>
            </a:extLst>
          </p:cNvPr>
          <p:cNvCxnSpPr/>
          <p:nvPr/>
        </p:nvCxnSpPr>
        <p:spPr>
          <a:xfrm flipV="1">
            <a:off x="4159641" y="3735950"/>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3" name="Straight Connector 132">
            <a:extLst>
              <a:ext uri="{FF2B5EF4-FFF2-40B4-BE49-F238E27FC236}">
                <a16:creationId xmlns:a16="http://schemas.microsoft.com/office/drawing/2014/main" id="{CA137176-3122-40BA-BF6D-5D7CF85ADC5C}"/>
              </a:ext>
            </a:extLst>
          </p:cNvPr>
          <p:cNvCxnSpPr/>
          <p:nvPr/>
        </p:nvCxnSpPr>
        <p:spPr>
          <a:xfrm flipV="1">
            <a:off x="4478329" y="3753299"/>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34" name="TextBox 133">
            <a:extLst>
              <a:ext uri="{FF2B5EF4-FFF2-40B4-BE49-F238E27FC236}">
                <a16:creationId xmlns:a16="http://schemas.microsoft.com/office/drawing/2014/main" id="{3C16E7C1-F020-4AA5-94BE-0A58C3E2EBF9}"/>
              </a:ext>
            </a:extLst>
          </p:cNvPr>
          <p:cNvSpPr txBox="1"/>
          <p:nvPr/>
        </p:nvSpPr>
        <p:spPr>
          <a:xfrm>
            <a:off x="6419874" y="4521040"/>
            <a:ext cx="355107" cy="400110"/>
          </a:xfrm>
          <a:prstGeom prst="rect">
            <a:avLst/>
          </a:prstGeom>
          <a:noFill/>
        </p:spPr>
        <p:txBody>
          <a:bodyPr wrap="square" rtlCol="0">
            <a:spAutoFit/>
          </a:bodyPr>
          <a:lstStyle/>
          <a:p>
            <a:pPr algn="ctr"/>
            <a:r>
              <a:rPr lang="en-GB" sz="2000" dirty="0">
                <a:solidFill>
                  <a:srgbClr val="E61F67"/>
                </a:solidFill>
              </a:rPr>
              <a:t>6</a:t>
            </a:r>
          </a:p>
        </p:txBody>
      </p:sp>
      <p:cxnSp>
        <p:nvCxnSpPr>
          <p:cNvPr id="103" name="Straight Connector 102">
            <a:extLst>
              <a:ext uri="{FF2B5EF4-FFF2-40B4-BE49-F238E27FC236}">
                <a16:creationId xmlns:a16="http://schemas.microsoft.com/office/drawing/2014/main" id="{9610F325-95CD-4FA8-8D64-D64F3AD641ED}"/>
              </a:ext>
            </a:extLst>
          </p:cNvPr>
          <p:cNvCxnSpPr/>
          <p:nvPr/>
        </p:nvCxnSpPr>
        <p:spPr>
          <a:xfrm flipV="1">
            <a:off x="1573012" y="4109186"/>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04" name="Group 103">
            <a:extLst>
              <a:ext uri="{FF2B5EF4-FFF2-40B4-BE49-F238E27FC236}">
                <a16:creationId xmlns:a16="http://schemas.microsoft.com/office/drawing/2014/main" id="{912755ED-0B75-4C58-B4E7-9DB7F93BEF21}"/>
              </a:ext>
            </a:extLst>
          </p:cNvPr>
          <p:cNvGrpSpPr/>
          <p:nvPr/>
        </p:nvGrpSpPr>
        <p:grpSpPr>
          <a:xfrm>
            <a:off x="2185930" y="4401659"/>
            <a:ext cx="349055" cy="290319"/>
            <a:chOff x="2314065" y="3052881"/>
            <a:chExt cx="369998" cy="307738"/>
          </a:xfrm>
          <a:effectLst>
            <a:outerShdw blurRad="12700" dir="4140000" algn="ctr" rotWithShape="0">
              <a:srgbClr val="000000">
                <a:alpha val="21000"/>
              </a:srgbClr>
            </a:outerShdw>
          </a:effectLst>
        </p:grpSpPr>
        <p:sp>
          <p:nvSpPr>
            <p:cNvPr id="141" name="Oval 140">
              <a:extLst>
                <a:ext uri="{FF2B5EF4-FFF2-40B4-BE49-F238E27FC236}">
                  <a16:creationId xmlns:a16="http://schemas.microsoft.com/office/drawing/2014/main" id="{B4BB4D36-CBDD-4279-8516-8B6B8F91627D}"/>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2" name="TextBox 141">
              <a:extLst>
                <a:ext uri="{FF2B5EF4-FFF2-40B4-BE49-F238E27FC236}">
                  <a16:creationId xmlns:a16="http://schemas.microsoft.com/office/drawing/2014/main" id="{EA27A395-C2AF-4A33-A3FD-1AF02B8A0960}"/>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43" name="Group 142">
            <a:extLst>
              <a:ext uri="{FF2B5EF4-FFF2-40B4-BE49-F238E27FC236}">
                <a16:creationId xmlns:a16="http://schemas.microsoft.com/office/drawing/2014/main" id="{6CD37E11-5411-4D47-ABE8-9DC57FA36EE7}"/>
              </a:ext>
            </a:extLst>
          </p:cNvPr>
          <p:cNvGrpSpPr/>
          <p:nvPr/>
        </p:nvGrpSpPr>
        <p:grpSpPr>
          <a:xfrm>
            <a:off x="2504847" y="4401659"/>
            <a:ext cx="349055" cy="290319"/>
            <a:chOff x="2314065" y="3052881"/>
            <a:chExt cx="369998" cy="307738"/>
          </a:xfrm>
          <a:effectLst>
            <a:outerShdw blurRad="12700" dir="4140000" algn="ctr" rotWithShape="0">
              <a:srgbClr val="000000">
                <a:alpha val="21000"/>
              </a:srgbClr>
            </a:outerShdw>
          </a:effectLst>
        </p:grpSpPr>
        <p:sp>
          <p:nvSpPr>
            <p:cNvPr id="144" name="Oval 143">
              <a:extLst>
                <a:ext uri="{FF2B5EF4-FFF2-40B4-BE49-F238E27FC236}">
                  <a16:creationId xmlns:a16="http://schemas.microsoft.com/office/drawing/2014/main" id="{D1AD65DB-D0F3-4031-9A8B-BBF941A5A2ED}"/>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5" name="TextBox 144">
              <a:extLst>
                <a:ext uri="{FF2B5EF4-FFF2-40B4-BE49-F238E27FC236}">
                  <a16:creationId xmlns:a16="http://schemas.microsoft.com/office/drawing/2014/main" id="{73C27CB8-6EA8-496B-9D28-FACF67288F9B}"/>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46" name="Group 145">
            <a:extLst>
              <a:ext uri="{FF2B5EF4-FFF2-40B4-BE49-F238E27FC236}">
                <a16:creationId xmlns:a16="http://schemas.microsoft.com/office/drawing/2014/main" id="{508D0834-D099-4A8A-8428-3ABAC930C6D7}"/>
              </a:ext>
            </a:extLst>
          </p:cNvPr>
          <p:cNvGrpSpPr/>
          <p:nvPr/>
        </p:nvGrpSpPr>
        <p:grpSpPr>
          <a:xfrm>
            <a:off x="2182173" y="4697435"/>
            <a:ext cx="349055" cy="290319"/>
            <a:chOff x="2314065" y="3052881"/>
            <a:chExt cx="369998" cy="307738"/>
          </a:xfrm>
          <a:effectLst>
            <a:outerShdw blurRad="12700" dir="4140000" algn="ctr" rotWithShape="0">
              <a:srgbClr val="000000">
                <a:alpha val="21000"/>
              </a:srgbClr>
            </a:outerShdw>
          </a:effectLst>
        </p:grpSpPr>
        <p:sp>
          <p:nvSpPr>
            <p:cNvPr id="147" name="Oval 146">
              <a:extLst>
                <a:ext uri="{FF2B5EF4-FFF2-40B4-BE49-F238E27FC236}">
                  <a16:creationId xmlns:a16="http://schemas.microsoft.com/office/drawing/2014/main" id="{288437CF-4C57-45CE-A41B-3AD832AA58C6}"/>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8" name="TextBox 147">
              <a:extLst>
                <a:ext uri="{FF2B5EF4-FFF2-40B4-BE49-F238E27FC236}">
                  <a16:creationId xmlns:a16="http://schemas.microsoft.com/office/drawing/2014/main" id="{5347BD00-1BC2-4EFA-B39E-1F1F7BFDEAF1}"/>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49" name="Group 148">
            <a:extLst>
              <a:ext uri="{FF2B5EF4-FFF2-40B4-BE49-F238E27FC236}">
                <a16:creationId xmlns:a16="http://schemas.microsoft.com/office/drawing/2014/main" id="{FB0C1BE1-AC26-4564-9FDE-6E766656B869}"/>
              </a:ext>
            </a:extLst>
          </p:cNvPr>
          <p:cNvGrpSpPr/>
          <p:nvPr/>
        </p:nvGrpSpPr>
        <p:grpSpPr>
          <a:xfrm>
            <a:off x="2501090" y="4697435"/>
            <a:ext cx="349055" cy="290319"/>
            <a:chOff x="2314065" y="3052881"/>
            <a:chExt cx="369998" cy="307738"/>
          </a:xfrm>
          <a:effectLst>
            <a:outerShdw blurRad="12700" dir="4140000" algn="ctr" rotWithShape="0">
              <a:srgbClr val="000000">
                <a:alpha val="21000"/>
              </a:srgbClr>
            </a:outerShdw>
          </a:effectLst>
        </p:grpSpPr>
        <p:sp>
          <p:nvSpPr>
            <p:cNvPr id="150" name="Oval 149">
              <a:extLst>
                <a:ext uri="{FF2B5EF4-FFF2-40B4-BE49-F238E27FC236}">
                  <a16:creationId xmlns:a16="http://schemas.microsoft.com/office/drawing/2014/main" id="{360119C5-C975-4AE0-B983-C50B44887358}"/>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1" name="TextBox 150">
              <a:extLst>
                <a:ext uri="{FF2B5EF4-FFF2-40B4-BE49-F238E27FC236}">
                  <a16:creationId xmlns:a16="http://schemas.microsoft.com/office/drawing/2014/main" id="{97E6F1B6-1329-4ED4-88D2-80B08767AE52}"/>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52" name="Group 151">
            <a:extLst>
              <a:ext uri="{FF2B5EF4-FFF2-40B4-BE49-F238E27FC236}">
                <a16:creationId xmlns:a16="http://schemas.microsoft.com/office/drawing/2014/main" id="{D7D10AF0-3E4D-40F9-9B58-772EA5F0B551}"/>
              </a:ext>
            </a:extLst>
          </p:cNvPr>
          <p:cNvGrpSpPr/>
          <p:nvPr/>
        </p:nvGrpSpPr>
        <p:grpSpPr>
          <a:xfrm>
            <a:off x="2182173" y="4993211"/>
            <a:ext cx="349055" cy="290319"/>
            <a:chOff x="2314065" y="3052881"/>
            <a:chExt cx="369998" cy="307738"/>
          </a:xfrm>
          <a:effectLst>
            <a:outerShdw blurRad="12700" dir="4140000" algn="ctr" rotWithShape="0">
              <a:srgbClr val="000000">
                <a:alpha val="21000"/>
              </a:srgbClr>
            </a:outerShdw>
          </a:effectLst>
        </p:grpSpPr>
        <p:sp>
          <p:nvSpPr>
            <p:cNvPr id="153" name="Oval 152">
              <a:extLst>
                <a:ext uri="{FF2B5EF4-FFF2-40B4-BE49-F238E27FC236}">
                  <a16:creationId xmlns:a16="http://schemas.microsoft.com/office/drawing/2014/main" id="{BE5D1C09-53DD-4D81-B2F9-D64741CA80B7}"/>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4" name="TextBox 153">
              <a:extLst>
                <a:ext uri="{FF2B5EF4-FFF2-40B4-BE49-F238E27FC236}">
                  <a16:creationId xmlns:a16="http://schemas.microsoft.com/office/drawing/2014/main" id="{EC59591F-24C1-4208-B239-F1194D179BEE}"/>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55" name="Group 154">
            <a:extLst>
              <a:ext uri="{FF2B5EF4-FFF2-40B4-BE49-F238E27FC236}">
                <a16:creationId xmlns:a16="http://schemas.microsoft.com/office/drawing/2014/main" id="{1BBE79F2-375B-4517-8B8E-5B6FE0731FF8}"/>
              </a:ext>
            </a:extLst>
          </p:cNvPr>
          <p:cNvGrpSpPr/>
          <p:nvPr/>
        </p:nvGrpSpPr>
        <p:grpSpPr>
          <a:xfrm>
            <a:off x="2501090" y="4993211"/>
            <a:ext cx="349055" cy="290319"/>
            <a:chOff x="2314065" y="3052881"/>
            <a:chExt cx="369998" cy="307738"/>
          </a:xfrm>
          <a:effectLst>
            <a:outerShdw blurRad="12700" dir="4140000" algn="ctr" rotWithShape="0">
              <a:srgbClr val="000000">
                <a:alpha val="21000"/>
              </a:srgbClr>
            </a:outerShdw>
          </a:effectLst>
        </p:grpSpPr>
        <p:sp>
          <p:nvSpPr>
            <p:cNvPr id="156" name="Oval 155">
              <a:extLst>
                <a:ext uri="{FF2B5EF4-FFF2-40B4-BE49-F238E27FC236}">
                  <a16:creationId xmlns:a16="http://schemas.microsoft.com/office/drawing/2014/main" id="{7E7C769B-4A88-4F30-9147-5E774F2C1349}"/>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7" name="TextBox 156">
              <a:extLst>
                <a:ext uri="{FF2B5EF4-FFF2-40B4-BE49-F238E27FC236}">
                  <a16:creationId xmlns:a16="http://schemas.microsoft.com/office/drawing/2014/main" id="{73951126-5FF0-4FF1-9DD6-64F6D69B08FC}"/>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58" name="Group 157">
            <a:extLst>
              <a:ext uri="{FF2B5EF4-FFF2-40B4-BE49-F238E27FC236}">
                <a16:creationId xmlns:a16="http://schemas.microsoft.com/office/drawing/2014/main" id="{A0BAED91-98B0-41D7-8D15-8E1B92FC57F3}"/>
              </a:ext>
            </a:extLst>
          </p:cNvPr>
          <p:cNvGrpSpPr/>
          <p:nvPr/>
        </p:nvGrpSpPr>
        <p:grpSpPr>
          <a:xfrm>
            <a:off x="2179157" y="5288987"/>
            <a:ext cx="349055" cy="290319"/>
            <a:chOff x="2314065" y="3052881"/>
            <a:chExt cx="369998" cy="307738"/>
          </a:xfrm>
          <a:effectLst>
            <a:outerShdw blurRad="12700" dir="4140000" algn="ctr" rotWithShape="0">
              <a:srgbClr val="000000">
                <a:alpha val="21000"/>
              </a:srgbClr>
            </a:outerShdw>
          </a:effectLst>
        </p:grpSpPr>
        <p:sp>
          <p:nvSpPr>
            <p:cNvPr id="159" name="Oval 158">
              <a:extLst>
                <a:ext uri="{FF2B5EF4-FFF2-40B4-BE49-F238E27FC236}">
                  <a16:creationId xmlns:a16="http://schemas.microsoft.com/office/drawing/2014/main" id="{9EE911BD-78B4-4E14-86E7-C311D7E44F9E}"/>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0" name="TextBox 159">
              <a:extLst>
                <a:ext uri="{FF2B5EF4-FFF2-40B4-BE49-F238E27FC236}">
                  <a16:creationId xmlns:a16="http://schemas.microsoft.com/office/drawing/2014/main" id="{3B347353-DDBC-465D-8914-34014D130151}"/>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61" name="Group 160">
            <a:extLst>
              <a:ext uri="{FF2B5EF4-FFF2-40B4-BE49-F238E27FC236}">
                <a16:creationId xmlns:a16="http://schemas.microsoft.com/office/drawing/2014/main" id="{88B5FADD-6287-45E7-8600-E23018D74DEE}"/>
              </a:ext>
            </a:extLst>
          </p:cNvPr>
          <p:cNvGrpSpPr/>
          <p:nvPr/>
        </p:nvGrpSpPr>
        <p:grpSpPr>
          <a:xfrm>
            <a:off x="2498074" y="5288987"/>
            <a:ext cx="349055" cy="290319"/>
            <a:chOff x="2314065" y="3052881"/>
            <a:chExt cx="369998" cy="307738"/>
          </a:xfrm>
          <a:effectLst>
            <a:outerShdw blurRad="12700" dir="4140000" algn="ctr" rotWithShape="0">
              <a:srgbClr val="000000">
                <a:alpha val="21000"/>
              </a:srgbClr>
            </a:outerShdw>
          </a:effectLst>
        </p:grpSpPr>
        <p:sp>
          <p:nvSpPr>
            <p:cNvPr id="162" name="Oval 161">
              <a:extLst>
                <a:ext uri="{FF2B5EF4-FFF2-40B4-BE49-F238E27FC236}">
                  <a16:creationId xmlns:a16="http://schemas.microsoft.com/office/drawing/2014/main" id="{C04D7D69-3E98-4E29-A8EA-70381E0836EE}"/>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3" name="TextBox 162">
              <a:extLst>
                <a:ext uri="{FF2B5EF4-FFF2-40B4-BE49-F238E27FC236}">
                  <a16:creationId xmlns:a16="http://schemas.microsoft.com/office/drawing/2014/main" id="{D5D9D54B-7E06-411C-BA40-3C21ADC80C63}"/>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64" name="Group 163">
            <a:extLst>
              <a:ext uri="{FF2B5EF4-FFF2-40B4-BE49-F238E27FC236}">
                <a16:creationId xmlns:a16="http://schemas.microsoft.com/office/drawing/2014/main" id="{673ACDEA-B094-4B50-B76B-EA24D20DB9BC}"/>
              </a:ext>
            </a:extLst>
          </p:cNvPr>
          <p:cNvGrpSpPr/>
          <p:nvPr/>
        </p:nvGrpSpPr>
        <p:grpSpPr>
          <a:xfrm>
            <a:off x="2179157" y="5584764"/>
            <a:ext cx="349055" cy="290319"/>
            <a:chOff x="2314065" y="3052881"/>
            <a:chExt cx="369998" cy="307738"/>
          </a:xfrm>
          <a:effectLst>
            <a:outerShdw blurRad="12700" dir="4140000" algn="ctr" rotWithShape="0">
              <a:srgbClr val="000000">
                <a:alpha val="21000"/>
              </a:srgbClr>
            </a:outerShdw>
          </a:effectLst>
        </p:grpSpPr>
        <p:sp>
          <p:nvSpPr>
            <p:cNvPr id="165" name="Oval 164">
              <a:extLst>
                <a:ext uri="{FF2B5EF4-FFF2-40B4-BE49-F238E27FC236}">
                  <a16:creationId xmlns:a16="http://schemas.microsoft.com/office/drawing/2014/main" id="{C3CF8982-9BC5-4043-AABF-DC7613BBA5EB}"/>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6" name="TextBox 165">
              <a:extLst>
                <a:ext uri="{FF2B5EF4-FFF2-40B4-BE49-F238E27FC236}">
                  <a16:creationId xmlns:a16="http://schemas.microsoft.com/office/drawing/2014/main" id="{15D7B339-612D-41FD-AB0B-B5F356A132DB}"/>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67" name="Group 166">
            <a:extLst>
              <a:ext uri="{FF2B5EF4-FFF2-40B4-BE49-F238E27FC236}">
                <a16:creationId xmlns:a16="http://schemas.microsoft.com/office/drawing/2014/main" id="{3D4738F3-979E-4DF5-9A0D-70C610182313}"/>
              </a:ext>
            </a:extLst>
          </p:cNvPr>
          <p:cNvGrpSpPr/>
          <p:nvPr/>
        </p:nvGrpSpPr>
        <p:grpSpPr>
          <a:xfrm>
            <a:off x="2498074" y="5584764"/>
            <a:ext cx="349055" cy="290319"/>
            <a:chOff x="2314065" y="3052881"/>
            <a:chExt cx="369998" cy="307738"/>
          </a:xfrm>
          <a:effectLst>
            <a:outerShdw blurRad="12700" dir="4140000" algn="ctr" rotWithShape="0">
              <a:srgbClr val="000000">
                <a:alpha val="21000"/>
              </a:srgbClr>
            </a:outerShdw>
          </a:effectLst>
        </p:grpSpPr>
        <p:sp>
          <p:nvSpPr>
            <p:cNvPr id="168" name="Oval 167">
              <a:extLst>
                <a:ext uri="{FF2B5EF4-FFF2-40B4-BE49-F238E27FC236}">
                  <a16:creationId xmlns:a16="http://schemas.microsoft.com/office/drawing/2014/main" id="{85127944-01D9-4172-A7C7-3FCE0B5BCA74}"/>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9" name="TextBox 168">
              <a:extLst>
                <a:ext uri="{FF2B5EF4-FFF2-40B4-BE49-F238E27FC236}">
                  <a16:creationId xmlns:a16="http://schemas.microsoft.com/office/drawing/2014/main" id="{2E4E5AD3-DBDF-4430-A91A-69BB345BBF8E}"/>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cxnSp>
        <p:nvCxnSpPr>
          <p:cNvPr id="170" name="Straight Arrow Connector 169">
            <a:extLst>
              <a:ext uri="{FF2B5EF4-FFF2-40B4-BE49-F238E27FC236}">
                <a16:creationId xmlns:a16="http://schemas.microsoft.com/office/drawing/2014/main" id="{C2D7B4BD-E155-4E3F-9407-C2F701625843}"/>
              </a:ext>
            </a:extLst>
          </p:cNvPr>
          <p:cNvCxnSpPr>
            <a:cxnSpLocks/>
          </p:cNvCxnSpPr>
          <p:nvPr/>
        </p:nvCxnSpPr>
        <p:spPr>
          <a:xfrm>
            <a:off x="1891717" y="4246788"/>
            <a:ext cx="294213"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71" name="TextBox 170">
            <a:extLst>
              <a:ext uri="{FF2B5EF4-FFF2-40B4-BE49-F238E27FC236}">
                <a16:creationId xmlns:a16="http://schemas.microsoft.com/office/drawing/2014/main" id="{04B106FA-8CE5-4E43-956E-7BC0ADCD8B06}"/>
              </a:ext>
            </a:extLst>
          </p:cNvPr>
          <p:cNvSpPr txBox="1"/>
          <p:nvPr/>
        </p:nvSpPr>
        <p:spPr>
          <a:xfrm>
            <a:off x="5362777" y="3700412"/>
            <a:ext cx="200801" cy="276999"/>
          </a:xfrm>
          <a:prstGeom prst="rect">
            <a:avLst/>
          </a:prstGeom>
          <a:noFill/>
        </p:spPr>
        <p:txBody>
          <a:bodyPr wrap="square" rtlCol="0">
            <a:spAutoFit/>
          </a:bodyPr>
          <a:lstStyle/>
          <a:p>
            <a:pPr algn="ctr"/>
            <a:r>
              <a:rPr lang="en-GB" sz="1200" dirty="0">
                <a:solidFill>
                  <a:srgbClr val="32B3A2"/>
                </a:solidFill>
              </a:rPr>
              <a:t>6</a:t>
            </a:r>
          </a:p>
        </p:txBody>
      </p:sp>
      <p:cxnSp>
        <p:nvCxnSpPr>
          <p:cNvPr id="172" name="Straight Connector 171">
            <a:extLst>
              <a:ext uri="{FF2B5EF4-FFF2-40B4-BE49-F238E27FC236}">
                <a16:creationId xmlns:a16="http://schemas.microsoft.com/office/drawing/2014/main" id="{F020B7DB-28CD-4978-B318-93BCA9072076}"/>
              </a:ext>
            </a:extLst>
          </p:cNvPr>
          <p:cNvCxnSpPr/>
          <p:nvPr/>
        </p:nvCxnSpPr>
        <p:spPr>
          <a:xfrm flipV="1">
            <a:off x="5498307" y="3787077"/>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73" name="TextBox 172">
            <a:extLst>
              <a:ext uri="{FF2B5EF4-FFF2-40B4-BE49-F238E27FC236}">
                <a16:creationId xmlns:a16="http://schemas.microsoft.com/office/drawing/2014/main" id="{60BE2B61-4E9D-48C8-93BD-B37CB37C3291}"/>
              </a:ext>
            </a:extLst>
          </p:cNvPr>
          <p:cNvSpPr txBox="1"/>
          <p:nvPr/>
        </p:nvSpPr>
        <p:spPr>
          <a:xfrm>
            <a:off x="5807140" y="3707067"/>
            <a:ext cx="200801" cy="276999"/>
          </a:xfrm>
          <a:prstGeom prst="rect">
            <a:avLst/>
          </a:prstGeom>
          <a:noFill/>
        </p:spPr>
        <p:txBody>
          <a:bodyPr wrap="square" rtlCol="0">
            <a:spAutoFit/>
          </a:bodyPr>
          <a:lstStyle/>
          <a:p>
            <a:pPr algn="ctr"/>
            <a:r>
              <a:rPr lang="en-GB" sz="1200" dirty="0">
                <a:solidFill>
                  <a:srgbClr val="F9B000"/>
                </a:solidFill>
              </a:rPr>
              <a:t>1</a:t>
            </a:r>
          </a:p>
        </p:txBody>
      </p:sp>
      <p:cxnSp>
        <p:nvCxnSpPr>
          <p:cNvPr id="174" name="Straight Connector 173">
            <a:extLst>
              <a:ext uri="{FF2B5EF4-FFF2-40B4-BE49-F238E27FC236}">
                <a16:creationId xmlns:a16="http://schemas.microsoft.com/office/drawing/2014/main" id="{2898CD23-4FE2-4EE6-8DBB-A206619664DA}"/>
              </a:ext>
            </a:extLst>
          </p:cNvPr>
          <p:cNvCxnSpPr/>
          <p:nvPr/>
        </p:nvCxnSpPr>
        <p:spPr>
          <a:xfrm flipV="1">
            <a:off x="2212855" y="3789620"/>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5" name="Straight Connector 174">
            <a:extLst>
              <a:ext uri="{FF2B5EF4-FFF2-40B4-BE49-F238E27FC236}">
                <a16:creationId xmlns:a16="http://schemas.microsoft.com/office/drawing/2014/main" id="{78D9EDFE-19B1-4B90-97E2-2AFDC05EC162}"/>
              </a:ext>
            </a:extLst>
          </p:cNvPr>
          <p:cNvCxnSpPr/>
          <p:nvPr/>
        </p:nvCxnSpPr>
        <p:spPr>
          <a:xfrm flipV="1">
            <a:off x="2550170" y="3779811"/>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6" name="Straight Connector 175">
            <a:extLst>
              <a:ext uri="{FF2B5EF4-FFF2-40B4-BE49-F238E27FC236}">
                <a16:creationId xmlns:a16="http://schemas.microsoft.com/office/drawing/2014/main" id="{91CCCBB7-68AA-4DAC-AAFC-9EA226D998BD}"/>
              </a:ext>
            </a:extLst>
          </p:cNvPr>
          <p:cNvCxnSpPr/>
          <p:nvPr/>
        </p:nvCxnSpPr>
        <p:spPr>
          <a:xfrm flipV="1">
            <a:off x="2850057" y="3763108"/>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7" name="Straight Connector 176">
            <a:extLst>
              <a:ext uri="{FF2B5EF4-FFF2-40B4-BE49-F238E27FC236}">
                <a16:creationId xmlns:a16="http://schemas.microsoft.com/office/drawing/2014/main" id="{CEAFAD62-E4C1-41F2-8161-4B4BFF114C3D}"/>
              </a:ext>
            </a:extLst>
          </p:cNvPr>
          <p:cNvCxnSpPr/>
          <p:nvPr/>
        </p:nvCxnSpPr>
        <p:spPr>
          <a:xfrm flipV="1">
            <a:off x="3187372" y="3753299"/>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8" name="Straight Connector 177">
            <a:extLst>
              <a:ext uri="{FF2B5EF4-FFF2-40B4-BE49-F238E27FC236}">
                <a16:creationId xmlns:a16="http://schemas.microsoft.com/office/drawing/2014/main" id="{CF58270A-E20B-4998-BD8B-DC556074B796}"/>
              </a:ext>
            </a:extLst>
          </p:cNvPr>
          <p:cNvCxnSpPr/>
          <p:nvPr/>
        </p:nvCxnSpPr>
        <p:spPr>
          <a:xfrm flipV="1">
            <a:off x="2211199" y="4420548"/>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a:extLst>
              <a:ext uri="{FF2B5EF4-FFF2-40B4-BE49-F238E27FC236}">
                <a16:creationId xmlns:a16="http://schemas.microsoft.com/office/drawing/2014/main" id="{F1FD9BBC-AB5A-48EC-9BD8-9EA614D30595}"/>
              </a:ext>
            </a:extLst>
          </p:cNvPr>
          <p:cNvCxnSpPr/>
          <p:nvPr/>
        </p:nvCxnSpPr>
        <p:spPr>
          <a:xfrm flipV="1">
            <a:off x="2548514" y="4410739"/>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5" name="Straight Connector 184">
            <a:extLst>
              <a:ext uri="{FF2B5EF4-FFF2-40B4-BE49-F238E27FC236}">
                <a16:creationId xmlns:a16="http://schemas.microsoft.com/office/drawing/2014/main" id="{E897B77C-9439-4D35-A096-F476F64B86FA}"/>
              </a:ext>
            </a:extLst>
          </p:cNvPr>
          <p:cNvCxnSpPr/>
          <p:nvPr/>
        </p:nvCxnSpPr>
        <p:spPr>
          <a:xfrm flipV="1">
            <a:off x="2220288" y="4716325"/>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89" name="TextBox 188">
            <a:extLst>
              <a:ext uri="{FF2B5EF4-FFF2-40B4-BE49-F238E27FC236}">
                <a16:creationId xmlns:a16="http://schemas.microsoft.com/office/drawing/2014/main" id="{225A201E-A425-453E-A892-1947E10CF434}"/>
              </a:ext>
            </a:extLst>
          </p:cNvPr>
          <p:cNvSpPr txBox="1"/>
          <p:nvPr/>
        </p:nvSpPr>
        <p:spPr>
          <a:xfrm>
            <a:off x="5933541" y="4512367"/>
            <a:ext cx="355107" cy="400110"/>
          </a:xfrm>
          <a:prstGeom prst="rect">
            <a:avLst/>
          </a:prstGeom>
          <a:noFill/>
        </p:spPr>
        <p:txBody>
          <a:bodyPr wrap="square" rtlCol="0">
            <a:spAutoFit/>
          </a:bodyPr>
          <a:lstStyle/>
          <a:p>
            <a:pPr algn="ctr"/>
            <a:r>
              <a:rPr lang="en-GB" sz="2000" dirty="0">
                <a:solidFill>
                  <a:srgbClr val="F9B000"/>
                </a:solidFill>
              </a:rPr>
              <a:t>6</a:t>
            </a:r>
          </a:p>
        </p:txBody>
      </p:sp>
      <p:cxnSp>
        <p:nvCxnSpPr>
          <p:cNvPr id="186" name="Straight Connector 185">
            <a:extLst>
              <a:ext uri="{FF2B5EF4-FFF2-40B4-BE49-F238E27FC236}">
                <a16:creationId xmlns:a16="http://schemas.microsoft.com/office/drawing/2014/main" id="{555BD519-98D6-4CB1-9048-F81F06A062FE}"/>
              </a:ext>
            </a:extLst>
          </p:cNvPr>
          <p:cNvCxnSpPr/>
          <p:nvPr/>
        </p:nvCxnSpPr>
        <p:spPr>
          <a:xfrm flipV="1">
            <a:off x="2515053" y="4708407"/>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60350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fade">
                                      <p:cBhvr>
                                        <p:cTn id="7" dur="1000"/>
                                        <p:tgtEl>
                                          <p:spTgt spid="66"/>
                                        </p:tgtEl>
                                      </p:cBhvr>
                                    </p:animEffect>
                                    <p:anim calcmode="lin" valueType="num">
                                      <p:cBhvr>
                                        <p:cTn id="8" dur="1000" fill="hold"/>
                                        <p:tgtEl>
                                          <p:spTgt spid="66"/>
                                        </p:tgtEl>
                                        <p:attrNameLst>
                                          <p:attrName>ppt_x</p:attrName>
                                        </p:attrNameLst>
                                      </p:cBhvr>
                                      <p:tavLst>
                                        <p:tav tm="0">
                                          <p:val>
                                            <p:strVal val="#ppt_x"/>
                                          </p:val>
                                        </p:tav>
                                        <p:tav tm="100000">
                                          <p:val>
                                            <p:strVal val="#ppt_x"/>
                                          </p:val>
                                        </p:tav>
                                      </p:tavLst>
                                    </p:anim>
                                    <p:anim calcmode="lin" valueType="num">
                                      <p:cBhvr>
                                        <p:cTn id="9" dur="1000" fill="hold"/>
                                        <p:tgtEl>
                                          <p:spTgt spid="6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103"/>
                                        </p:tgtEl>
                                        <p:attrNameLst>
                                          <p:attrName>style.visibility</p:attrName>
                                        </p:attrNameLst>
                                      </p:cBhvr>
                                      <p:to>
                                        <p:strVal val="visible"/>
                                      </p:to>
                                    </p:set>
                                    <p:animEffect transition="in" filter="wipe(down)">
                                      <p:cBhvr>
                                        <p:cTn id="14" dur="500"/>
                                        <p:tgtEl>
                                          <p:spTgt spid="103"/>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nodeType="clickEffect">
                                  <p:stCondLst>
                                    <p:cond delay="0"/>
                                  </p:stCondLst>
                                  <p:childTnLst>
                                    <p:set>
                                      <p:cBhvr>
                                        <p:cTn id="18" dur="1" fill="hold">
                                          <p:stCondLst>
                                            <p:cond delay="0"/>
                                          </p:stCondLst>
                                        </p:cTn>
                                        <p:tgtEl>
                                          <p:spTgt spid="170"/>
                                        </p:tgtEl>
                                        <p:attrNameLst>
                                          <p:attrName>style.visibility</p:attrName>
                                        </p:attrNameLst>
                                      </p:cBhvr>
                                      <p:to>
                                        <p:strVal val="visible"/>
                                      </p:to>
                                    </p:set>
                                    <p:animEffect transition="in" filter="wipe(left)">
                                      <p:cBhvr>
                                        <p:cTn id="19" dur="500"/>
                                        <p:tgtEl>
                                          <p:spTgt spid="170"/>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104"/>
                                        </p:tgtEl>
                                        <p:attrNameLst>
                                          <p:attrName>style.visibility</p:attrName>
                                        </p:attrNameLst>
                                      </p:cBhvr>
                                      <p:to>
                                        <p:strVal val="visible"/>
                                      </p:to>
                                    </p:set>
                                    <p:animEffect transition="in" filter="fade">
                                      <p:cBhvr>
                                        <p:cTn id="24" dur="500"/>
                                        <p:tgtEl>
                                          <p:spTgt spid="104"/>
                                        </p:tgtEl>
                                      </p:cBhvr>
                                    </p:animEffect>
                                  </p:childTnLst>
                                </p:cTn>
                              </p:par>
                              <p:par>
                                <p:cTn id="25" presetID="10" presetClass="entr" presetSubtype="0" fill="hold" nodeType="withEffect">
                                  <p:stCondLst>
                                    <p:cond delay="0"/>
                                  </p:stCondLst>
                                  <p:childTnLst>
                                    <p:set>
                                      <p:cBhvr>
                                        <p:cTn id="26" dur="1" fill="hold">
                                          <p:stCondLst>
                                            <p:cond delay="0"/>
                                          </p:stCondLst>
                                        </p:cTn>
                                        <p:tgtEl>
                                          <p:spTgt spid="143"/>
                                        </p:tgtEl>
                                        <p:attrNameLst>
                                          <p:attrName>style.visibility</p:attrName>
                                        </p:attrNameLst>
                                      </p:cBhvr>
                                      <p:to>
                                        <p:strVal val="visible"/>
                                      </p:to>
                                    </p:set>
                                    <p:animEffect transition="in" filter="fade">
                                      <p:cBhvr>
                                        <p:cTn id="27" dur="500"/>
                                        <p:tgtEl>
                                          <p:spTgt spid="143"/>
                                        </p:tgtEl>
                                      </p:cBhvr>
                                    </p:animEffect>
                                  </p:childTnLst>
                                </p:cTn>
                              </p:par>
                              <p:par>
                                <p:cTn id="28" presetID="10" presetClass="entr" presetSubtype="0" fill="hold" nodeType="withEffect">
                                  <p:stCondLst>
                                    <p:cond delay="0"/>
                                  </p:stCondLst>
                                  <p:childTnLst>
                                    <p:set>
                                      <p:cBhvr>
                                        <p:cTn id="29" dur="1" fill="hold">
                                          <p:stCondLst>
                                            <p:cond delay="0"/>
                                          </p:stCondLst>
                                        </p:cTn>
                                        <p:tgtEl>
                                          <p:spTgt spid="146"/>
                                        </p:tgtEl>
                                        <p:attrNameLst>
                                          <p:attrName>style.visibility</p:attrName>
                                        </p:attrNameLst>
                                      </p:cBhvr>
                                      <p:to>
                                        <p:strVal val="visible"/>
                                      </p:to>
                                    </p:set>
                                    <p:animEffect transition="in" filter="fade">
                                      <p:cBhvr>
                                        <p:cTn id="30" dur="500"/>
                                        <p:tgtEl>
                                          <p:spTgt spid="146"/>
                                        </p:tgtEl>
                                      </p:cBhvr>
                                    </p:animEffect>
                                  </p:childTnLst>
                                </p:cTn>
                              </p:par>
                              <p:par>
                                <p:cTn id="31" presetID="10" presetClass="entr" presetSubtype="0" fill="hold" nodeType="withEffect">
                                  <p:stCondLst>
                                    <p:cond delay="0"/>
                                  </p:stCondLst>
                                  <p:childTnLst>
                                    <p:set>
                                      <p:cBhvr>
                                        <p:cTn id="32" dur="1" fill="hold">
                                          <p:stCondLst>
                                            <p:cond delay="0"/>
                                          </p:stCondLst>
                                        </p:cTn>
                                        <p:tgtEl>
                                          <p:spTgt spid="149"/>
                                        </p:tgtEl>
                                        <p:attrNameLst>
                                          <p:attrName>style.visibility</p:attrName>
                                        </p:attrNameLst>
                                      </p:cBhvr>
                                      <p:to>
                                        <p:strVal val="visible"/>
                                      </p:to>
                                    </p:set>
                                    <p:animEffect transition="in" filter="fade">
                                      <p:cBhvr>
                                        <p:cTn id="33" dur="500"/>
                                        <p:tgtEl>
                                          <p:spTgt spid="149"/>
                                        </p:tgtEl>
                                      </p:cBhvr>
                                    </p:animEffect>
                                  </p:childTnLst>
                                </p:cTn>
                              </p:par>
                              <p:par>
                                <p:cTn id="34" presetID="10" presetClass="entr" presetSubtype="0" fill="hold" nodeType="withEffect">
                                  <p:stCondLst>
                                    <p:cond delay="0"/>
                                  </p:stCondLst>
                                  <p:childTnLst>
                                    <p:set>
                                      <p:cBhvr>
                                        <p:cTn id="35" dur="1" fill="hold">
                                          <p:stCondLst>
                                            <p:cond delay="0"/>
                                          </p:stCondLst>
                                        </p:cTn>
                                        <p:tgtEl>
                                          <p:spTgt spid="152"/>
                                        </p:tgtEl>
                                        <p:attrNameLst>
                                          <p:attrName>style.visibility</p:attrName>
                                        </p:attrNameLst>
                                      </p:cBhvr>
                                      <p:to>
                                        <p:strVal val="visible"/>
                                      </p:to>
                                    </p:set>
                                    <p:animEffect transition="in" filter="fade">
                                      <p:cBhvr>
                                        <p:cTn id="36" dur="500"/>
                                        <p:tgtEl>
                                          <p:spTgt spid="152"/>
                                        </p:tgtEl>
                                      </p:cBhvr>
                                    </p:animEffect>
                                  </p:childTnLst>
                                </p:cTn>
                              </p:par>
                              <p:par>
                                <p:cTn id="37" presetID="10" presetClass="entr" presetSubtype="0" fill="hold" nodeType="withEffect">
                                  <p:stCondLst>
                                    <p:cond delay="0"/>
                                  </p:stCondLst>
                                  <p:childTnLst>
                                    <p:set>
                                      <p:cBhvr>
                                        <p:cTn id="38" dur="1" fill="hold">
                                          <p:stCondLst>
                                            <p:cond delay="0"/>
                                          </p:stCondLst>
                                        </p:cTn>
                                        <p:tgtEl>
                                          <p:spTgt spid="155"/>
                                        </p:tgtEl>
                                        <p:attrNameLst>
                                          <p:attrName>style.visibility</p:attrName>
                                        </p:attrNameLst>
                                      </p:cBhvr>
                                      <p:to>
                                        <p:strVal val="visible"/>
                                      </p:to>
                                    </p:set>
                                    <p:animEffect transition="in" filter="fade">
                                      <p:cBhvr>
                                        <p:cTn id="39" dur="500"/>
                                        <p:tgtEl>
                                          <p:spTgt spid="155"/>
                                        </p:tgtEl>
                                      </p:cBhvr>
                                    </p:animEffect>
                                  </p:childTnLst>
                                </p:cTn>
                              </p:par>
                              <p:par>
                                <p:cTn id="40" presetID="10" presetClass="entr" presetSubtype="0" fill="hold" nodeType="withEffect">
                                  <p:stCondLst>
                                    <p:cond delay="0"/>
                                  </p:stCondLst>
                                  <p:childTnLst>
                                    <p:set>
                                      <p:cBhvr>
                                        <p:cTn id="41" dur="1" fill="hold">
                                          <p:stCondLst>
                                            <p:cond delay="0"/>
                                          </p:stCondLst>
                                        </p:cTn>
                                        <p:tgtEl>
                                          <p:spTgt spid="158"/>
                                        </p:tgtEl>
                                        <p:attrNameLst>
                                          <p:attrName>style.visibility</p:attrName>
                                        </p:attrNameLst>
                                      </p:cBhvr>
                                      <p:to>
                                        <p:strVal val="visible"/>
                                      </p:to>
                                    </p:set>
                                    <p:animEffect transition="in" filter="fade">
                                      <p:cBhvr>
                                        <p:cTn id="42" dur="500"/>
                                        <p:tgtEl>
                                          <p:spTgt spid="158"/>
                                        </p:tgtEl>
                                      </p:cBhvr>
                                    </p:animEffect>
                                  </p:childTnLst>
                                </p:cTn>
                              </p:par>
                              <p:par>
                                <p:cTn id="43" presetID="10" presetClass="entr" presetSubtype="0" fill="hold" nodeType="withEffect">
                                  <p:stCondLst>
                                    <p:cond delay="0"/>
                                  </p:stCondLst>
                                  <p:childTnLst>
                                    <p:set>
                                      <p:cBhvr>
                                        <p:cTn id="44" dur="1" fill="hold">
                                          <p:stCondLst>
                                            <p:cond delay="0"/>
                                          </p:stCondLst>
                                        </p:cTn>
                                        <p:tgtEl>
                                          <p:spTgt spid="161"/>
                                        </p:tgtEl>
                                        <p:attrNameLst>
                                          <p:attrName>style.visibility</p:attrName>
                                        </p:attrNameLst>
                                      </p:cBhvr>
                                      <p:to>
                                        <p:strVal val="visible"/>
                                      </p:to>
                                    </p:set>
                                    <p:animEffect transition="in" filter="fade">
                                      <p:cBhvr>
                                        <p:cTn id="45" dur="500"/>
                                        <p:tgtEl>
                                          <p:spTgt spid="161"/>
                                        </p:tgtEl>
                                      </p:cBhvr>
                                    </p:animEffect>
                                  </p:childTnLst>
                                </p:cTn>
                              </p:par>
                              <p:par>
                                <p:cTn id="46" presetID="10" presetClass="entr" presetSubtype="0" fill="hold" nodeType="withEffect">
                                  <p:stCondLst>
                                    <p:cond delay="0"/>
                                  </p:stCondLst>
                                  <p:childTnLst>
                                    <p:set>
                                      <p:cBhvr>
                                        <p:cTn id="47" dur="1" fill="hold">
                                          <p:stCondLst>
                                            <p:cond delay="0"/>
                                          </p:stCondLst>
                                        </p:cTn>
                                        <p:tgtEl>
                                          <p:spTgt spid="164"/>
                                        </p:tgtEl>
                                        <p:attrNameLst>
                                          <p:attrName>style.visibility</p:attrName>
                                        </p:attrNameLst>
                                      </p:cBhvr>
                                      <p:to>
                                        <p:strVal val="visible"/>
                                      </p:to>
                                    </p:set>
                                    <p:animEffect transition="in" filter="fade">
                                      <p:cBhvr>
                                        <p:cTn id="48" dur="500"/>
                                        <p:tgtEl>
                                          <p:spTgt spid="164"/>
                                        </p:tgtEl>
                                      </p:cBhvr>
                                    </p:animEffect>
                                  </p:childTnLst>
                                </p:cTn>
                              </p:par>
                              <p:par>
                                <p:cTn id="49" presetID="10" presetClass="entr" presetSubtype="0" fill="hold" nodeType="withEffect">
                                  <p:stCondLst>
                                    <p:cond delay="0"/>
                                  </p:stCondLst>
                                  <p:childTnLst>
                                    <p:set>
                                      <p:cBhvr>
                                        <p:cTn id="50" dur="1" fill="hold">
                                          <p:stCondLst>
                                            <p:cond delay="0"/>
                                          </p:stCondLst>
                                        </p:cTn>
                                        <p:tgtEl>
                                          <p:spTgt spid="167"/>
                                        </p:tgtEl>
                                        <p:attrNameLst>
                                          <p:attrName>style.visibility</p:attrName>
                                        </p:attrNameLst>
                                      </p:cBhvr>
                                      <p:to>
                                        <p:strVal val="visible"/>
                                      </p:to>
                                    </p:set>
                                    <p:animEffect transition="in" filter="fade">
                                      <p:cBhvr>
                                        <p:cTn id="51" dur="500"/>
                                        <p:tgtEl>
                                          <p:spTgt spid="167"/>
                                        </p:tgtEl>
                                      </p:cBhvr>
                                    </p:animEffect>
                                  </p:childTnLst>
                                </p:cTn>
                              </p:par>
                            </p:childTnLst>
                          </p:cTn>
                        </p:par>
                      </p:childTnLst>
                    </p:cTn>
                  </p:par>
                  <p:par>
                    <p:cTn id="52" fill="hold">
                      <p:stCondLst>
                        <p:cond delay="indefinite"/>
                      </p:stCondLst>
                      <p:childTnLst>
                        <p:par>
                          <p:cTn id="53" fill="hold">
                            <p:stCondLst>
                              <p:cond delay="0"/>
                            </p:stCondLst>
                            <p:childTnLst>
                              <p:par>
                                <p:cTn id="54" presetID="22" presetClass="entr" presetSubtype="4" fill="hold" nodeType="clickEffect">
                                  <p:stCondLst>
                                    <p:cond delay="0"/>
                                  </p:stCondLst>
                                  <p:childTnLst>
                                    <p:set>
                                      <p:cBhvr>
                                        <p:cTn id="55" dur="1" fill="hold">
                                          <p:stCondLst>
                                            <p:cond delay="0"/>
                                          </p:stCondLst>
                                        </p:cTn>
                                        <p:tgtEl>
                                          <p:spTgt spid="172"/>
                                        </p:tgtEl>
                                        <p:attrNameLst>
                                          <p:attrName>style.visibility</p:attrName>
                                        </p:attrNameLst>
                                      </p:cBhvr>
                                      <p:to>
                                        <p:strVal val="visible"/>
                                      </p:to>
                                    </p:set>
                                    <p:animEffect transition="in" filter="wipe(down)">
                                      <p:cBhvr>
                                        <p:cTn id="56" dur="500"/>
                                        <p:tgtEl>
                                          <p:spTgt spid="172"/>
                                        </p:tgtEl>
                                      </p:cBhvr>
                                    </p:animEffect>
                                  </p:childTnLst>
                                </p:cTn>
                              </p:par>
                            </p:childTnLst>
                          </p:cTn>
                        </p:par>
                        <p:par>
                          <p:cTn id="57" fill="hold">
                            <p:stCondLst>
                              <p:cond delay="500"/>
                            </p:stCondLst>
                            <p:childTnLst>
                              <p:par>
                                <p:cTn id="58" presetID="10" presetClass="entr" presetSubtype="0" fill="hold" grpId="0" nodeType="afterEffect">
                                  <p:stCondLst>
                                    <p:cond delay="0"/>
                                  </p:stCondLst>
                                  <p:childTnLst>
                                    <p:set>
                                      <p:cBhvr>
                                        <p:cTn id="59" dur="1" fill="hold">
                                          <p:stCondLst>
                                            <p:cond delay="0"/>
                                          </p:stCondLst>
                                        </p:cTn>
                                        <p:tgtEl>
                                          <p:spTgt spid="171"/>
                                        </p:tgtEl>
                                        <p:attrNameLst>
                                          <p:attrName>style.visibility</p:attrName>
                                        </p:attrNameLst>
                                      </p:cBhvr>
                                      <p:to>
                                        <p:strVal val="visible"/>
                                      </p:to>
                                    </p:set>
                                    <p:animEffect transition="in" filter="fade">
                                      <p:cBhvr>
                                        <p:cTn id="60" dur="500"/>
                                        <p:tgtEl>
                                          <p:spTgt spid="171"/>
                                        </p:tgtEl>
                                      </p:cBhvr>
                                    </p:animEffect>
                                  </p:childTnLst>
                                </p:cTn>
                              </p:par>
                            </p:childTnLst>
                          </p:cTn>
                        </p:par>
                        <p:par>
                          <p:cTn id="61" fill="hold">
                            <p:stCondLst>
                              <p:cond delay="1000"/>
                            </p:stCondLst>
                            <p:childTnLst>
                              <p:par>
                                <p:cTn id="62" presetID="10" presetClass="entr" presetSubtype="0" fill="hold" grpId="0" nodeType="afterEffect">
                                  <p:stCondLst>
                                    <p:cond delay="0"/>
                                  </p:stCondLst>
                                  <p:childTnLst>
                                    <p:set>
                                      <p:cBhvr>
                                        <p:cTn id="63" dur="1" fill="hold">
                                          <p:stCondLst>
                                            <p:cond delay="0"/>
                                          </p:stCondLst>
                                        </p:cTn>
                                        <p:tgtEl>
                                          <p:spTgt spid="173"/>
                                        </p:tgtEl>
                                        <p:attrNameLst>
                                          <p:attrName>style.visibility</p:attrName>
                                        </p:attrNameLst>
                                      </p:cBhvr>
                                      <p:to>
                                        <p:strVal val="visible"/>
                                      </p:to>
                                    </p:set>
                                    <p:animEffect transition="in" filter="fade">
                                      <p:cBhvr>
                                        <p:cTn id="64" dur="500"/>
                                        <p:tgtEl>
                                          <p:spTgt spid="173"/>
                                        </p:tgtEl>
                                      </p:cBhvr>
                                    </p:animEffect>
                                  </p:childTnLst>
                                </p:cTn>
                              </p:par>
                            </p:childTnLst>
                          </p:cTn>
                        </p:par>
                      </p:childTnLst>
                    </p:cTn>
                  </p:par>
                  <p:par>
                    <p:cTn id="65" fill="hold">
                      <p:stCondLst>
                        <p:cond delay="indefinite"/>
                      </p:stCondLst>
                      <p:childTnLst>
                        <p:par>
                          <p:cTn id="66" fill="hold">
                            <p:stCondLst>
                              <p:cond delay="0"/>
                            </p:stCondLst>
                            <p:childTnLst>
                              <p:par>
                                <p:cTn id="67" presetID="22" presetClass="entr" presetSubtype="4" fill="hold" nodeType="clickEffect">
                                  <p:stCondLst>
                                    <p:cond delay="0"/>
                                  </p:stCondLst>
                                  <p:childTnLst>
                                    <p:set>
                                      <p:cBhvr>
                                        <p:cTn id="68" dur="1" fill="hold">
                                          <p:stCondLst>
                                            <p:cond delay="0"/>
                                          </p:stCondLst>
                                        </p:cTn>
                                        <p:tgtEl>
                                          <p:spTgt spid="174"/>
                                        </p:tgtEl>
                                        <p:attrNameLst>
                                          <p:attrName>style.visibility</p:attrName>
                                        </p:attrNameLst>
                                      </p:cBhvr>
                                      <p:to>
                                        <p:strVal val="visible"/>
                                      </p:to>
                                    </p:set>
                                    <p:animEffect transition="in" filter="wipe(down)">
                                      <p:cBhvr>
                                        <p:cTn id="69" dur="300"/>
                                        <p:tgtEl>
                                          <p:spTgt spid="174"/>
                                        </p:tgtEl>
                                      </p:cBhvr>
                                    </p:animEffect>
                                  </p:childTnLst>
                                </p:cTn>
                              </p:par>
                            </p:childTnLst>
                          </p:cTn>
                        </p:par>
                        <p:par>
                          <p:cTn id="70" fill="hold">
                            <p:stCondLst>
                              <p:cond delay="300"/>
                            </p:stCondLst>
                            <p:childTnLst>
                              <p:par>
                                <p:cTn id="71" presetID="22" presetClass="entr" presetSubtype="4" fill="hold" nodeType="afterEffect">
                                  <p:stCondLst>
                                    <p:cond delay="0"/>
                                  </p:stCondLst>
                                  <p:childTnLst>
                                    <p:set>
                                      <p:cBhvr>
                                        <p:cTn id="72" dur="1" fill="hold">
                                          <p:stCondLst>
                                            <p:cond delay="0"/>
                                          </p:stCondLst>
                                        </p:cTn>
                                        <p:tgtEl>
                                          <p:spTgt spid="175"/>
                                        </p:tgtEl>
                                        <p:attrNameLst>
                                          <p:attrName>style.visibility</p:attrName>
                                        </p:attrNameLst>
                                      </p:cBhvr>
                                      <p:to>
                                        <p:strVal val="visible"/>
                                      </p:to>
                                    </p:set>
                                    <p:animEffect transition="in" filter="wipe(down)">
                                      <p:cBhvr>
                                        <p:cTn id="73" dur="300"/>
                                        <p:tgtEl>
                                          <p:spTgt spid="175"/>
                                        </p:tgtEl>
                                      </p:cBhvr>
                                    </p:animEffect>
                                  </p:childTnLst>
                                </p:cTn>
                              </p:par>
                            </p:childTnLst>
                          </p:cTn>
                        </p:par>
                        <p:par>
                          <p:cTn id="74" fill="hold">
                            <p:stCondLst>
                              <p:cond delay="600"/>
                            </p:stCondLst>
                            <p:childTnLst>
                              <p:par>
                                <p:cTn id="75" presetID="22" presetClass="entr" presetSubtype="4" fill="hold" nodeType="afterEffect">
                                  <p:stCondLst>
                                    <p:cond delay="0"/>
                                  </p:stCondLst>
                                  <p:childTnLst>
                                    <p:set>
                                      <p:cBhvr>
                                        <p:cTn id="76" dur="1" fill="hold">
                                          <p:stCondLst>
                                            <p:cond delay="0"/>
                                          </p:stCondLst>
                                        </p:cTn>
                                        <p:tgtEl>
                                          <p:spTgt spid="176"/>
                                        </p:tgtEl>
                                        <p:attrNameLst>
                                          <p:attrName>style.visibility</p:attrName>
                                        </p:attrNameLst>
                                      </p:cBhvr>
                                      <p:to>
                                        <p:strVal val="visible"/>
                                      </p:to>
                                    </p:set>
                                    <p:animEffect transition="in" filter="wipe(down)">
                                      <p:cBhvr>
                                        <p:cTn id="77" dur="300"/>
                                        <p:tgtEl>
                                          <p:spTgt spid="176"/>
                                        </p:tgtEl>
                                      </p:cBhvr>
                                    </p:animEffect>
                                  </p:childTnLst>
                                </p:cTn>
                              </p:par>
                            </p:childTnLst>
                          </p:cTn>
                        </p:par>
                        <p:par>
                          <p:cTn id="78" fill="hold">
                            <p:stCondLst>
                              <p:cond delay="900"/>
                            </p:stCondLst>
                            <p:childTnLst>
                              <p:par>
                                <p:cTn id="79" presetID="22" presetClass="entr" presetSubtype="4" fill="hold" nodeType="afterEffect">
                                  <p:stCondLst>
                                    <p:cond delay="0"/>
                                  </p:stCondLst>
                                  <p:childTnLst>
                                    <p:set>
                                      <p:cBhvr>
                                        <p:cTn id="80" dur="1" fill="hold">
                                          <p:stCondLst>
                                            <p:cond delay="0"/>
                                          </p:stCondLst>
                                        </p:cTn>
                                        <p:tgtEl>
                                          <p:spTgt spid="177"/>
                                        </p:tgtEl>
                                        <p:attrNameLst>
                                          <p:attrName>style.visibility</p:attrName>
                                        </p:attrNameLst>
                                      </p:cBhvr>
                                      <p:to>
                                        <p:strVal val="visible"/>
                                      </p:to>
                                    </p:set>
                                    <p:animEffect transition="in" filter="wipe(down)">
                                      <p:cBhvr>
                                        <p:cTn id="81" dur="300"/>
                                        <p:tgtEl>
                                          <p:spTgt spid="177"/>
                                        </p:tgtEl>
                                      </p:cBhvr>
                                    </p:animEffect>
                                  </p:childTnLst>
                                </p:cTn>
                              </p:par>
                            </p:childTnLst>
                          </p:cTn>
                        </p:par>
                        <p:par>
                          <p:cTn id="82" fill="hold">
                            <p:stCondLst>
                              <p:cond delay="1200"/>
                            </p:stCondLst>
                            <p:childTnLst>
                              <p:par>
                                <p:cTn id="83" presetID="22" presetClass="entr" presetSubtype="4" fill="hold" nodeType="afterEffect">
                                  <p:stCondLst>
                                    <p:cond delay="0"/>
                                  </p:stCondLst>
                                  <p:childTnLst>
                                    <p:set>
                                      <p:cBhvr>
                                        <p:cTn id="84" dur="1" fill="hold">
                                          <p:stCondLst>
                                            <p:cond delay="0"/>
                                          </p:stCondLst>
                                        </p:cTn>
                                        <p:tgtEl>
                                          <p:spTgt spid="178"/>
                                        </p:tgtEl>
                                        <p:attrNameLst>
                                          <p:attrName>style.visibility</p:attrName>
                                        </p:attrNameLst>
                                      </p:cBhvr>
                                      <p:to>
                                        <p:strVal val="visible"/>
                                      </p:to>
                                    </p:set>
                                    <p:animEffect transition="in" filter="wipe(down)">
                                      <p:cBhvr>
                                        <p:cTn id="85" dur="300"/>
                                        <p:tgtEl>
                                          <p:spTgt spid="178"/>
                                        </p:tgtEl>
                                      </p:cBhvr>
                                    </p:animEffect>
                                  </p:childTnLst>
                                </p:cTn>
                              </p:par>
                            </p:childTnLst>
                          </p:cTn>
                        </p:par>
                        <p:par>
                          <p:cTn id="86" fill="hold">
                            <p:stCondLst>
                              <p:cond delay="1500"/>
                            </p:stCondLst>
                            <p:childTnLst>
                              <p:par>
                                <p:cTn id="87" presetID="22" presetClass="entr" presetSubtype="4" fill="hold" nodeType="afterEffect">
                                  <p:stCondLst>
                                    <p:cond delay="0"/>
                                  </p:stCondLst>
                                  <p:childTnLst>
                                    <p:set>
                                      <p:cBhvr>
                                        <p:cTn id="88" dur="1" fill="hold">
                                          <p:stCondLst>
                                            <p:cond delay="0"/>
                                          </p:stCondLst>
                                        </p:cTn>
                                        <p:tgtEl>
                                          <p:spTgt spid="184"/>
                                        </p:tgtEl>
                                        <p:attrNameLst>
                                          <p:attrName>style.visibility</p:attrName>
                                        </p:attrNameLst>
                                      </p:cBhvr>
                                      <p:to>
                                        <p:strVal val="visible"/>
                                      </p:to>
                                    </p:set>
                                    <p:animEffect transition="in" filter="wipe(down)">
                                      <p:cBhvr>
                                        <p:cTn id="89" dur="300"/>
                                        <p:tgtEl>
                                          <p:spTgt spid="184"/>
                                        </p:tgtEl>
                                      </p:cBhvr>
                                    </p:animEffect>
                                  </p:childTnLst>
                                </p:cTn>
                              </p:par>
                            </p:childTnLst>
                          </p:cTn>
                        </p:par>
                        <p:par>
                          <p:cTn id="90" fill="hold">
                            <p:stCondLst>
                              <p:cond delay="1800"/>
                            </p:stCondLst>
                            <p:childTnLst>
                              <p:par>
                                <p:cTn id="91" presetID="22" presetClass="entr" presetSubtype="4" fill="hold" nodeType="afterEffect">
                                  <p:stCondLst>
                                    <p:cond delay="0"/>
                                  </p:stCondLst>
                                  <p:childTnLst>
                                    <p:set>
                                      <p:cBhvr>
                                        <p:cTn id="92" dur="1" fill="hold">
                                          <p:stCondLst>
                                            <p:cond delay="0"/>
                                          </p:stCondLst>
                                        </p:cTn>
                                        <p:tgtEl>
                                          <p:spTgt spid="185"/>
                                        </p:tgtEl>
                                        <p:attrNameLst>
                                          <p:attrName>style.visibility</p:attrName>
                                        </p:attrNameLst>
                                      </p:cBhvr>
                                      <p:to>
                                        <p:strVal val="visible"/>
                                      </p:to>
                                    </p:set>
                                    <p:animEffect transition="in" filter="wipe(down)">
                                      <p:cBhvr>
                                        <p:cTn id="93" dur="300"/>
                                        <p:tgtEl>
                                          <p:spTgt spid="185"/>
                                        </p:tgtEl>
                                      </p:cBhvr>
                                    </p:animEffect>
                                  </p:childTnLst>
                                </p:cTn>
                              </p:par>
                            </p:childTnLst>
                          </p:cTn>
                        </p:par>
                        <p:par>
                          <p:cTn id="94" fill="hold">
                            <p:stCondLst>
                              <p:cond delay="2100"/>
                            </p:stCondLst>
                            <p:childTnLst>
                              <p:par>
                                <p:cTn id="95" presetID="22" presetClass="entr" presetSubtype="4" fill="hold" nodeType="afterEffect">
                                  <p:stCondLst>
                                    <p:cond delay="0"/>
                                  </p:stCondLst>
                                  <p:childTnLst>
                                    <p:set>
                                      <p:cBhvr>
                                        <p:cTn id="96" dur="1" fill="hold">
                                          <p:stCondLst>
                                            <p:cond delay="0"/>
                                          </p:stCondLst>
                                        </p:cTn>
                                        <p:tgtEl>
                                          <p:spTgt spid="186"/>
                                        </p:tgtEl>
                                        <p:attrNameLst>
                                          <p:attrName>style.visibility</p:attrName>
                                        </p:attrNameLst>
                                      </p:cBhvr>
                                      <p:to>
                                        <p:strVal val="visible"/>
                                      </p:to>
                                    </p:set>
                                    <p:animEffect transition="in" filter="wipe(down)">
                                      <p:cBhvr>
                                        <p:cTn id="97" dur="300"/>
                                        <p:tgtEl>
                                          <p:spTgt spid="186"/>
                                        </p:tgtEl>
                                      </p:cBhvr>
                                    </p:animEffect>
                                  </p:childTnLst>
                                </p:cTn>
                              </p:par>
                            </p:childTnLst>
                          </p:cTn>
                        </p:par>
                      </p:childTnLst>
                    </p:cTn>
                  </p:par>
                  <p:par>
                    <p:cTn id="98" fill="hold">
                      <p:stCondLst>
                        <p:cond delay="indefinite"/>
                      </p:stCondLst>
                      <p:childTnLst>
                        <p:par>
                          <p:cTn id="99" fill="hold">
                            <p:stCondLst>
                              <p:cond delay="0"/>
                            </p:stCondLst>
                            <p:childTnLst>
                              <p:par>
                                <p:cTn id="100" presetID="10" presetClass="entr" presetSubtype="0" fill="hold" nodeType="clickEffect">
                                  <p:stCondLst>
                                    <p:cond delay="0"/>
                                  </p:stCondLst>
                                  <p:childTnLst>
                                    <p:set>
                                      <p:cBhvr>
                                        <p:cTn id="101" dur="1" fill="hold">
                                          <p:stCondLst>
                                            <p:cond delay="0"/>
                                          </p:stCondLst>
                                        </p:cTn>
                                        <p:tgtEl>
                                          <p:spTgt spid="189">
                                            <p:txEl>
                                              <p:pRg st="0" end="0"/>
                                            </p:txEl>
                                          </p:spTgt>
                                        </p:tgtEl>
                                        <p:attrNameLst>
                                          <p:attrName>style.visibility</p:attrName>
                                        </p:attrNameLst>
                                      </p:cBhvr>
                                      <p:to>
                                        <p:strVal val="visible"/>
                                      </p:to>
                                    </p:set>
                                    <p:animEffect transition="in" filter="fade">
                                      <p:cBhvr>
                                        <p:cTn id="102" dur="500"/>
                                        <p:tgtEl>
                                          <p:spTgt spid="18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171" grpId="0"/>
      <p:bldP spid="17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large brick building&#10;&#10;Description automatically generated">
            <a:extLst>
              <a:ext uri="{FF2B5EF4-FFF2-40B4-BE49-F238E27FC236}">
                <a16:creationId xmlns:a16="http://schemas.microsoft.com/office/drawing/2014/main" id="{8CEAE94A-FD1F-4552-96D8-70DF670D33F3}"/>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5119"/>
          <a:stretch/>
        </p:blipFill>
        <p:spPr>
          <a:xfrm flipH="1">
            <a:off x="752357" y="1539875"/>
            <a:ext cx="7632700" cy="4581221"/>
          </a:xfrm>
          <a:prstGeom prst="rect">
            <a:avLst/>
          </a:prstGeom>
        </p:spPr>
      </p:pic>
      <p:sp>
        <p:nvSpPr>
          <p:cNvPr id="66" name="TextBox 65">
            <a:extLst>
              <a:ext uri="{FF2B5EF4-FFF2-40B4-BE49-F238E27FC236}">
                <a16:creationId xmlns:a16="http://schemas.microsoft.com/office/drawing/2014/main" id="{414B46E8-5262-4D59-98DC-C0B6DE14E40E}"/>
              </a:ext>
            </a:extLst>
          </p:cNvPr>
          <p:cNvSpPr txBox="1"/>
          <p:nvPr/>
        </p:nvSpPr>
        <p:spPr>
          <a:xfrm>
            <a:off x="861134" y="1633847"/>
            <a:ext cx="7412854" cy="1049106"/>
          </a:xfrm>
          <a:prstGeom prst="rect">
            <a:avLst/>
          </a:prstGeom>
          <a:solidFill>
            <a:schemeClr val="bg1"/>
          </a:solidFill>
          <a:ln w="28575">
            <a:solidFill>
              <a:srgbClr val="EE3531"/>
            </a:solidFill>
          </a:ln>
        </p:spPr>
        <p:txBody>
          <a:bodyPr wrap="square" lIns="108000" tIns="108000" rIns="108000" bIns="108000" rtlCol="0">
            <a:spAutoFit/>
          </a:bodyPr>
          <a:lstStyle/>
          <a:p>
            <a:pPr algn="just"/>
            <a:r>
              <a:rPr lang="en-GB" dirty="0"/>
              <a:t>Finally, we subtract the hundreds. </a:t>
            </a:r>
            <a:r>
              <a:rPr lang="en-GB" b="1" dirty="0"/>
              <a:t>6 hundreds subtract 2 hundreds equals 4 hundreds</a:t>
            </a:r>
            <a:r>
              <a:rPr lang="en-GB" dirty="0"/>
              <a:t>. We write 4 in the hundreds answer box. We have calculated that 750 - 284 = 466.</a:t>
            </a:r>
          </a:p>
        </p:txBody>
      </p:sp>
      <p:sp>
        <p:nvSpPr>
          <p:cNvPr id="19" name="Rectangle 18">
            <a:extLst>
              <a:ext uri="{FF2B5EF4-FFF2-40B4-BE49-F238E27FC236}">
                <a16:creationId xmlns:a16="http://schemas.microsoft.com/office/drawing/2014/main" id="{A1F3E6F7-0AE8-4036-925B-04BC47432D50}"/>
              </a:ext>
            </a:extLst>
          </p:cNvPr>
          <p:cNvSpPr/>
          <p:nvPr/>
        </p:nvSpPr>
        <p:spPr>
          <a:xfrm>
            <a:off x="497150" y="736904"/>
            <a:ext cx="8140823" cy="615553"/>
          </a:xfrm>
          <a:prstGeom prst="rect">
            <a:avLst/>
          </a:prstGeom>
        </p:spPr>
        <p:txBody>
          <a:bodyPr wrap="square" lIns="0" tIns="0" rIns="0" bIns="0">
            <a:spAutoFit/>
          </a:bodyPr>
          <a:lstStyle/>
          <a:p>
            <a:pPr algn="ctr" eaLnBrk="1" fontAlgn="auto" hangingPunct="1">
              <a:spcBef>
                <a:spcPts val="0"/>
              </a:spcBef>
              <a:spcAft>
                <a:spcPts val="0"/>
              </a:spcAft>
              <a:defRPr/>
            </a:pPr>
            <a:r>
              <a:rPr lang="en-GB" altLang="en-US" sz="4000" b="1" dirty="0"/>
              <a:t>Column Subtraction</a:t>
            </a:r>
            <a:endParaRPr lang="en-GB" sz="4000" b="1" dirty="0"/>
          </a:p>
        </p:txBody>
      </p:sp>
      <p:graphicFrame>
        <p:nvGraphicFramePr>
          <p:cNvPr id="57" name="Google Shape;505;ga37ea589f5_0_46">
            <a:extLst>
              <a:ext uri="{FF2B5EF4-FFF2-40B4-BE49-F238E27FC236}">
                <a16:creationId xmlns:a16="http://schemas.microsoft.com/office/drawing/2014/main" id="{F99FF46B-6E65-46CF-B61C-236DADCF4967}"/>
              </a:ext>
            </a:extLst>
          </p:cNvPr>
          <p:cNvGraphicFramePr/>
          <p:nvPr/>
        </p:nvGraphicFramePr>
        <p:xfrm>
          <a:off x="861134" y="3131739"/>
          <a:ext cx="3947196" cy="2789667"/>
        </p:xfrm>
        <a:graphic>
          <a:graphicData uri="http://schemas.openxmlformats.org/drawingml/2006/table">
            <a:tbl>
              <a:tblPr>
                <a:noFill/>
              </a:tblPr>
              <a:tblGrid>
                <a:gridCol w="1315732">
                  <a:extLst>
                    <a:ext uri="{9D8B030D-6E8A-4147-A177-3AD203B41FA5}">
                      <a16:colId xmlns:a16="http://schemas.microsoft.com/office/drawing/2014/main" val="20000"/>
                    </a:ext>
                  </a:extLst>
                </a:gridCol>
                <a:gridCol w="1315732">
                  <a:extLst>
                    <a:ext uri="{9D8B030D-6E8A-4147-A177-3AD203B41FA5}">
                      <a16:colId xmlns:a16="http://schemas.microsoft.com/office/drawing/2014/main" val="20001"/>
                    </a:ext>
                  </a:extLst>
                </a:gridCol>
                <a:gridCol w="1315732">
                  <a:extLst>
                    <a:ext uri="{9D8B030D-6E8A-4147-A177-3AD203B41FA5}">
                      <a16:colId xmlns:a16="http://schemas.microsoft.com/office/drawing/2014/main" val="20002"/>
                    </a:ext>
                  </a:extLst>
                </a:gridCol>
              </a:tblGrid>
              <a:tr h="552408">
                <a:tc>
                  <a:txBody>
                    <a:bodyPr/>
                    <a:lstStyle/>
                    <a:p>
                      <a:pPr marL="0" lvl="0" indent="0" algn="ctr" rtl="0">
                        <a:spcBef>
                          <a:spcPts val="0"/>
                        </a:spcBef>
                        <a:spcAft>
                          <a:spcPts val="0"/>
                        </a:spcAft>
                        <a:buNone/>
                      </a:pPr>
                      <a:r>
                        <a:rPr lang="en-US" sz="1800" b="1" dirty="0"/>
                        <a:t>100s</a:t>
                      </a:r>
                      <a:endParaRPr sz="1800" b="1" dirty="0"/>
                    </a:p>
                  </a:txBody>
                  <a:tcPr marT="91475" marB="914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chemeClr val="accent3"/>
                    </a:solidFill>
                  </a:tcPr>
                </a:tc>
                <a:tc>
                  <a:txBody>
                    <a:bodyPr/>
                    <a:lstStyle/>
                    <a:p>
                      <a:pPr marL="0" lvl="0" indent="0" algn="ctr" rtl="0">
                        <a:spcBef>
                          <a:spcPts val="0"/>
                        </a:spcBef>
                        <a:spcAft>
                          <a:spcPts val="0"/>
                        </a:spcAft>
                        <a:buNone/>
                      </a:pPr>
                      <a:r>
                        <a:rPr lang="en-US" sz="1800" b="1" dirty="0"/>
                        <a:t>10s</a:t>
                      </a:r>
                      <a:endParaRPr sz="1800" b="1" dirty="0"/>
                    </a:p>
                  </a:txBody>
                  <a:tcPr marT="91475" marB="914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9B000"/>
                    </a:solidFill>
                  </a:tcPr>
                </a:tc>
                <a:tc>
                  <a:txBody>
                    <a:bodyPr/>
                    <a:lstStyle/>
                    <a:p>
                      <a:pPr marL="0" lvl="0" indent="0" algn="ctr" rtl="0">
                        <a:spcBef>
                          <a:spcPts val="0"/>
                        </a:spcBef>
                        <a:spcAft>
                          <a:spcPts val="0"/>
                        </a:spcAft>
                        <a:buNone/>
                      </a:pPr>
                      <a:r>
                        <a:rPr lang="en-US" sz="1800" b="1" dirty="0"/>
                        <a:t>1s</a:t>
                      </a:r>
                      <a:endParaRPr sz="1800" b="1" dirty="0"/>
                    </a:p>
                  </a:txBody>
                  <a:tcPr marT="91475" marB="914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1F67"/>
                    </a:solidFill>
                  </a:tcPr>
                </a:tc>
                <a:extLst>
                  <a:ext uri="{0D108BD9-81ED-4DB2-BD59-A6C34878D82A}">
                    <a16:rowId xmlns:a16="http://schemas.microsoft.com/office/drawing/2014/main" val="10000"/>
                  </a:ext>
                </a:extLst>
              </a:tr>
              <a:tr h="2237259">
                <a:tc>
                  <a:txBody>
                    <a:bodyPr/>
                    <a:lstStyle/>
                    <a:p>
                      <a:pPr marL="0" lvl="0" indent="0" algn="l" rtl="0">
                        <a:spcBef>
                          <a:spcPts val="0"/>
                        </a:spcBef>
                        <a:spcAft>
                          <a:spcPts val="0"/>
                        </a:spcAft>
                        <a:buNone/>
                      </a:pPr>
                      <a:endParaRPr sz="1800"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1"/>
                  </a:ext>
                </a:extLst>
              </a:tr>
            </a:tbl>
          </a:graphicData>
        </a:graphic>
      </p:graphicFrame>
      <p:graphicFrame>
        <p:nvGraphicFramePr>
          <p:cNvPr id="58" name="Table 15">
            <a:extLst>
              <a:ext uri="{FF2B5EF4-FFF2-40B4-BE49-F238E27FC236}">
                <a16:creationId xmlns:a16="http://schemas.microsoft.com/office/drawing/2014/main" id="{B14F9C25-90AF-4AD0-9DB7-C54999CA1D91}"/>
              </a:ext>
            </a:extLst>
          </p:cNvPr>
          <p:cNvGraphicFramePr>
            <a:graphicFrameLocks noGrp="1"/>
          </p:cNvGraphicFramePr>
          <p:nvPr/>
        </p:nvGraphicFramePr>
        <p:xfrm>
          <a:off x="4907824" y="3344125"/>
          <a:ext cx="1924052" cy="1971241"/>
        </p:xfrm>
        <a:graphic>
          <a:graphicData uri="http://schemas.openxmlformats.org/drawingml/2006/table">
            <a:tbl>
              <a:tblPr>
                <a:tableStyleId>{5C22544A-7EE6-4342-B048-85BDC9FD1C3A}</a:tableStyleId>
              </a:tblPr>
              <a:tblGrid>
                <a:gridCol w="481013">
                  <a:extLst>
                    <a:ext uri="{9D8B030D-6E8A-4147-A177-3AD203B41FA5}">
                      <a16:colId xmlns:a16="http://schemas.microsoft.com/office/drawing/2014/main" val="20000"/>
                    </a:ext>
                  </a:extLst>
                </a:gridCol>
                <a:gridCol w="481013">
                  <a:extLst>
                    <a:ext uri="{9D8B030D-6E8A-4147-A177-3AD203B41FA5}">
                      <a16:colId xmlns:a16="http://schemas.microsoft.com/office/drawing/2014/main" val="20001"/>
                    </a:ext>
                  </a:extLst>
                </a:gridCol>
                <a:gridCol w="481013">
                  <a:extLst>
                    <a:ext uri="{9D8B030D-6E8A-4147-A177-3AD203B41FA5}">
                      <a16:colId xmlns:a16="http://schemas.microsoft.com/office/drawing/2014/main" val="20002"/>
                    </a:ext>
                  </a:extLst>
                </a:gridCol>
                <a:gridCol w="481013">
                  <a:extLst>
                    <a:ext uri="{9D8B030D-6E8A-4147-A177-3AD203B41FA5}">
                      <a16:colId xmlns:a16="http://schemas.microsoft.com/office/drawing/2014/main" val="20003"/>
                    </a:ext>
                  </a:extLst>
                </a:gridCol>
              </a:tblGrid>
              <a:tr h="393382">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a:solidFill>
                            <a:schemeClr val="tx1"/>
                          </a:solidFill>
                        </a:rPr>
                        <a:t>H</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dirty="0">
                          <a:solidFill>
                            <a:schemeClr val="tx1"/>
                          </a:solidFill>
                        </a:rPr>
                        <a:t>T</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a:solidFill>
                            <a:schemeClr val="tx1"/>
                          </a:solidFill>
                        </a:rPr>
                        <a:t>O</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93382">
                <a:tc>
                  <a:txBody>
                    <a:bodyPr/>
                    <a:lstStyle/>
                    <a:p>
                      <a:pPr algn="ctr"/>
                      <a:endParaRPr lang="en-GB" sz="190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93382">
                <a:tc>
                  <a:txBody>
                    <a:bodyPr/>
                    <a:lstStyle/>
                    <a:p>
                      <a:pPr algn="ctr"/>
                      <a:r>
                        <a:rPr lang="en-GB" sz="1900" dirty="0"/>
                        <a:t>−</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93382">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97713">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grpSp>
        <p:nvGrpSpPr>
          <p:cNvPr id="59" name="Group 58">
            <a:extLst>
              <a:ext uri="{FF2B5EF4-FFF2-40B4-BE49-F238E27FC236}">
                <a16:creationId xmlns:a16="http://schemas.microsoft.com/office/drawing/2014/main" id="{1344CEA0-D094-447E-88B9-1BD2AD2C386D}"/>
              </a:ext>
            </a:extLst>
          </p:cNvPr>
          <p:cNvGrpSpPr/>
          <p:nvPr/>
        </p:nvGrpSpPr>
        <p:grpSpPr>
          <a:xfrm>
            <a:off x="2186079" y="3757760"/>
            <a:ext cx="349055" cy="290319"/>
            <a:chOff x="2314065" y="3052881"/>
            <a:chExt cx="369998" cy="307738"/>
          </a:xfrm>
          <a:effectLst>
            <a:outerShdw blurRad="12700" dir="4140000" algn="ctr" rotWithShape="0">
              <a:srgbClr val="000000">
                <a:alpha val="21000"/>
              </a:srgbClr>
            </a:outerShdw>
          </a:effectLst>
        </p:grpSpPr>
        <p:sp>
          <p:nvSpPr>
            <p:cNvPr id="60" name="Oval 59">
              <a:extLst>
                <a:ext uri="{FF2B5EF4-FFF2-40B4-BE49-F238E27FC236}">
                  <a16:creationId xmlns:a16="http://schemas.microsoft.com/office/drawing/2014/main" id="{8F136F76-AA66-4E77-8FF2-77011FBA35E1}"/>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1" name="TextBox 60">
              <a:extLst>
                <a:ext uri="{FF2B5EF4-FFF2-40B4-BE49-F238E27FC236}">
                  <a16:creationId xmlns:a16="http://schemas.microsoft.com/office/drawing/2014/main" id="{F095C84F-93D7-4905-B684-B958D94E8AED}"/>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62" name="Group 61">
            <a:extLst>
              <a:ext uri="{FF2B5EF4-FFF2-40B4-BE49-F238E27FC236}">
                <a16:creationId xmlns:a16="http://schemas.microsoft.com/office/drawing/2014/main" id="{0EAC9921-74FC-43AD-8853-CBFB186DF260}"/>
              </a:ext>
            </a:extLst>
          </p:cNvPr>
          <p:cNvGrpSpPr/>
          <p:nvPr/>
        </p:nvGrpSpPr>
        <p:grpSpPr>
          <a:xfrm>
            <a:off x="846894" y="3757699"/>
            <a:ext cx="418950" cy="288945"/>
            <a:chOff x="2279393" y="3052881"/>
            <a:chExt cx="446198" cy="307738"/>
          </a:xfrm>
          <a:effectLst>
            <a:outerShdw blurRad="25400" dir="4140000" algn="ctr" rotWithShape="0">
              <a:srgbClr val="000000">
                <a:alpha val="21000"/>
              </a:srgbClr>
            </a:outerShdw>
          </a:effectLst>
        </p:grpSpPr>
        <p:sp>
          <p:nvSpPr>
            <p:cNvPr id="63" name="Oval 62">
              <a:extLst>
                <a:ext uri="{FF2B5EF4-FFF2-40B4-BE49-F238E27FC236}">
                  <a16:creationId xmlns:a16="http://schemas.microsoft.com/office/drawing/2014/main" id="{B629B964-99B4-4D2F-8BD0-04E8CDCDF9B0}"/>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4" name="TextBox 63">
              <a:extLst>
                <a:ext uri="{FF2B5EF4-FFF2-40B4-BE49-F238E27FC236}">
                  <a16:creationId xmlns:a16="http://schemas.microsoft.com/office/drawing/2014/main" id="{BE438A6D-BE4F-444E-A0A4-2A0EFAAE969A}"/>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70" name="Group 69">
            <a:extLst>
              <a:ext uri="{FF2B5EF4-FFF2-40B4-BE49-F238E27FC236}">
                <a16:creationId xmlns:a16="http://schemas.microsoft.com/office/drawing/2014/main" id="{CE399E8D-C69A-4F2B-B31E-7E0F6BD596DE}"/>
              </a:ext>
            </a:extLst>
          </p:cNvPr>
          <p:cNvGrpSpPr/>
          <p:nvPr/>
        </p:nvGrpSpPr>
        <p:grpSpPr>
          <a:xfrm>
            <a:off x="1165745" y="3757699"/>
            <a:ext cx="418950" cy="288945"/>
            <a:chOff x="2279393" y="3052881"/>
            <a:chExt cx="446198" cy="307738"/>
          </a:xfrm>
          <a:effectLst>
            <a:outerShdw blurRad="25400" dir="4140000" algn="ctr" rotWithShape="0">
              <a:srgbClr val="000000">
                <a:alpha val="21000"/>
              </a:srgbClr>
            </a:outerShdw>
          </a:effectLst>
        </p:grpSpPr>
        <p:sp>
          <p:nvSpPr>
            <p:cNvPr id="71" name="Oval 70">
              <a:extLst>
                <a:ext uri="{FF2B5EF4-FFF2-40B4-BE49-F238E27FC236}">
                  <a16:creationId xmlns:a16="http://schemas.microsoft.com/office/drawing/2014/main" id="{CFD4669D-480A-45BE-9A28-5C3468457026}"/>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2" name="TextBox 71">
              <a:extLst>
                <a:ext uri="{FF2B5EF4-FFF2-40B4-BE49-F238E27FC236}">
                  <a16:creationId xmlns:a16="http://schemas.microsoft.com/office/drawing/2014/main" id="{CD24A649-81EF-425F-86C2-4F56F7A55E51}"/>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88" name="Group 87">
            <a:extLst>
              <a:ext uri="{FF2B5EF4-FFF2-40B4-BE49-F238E27FC236}">
                <a16:creationId xmlns:a16="http://schemas.microsoft.com/office/drawing/2014/main" id="{C323375F-4036-4DAC-9B10-36E40C521255}"/>
              </a:ext>
            </a:extLst>
          </p:cNvPr>
          <p:cNvGrpSpPr/>
          <p:nvPr/>
        </p:nvGrpSpPr>
        <p:grpSpPr>
          <a:xfrm>
            <a:off x="2504996" y="3757760"/>
            <a:ext cx="349055" cy="290319"/>
            <a:chOff x="2314065" y="3052881"/>
            <a:chExt cx="369998" cy="307738"/>
          </a:xfrm>
          <a:effectLst>
            <a:outerShdw blurRad="12700" dir="4140000" algn="ctr" rotWithShape="0">
              <a:srgbClr val="000000">
                <a:alpha val="21000"/>
              </a:srgbClr>
            </a:outerShdw>
          </a:effectLst>
        </p:grpSpPr>
        <p:sp>
          <p:nvSpPr>
            <p:cNvPr id="89" name="Oval 88">
              <a:extLst>
                <a:ext uri="{FF2B5EF4-FFF2-40B4-BE49-F238E27FC236}">
                  <a16:creationId xmlns:a16="http://schemas.microsoft.com/office/drawing/2014/main" id="{58CEB17D-6CE2-4E3D-A164-7F803094B1F8}"/>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0" name="TextBox 89">
              <a:extLst>
                <a:ext uri="{FF2B5EF4-FFF2-40B4-BE49-F238E27FC236}">
                  <a16:creationId xmlns:a16="http://schemas.microsoft.com/office/drawing/2014/main" id="{0A923021-C690-4574-8090-5023B06248E9}"/>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sp>
        <p:nvSpPr>
          <p:cNvPr id="5" name="TextBox 4">
            <a:extLst>
              <a:ext uri="{FF2B5EF4-FFF2-40B4-BE49-F238E27FC236}">
                <a16:creationId xmlns:a16="http://schemas.microsoft.com/office/drawing/2014/main" id="{2E35B026-DF76-4678-87FD-DC63AE055B4C}"/>
              </a:ext>
            </a:extLst>
          </p:cNvPr>
          <p:cNvSpPr txBox="1"/>
          <p:nvPr/>
        </p:nvSpPr>
        <p:spPr>
          <a:xfrm>
            <a:off x="5452306" y="3736757"/>
            <a:ext cx="355107" cy="400110"/>
          </a:xfrm>
          <a:prstGeom prst="rect">
            <a:avLst/>
          </a:prstGeom>
          <a:noFill/>
        </p:spPr>
        <p:txBody>
          <a:bodyPr wrap="square" rtlCol="0">
            <a:spAutoFit/>
          </a:bodyPr>
          <a:lstStyle/>
          <a:p>
            <a:pPr algn="ctr"/>
            <a:r>
              <a:rPr lang="en-GB" sz="2000" dirty="0">
                <a:solidFill>
                  <a:srgbClr val="32B3A2"/>
                </a:solidFill>
              </a:rPr>
              <a:t>7</a:t>
            </a:r>
          </a:p>
        </p:txBody>
      </p:sp>
      <p:sp>
        <p:nvSpPr>
          <p:cNvPr id="179" name="TextBox 178">
            <a:extLst>
              <a:ext uri="{FF2B5EF4-FFF2-40B4-BE49-F238E27FC236}">
                <a16:creationId xmlns:a16="http://schemas.microsoft.com/office/drawing/2014/main" id="{E561BA55-A806-481F-9228-2CC3DCDEA243}"/>
              </a:ext>
            </a:extLst>
          </p:cNvPr>
          <p:cNvSpPr txBox="1"/>
          <p:nvPr/>
        </p:nvSpPr>
        <p:spPr>
          <a:xfrm>
            <a:off x="5452306" y="4124230"/>
            <a:ext cx="355107" cy="400110"/>
          </a:xfrm>
          <a:prstGeom prst="rect">
            <a:avLst/>
          </a:prstGeom>
          <a:noFill/>
        </p:spPr>
        <p:txBody>
          <a:bodyPr wrap="square" rtlCol="0">
            <a:spAutoFit/>
          </a:bodyPr>
          <a:lstStyle/>
          <a:p>
            <a:pPr algn="ctr"/>
            <a:r>
              <a:rPr lang="en-GB" sz="2000" dirty="0">
                <a:solidFill>
                  <a:srgbClr val="32B3A2"/>
                </a:solidFill>
              </a:rPr>
              <a:t>2</a:t>
            </a:r>
          </a:p>
        </p:txBody>
      </p:sp>
      <p:sp>
        <p:nvSpPr>
          <p:cNvPr id="180" name="TextBox 179">
            <a:extLst>
              <a:ext uri="{FF2B5EF4-FFF2-40B4-BE49-F238E27FC236}">
                <a16:creationId xmlns:a16="http://schemas.microsoft.com/office/drawing/2014/main" id="{16A28517-B63A-49A6-B2B6-92A2F152E1E0}"/>
              </a:ext>
            </a:extLst>
          </p:cNvPr>
          <p:cNvSpPr txBox="1"/>
          <p:nvPr/>
        </p:nvSpPr>
        <p:spPr>
          <a:xfrm>
            <a:off x="5933541" y="3724120"/>
            <a:ext cx="355107" cy="400110"/>
          </a:xfrm>
          <a:prstGeom prst="rect">
            <a:avLst/>
          </a:prstGeom>
          <a:noFill/>
        </p:spPr>
        <p:txBody>
          <a:bodyPr wrap="square" rtlCol="0">
            <a:spAutoFit/>
          </a:bodyPr>
          <a:lstStyle/>
          <a:p>
            <a:pPr algn="ctr"/>
            <a:r>
              <a:rPr lang="en-GB" sz="2000" dirty="0">
                <a:solidFill>
                  <a:srgbClr val="F9B000"/>
                </a:solidFill>
              </a:rPr>
              <a:t>5</a:t>
            </a:r>
          </a:p>
        </p:txBody>
      </p:sp>
      <p:sp>
        <p:nvSpPr>
          <p:cNvPr id="181" name="TextBox 180">
            <a:extLst>
              <a:ext uri="{FF2B5EF4-FFF2-40B4-BE49-F238E27FC236}">
                <a16:creationId xmlns:a16="http://schemas.microsoft.com/office/drawing/2014/main" id="{7D983B6B-EE0E-44E1-8CCC-D3CA148B9D7D}"/>
              </a:ext>
            </a:extLst>
          </p:cNvPr>
          <p:cNvSpPr txBox="1"/>
          <p:nvPr/>
        </p:nvSpPr>
        <p:spPr>
          <a:xfrm>
            <a:off x="5933541" y="4124230"/>
            <a:ext cx="355107" cy="400110"/>
          </a:xfrm>
          <a:prstGeom prst="rect">
            <a:avLst/>
          </a:prstGeom>
          <a:noFill/>
        </p:spPr>
        <p:txBody>
          <a:bodyPr wrap="square" rtlCol="0">
            <a:spAutoFit/>
          </a:bodyPr>
          <a:lstStyle/>
          <a:p>
            <a:pPr algn="ctr"/>
            <a:r>
              <a:rPr lang="en-GB" sz="2000" dirty="0">
                <a:solidFill>
                  <a:srgbClr val="F9B000"/>
                </a:solidFill>
              </a:rPr>
              <a:t>8</a:t>
            </a:r>
          </a:p>
        </p:txBody>
      </p:sp>
      <p:sp>
        <p:nvSpPr>
          <p:cNvPr id="182" name="TextBox 181">
            <a:extLst>
              <a:ext uri="{FF2B5EF4-FFF2-40B4-BE49-F238E27FC236}">
                <a16:creationId xmlns:a16="http://schemas.microsoft.com/office/drawing/2014/main" id="{938A61B5-84D8-4ADA-BC16-CFC9B521D2DE}"/>
              </a:ext>
            </a:extLst>
          </p:cNvPr>
          <p:cNvSpPr txBox="1"/>
          <p:nvPr/>
        </p:nvSpPr>
        <p:spPr>
          <a:xfrm>
            <a:off x="6405898" y="3749394"/>
            <a:ext cx="355107" cy="400110"/>
          </a:xfrm>
          <a:prstGeom prst="rect">
            <a:avLst/>
          </a:prstGeom>
          <a:noFill/>
        </p:spPr>
        <p:txBody>
          <a:bodyPr wrap="square" rtlCol="0">
            <a:spAutoFit/>
          </a:bodyPr>
          <a:lstStyle/>
          <a:p>
            <a:pPr algn="ctr"/>
            <a:r>
              <a:rPr lang="en-GB" sz="2000" dirty="0">
                <a:solidFill>
                  <a:srgbClr val="E61F67"/>
                </a:solidFill>
              </a:rPr>
              <a:t>0</a:t>
            </a:r>
          </a:p>
        </p:txBody>
      </p:sp>
      <p:sp>
        <p:nvSpPr>
          <p:cNvPr id="183" name="TextBox 182">
            <a:extLst>
              <a:ext uri="{FF2B5EF4-FFF2-40B4-BE49-F238E27FC236}">
                <a16:creationId xmlns:a16="http://schemas.microsoft.com/office/drawing/2014/main" id="{299ACD4E-31FD-441C-B240-651B20EA6377}"/>
              </a:ext>
            </a:extLst>
          </p:cNvPr>
          <p:cNvSpPr txBox="1"/>
          <p:nvPr/>
        </p:nvSpPr>
        <p:spPr>
          <a:xfrm>
            <a:off x="6405898" y="4124230"/>
            <a:ext cx="355107" cy="400110"/>
          </a:xfrm>
          <a:prstGeom prst="rect">
            <a:avLst/>
          </a:prstGeom>
          <a:noFill/>
        </p:spPr>
        <p:txBody>
          <a:bodyPr wrap="square" rtlCol="0">
            <a:spAutoFit/>
          </a:bodyPr>
          <a:lstStyle/>
          <a:p>
            <a:pPr algn="ctr"/>
            <a:r>
              <a:rPr lang="en-GB" sz="2000" dirty="0">
                <a:solidFill>
                  <a:srgbClr val="E61F67"/>
                </a:solidFill>
              </a:rPr>
              <a:t>4</a:t>
            </a:r>
          </a:p>
        </p:txBody>
      </p:sp>
      <p:grpSp>
        <p:nvGrpSpPr>
          <p:cNvPr id="47" name="ICONS">
            <a:extLst>
              <a:ext uri="{FF2B5EF4-FFF2-40B4-BE49-F238E27FC236}">
                <a16:creationId xmlns:a16="http://schemas.microsoft.com/office/drawing/2014/main" id="{B4C0763F-80DB-4579-B8C6-15E03BA13806}"/>
              </a:ext>
            </a:extLst>
          </p:cNvPr>
          <p:cNvGrpSpPr>
            <a:grpSpLocks/>
          </p:cNvGrpSpPr>
          <p:nvPr/>
        </p:nvGrpSpPr>
        <p:grpSpPr bwMode="auto">
          <a:xfrm>
            <a:off x="7480300" y="620713"/>
            <a:ext cx="1238250" cy="865187"/>
            <a:chOff x="7480751" y="621486"/>
            <a:chExt cx="1238498" cy="864000"/>
          </a:xfrm>
        </p:grpSpPr>
        <p:pic>
          <p:nvPicPr>
            <p:cNvPr id="48" name="Assessment" hidden="1">
              <a:extLst>
                <a:ext uri="{FF2B5EF4-FFF2-40B4-BE49-F238E27FC236}">
                  <a16:creationId xmlns:a16="http://schemas.microsoft.com/office/drawing/2014/main" id="{D9E856E1-5171-40EE-83A3-36DBF47142A6}"/>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 name="Mental and Oral Starter" hidden="1">
              <a:extLst>
                <a:ext uri="{FF2B5EF4-FFF2-40B4-BE49-F238E27FC236}">
                  <a16:creationId xmlns:a16="http://schemas.microsoft.com/office/drawing/2014/main" id="{BAE5A071-51E2-4BD9-8A8C-ACA3798B675F}"/>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 name="Group Work" hidden="1">
              <a:extLst>
                <a:ext uri="{FF2B5EF4-FFF2-40B4-BE49-F238E27FC236}">
                  <a16:creationId xmlns:a16="http://schemas.microsoft.com/office/drawing/2014/main" id="{483A28B1-0183-4E30-AFD8-D7E245BCD5B4}"/>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Talking Partners" hidden="1">
              <a:extLst>
                <a:ext uri="{FF2B5EF4-FFF2-40B4-BE49-F238E27FC236}">
                  <a16:creationId xmlns:a16="http://schemas.microsoft.com/office/drawing/2014/main" id="{04FE3061-3549-4044-B6FE-465DBF049F89}"/>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Pairs" hidden="1">
              <a:extLst>
                <a:ext uri="{FF2B5EF4-FFF2-40B4-BE49-F238E27FC236}">
                  <a16:creationId xmlns:a16="http://schemas.microsoft.com/office/drawing/2014/main" id="{DBF75200-7EBE-4700-A461-BC24603DEC2C}"/>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 name="Individual Work" hidden="1">
              <a:extLst>
                <a:ext uri="{FF2B5EF4-FFF2-40B4-BE49-F238E27FC236}">
                  <a16:creationId xmlns:a16="http://schemas.microsoft.com/office/drawing/2014/main" id="{E0172E61-3F91-4C6E-9817-533D987CB4D4}"/>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 name="Whole Class">
              <a:extLst>
                <a:ext uri="{FF2B5EF4-FFF2-40B4-BE49-F238E27FC236}">
                  <a16:creationId xmlns:a16="http://schemas.microsoft.com/office/drawing/2014/main" id="{86D592F6-8C25-4EB1-A492-F6E06BC76CBC}"/>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7480751" y="621486"/>
              <a:ext cx="1238498"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07" name="Picture 4">
            <a:extLst>
              <a:ext uri="{FF2B5EF4-FFF2-40B4-BE49-F238E27FC236}">
                <a16:creationId xmlns:a16="http://schemas.microsoft.com/office/drawing/2014/main" id="{5E6930C3-4EB1-4088-B26C-297F705F149B}"/>
              </a:ext>
            </a:extLst>
          </p:cNvPr>
          <p:cNvPicPr>
            <a:picLocks noChangeAspect="1"/>
          </p:cNvPicPr>
          <p:nvPr/>
        </p:nvPicPr>
        <p:blipFill rotWithShape="1">
          <a:blip r:embed="rId10" cstate="screen">
            <a:extLst>
              <a:ext uri="{28A0092B-C50C-407E-A947-70E740481C1C}">
                <a14:useLocalDpi xmlns:a14="http://schemas.microsoft.com/office/drawing/2010/main"/>
              </a:ext>
            </a:extLst>
          </a:blip>
          <a:srcRect t="1" b="36782"/>
          <a:stretch/>
        </p:blipFill>
        <p:spPr bwMode="auto">
          <a:xfrm>
            <a:off x="6874865" y="2643940"/>
            <a:ext cx="1924052" cy="3477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 name="TextBox 101">
            <a:extLst>
              <a:ext uri="{FF2B5EF4-FFF2-40B4-BE49-F238E27FC236}">
                <a16:creationId xmlns:a16="http://schemas.microsoft.com/office/drawing/2014/main" id="{F22D0386-03DF-4F86-AAB3-A240C3BC74D1}"/>
              </a:ext>
            </a:extLst>
          </p:cNvPr>
          <p:cNvSpPr txBox="1"/>
          <p:nvPr/>
        </p:nvSpPr>
        <p:spPr>
          <a:xfrm>
            <a:off x="7111353" y="5445761"/>
            <a:ext cx="1285875" cy="495108"/>
          </a:xfrm>
          <a:prstGeom prst="rect">
            <a:avLst/>
          </a:prstGeom>
          <a:solidFill>
            <a:srgbClr val="AFDEF8"/>
          </a:solidFill>
          <a:ln w="28575">
            <a:solidFill>
              <a:schemeClr val="bg1"/>
            </a:solidFill>
          </a:ln>
        </p:spPr>
        <p:txBody>
          <a:bodyPr wrap="square" lIns="108000" tIns="108000" rIns="108000" bIns="108000" rtlCol="0">
            <a:spAutoFit/>
          </a:bodyPr>
          <a:lstStyle/>
          <a:p>
            <a:r>
              <a:rPr lang="en-GB" b="1" dirty="0"/>
              <a:t> 750 - 284</a:t>
            </a:r>
          </a:p>
        </p:txBody>
      </p:sp>
      <p:grpSp>
        <p:nvGrpSpPr>
          <p:cNvPr id="113" name="Group 112">
            <a:extLst>
              <a:ext uri="{FF2B5EF4-FFF2-40B4-BE49-F238E27FC236}">
                <a16:creationId xmlns:a16="http://schemas.microsoft.com/office/drawing/2014/main" id="{C3DDD8F6-6994-44E2-87DE-56425024AFC4}"/>
              </a:ext>
            </a:extLst>
          </p:cNvPr>
          <p:cNvGrpSpPr/>
          <p:nvPr/>
        </p:nvGrpSpPr>
        <p:grpSpPr>
          <a:xfrm>
            <a:off x="1484596" y="3757699"/>
            <a:ext cx="418950" cy="288945"/>
            <a:chOff x="2279393" y="3052881"/>
            <a:chExt cx="446198" cy="307738"/>
          </a:xfrm>
          <a:effectLst>
            <a:outerShdw blurRad="25400" dir="4140000" algn="ctr" rotWithShape="0">
              <a:srgbClr val="000000">
                <a:alpha val="21000"/>
              </a:srgbClr>
            </a:outerShdw>
          </a:effectLst>
        </p:grpSpPr>
        <p:sp>
          <p:nvSpPr>
            <p:cNvPr id="115" name="Oval 114">
              <a:extLst>
                <a:ext uri="{FF2B5EF4-FFF2-40B4-BE49-F238E27FC236}">
                  <a16:creationId xmlns:a16="http://schemas.microsoft.com/office/drawing/2014/main" id="{DB37A6D7-50EE-4DEB-81B4-FEDA5EA60BEC}"/>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7" name="TextBox 116">
              <a:extLst>
                <a:ext uri="{FF2B5EF4-FFF2-40B4-BE49-F238E27FC236}">
                  <a16:creationId xmlns:a16="http://schemas.microsoft.com/office/drawing/2014/main" id="{14B991EB-C596-4260-B5D9-D5995EE610EB}"/>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119" name="Group 118">
            <a:extLst>
              <a:ext uri="{FF2B5EF4-FFF2-40B4-BE49-F238E27FC236}">
                <a16:creationId xmlns:a16="http://schemas.microsoft.com/office/drawing/2014/main" id="{32FC49A2-92F0-4DEB-A866-BA824A1BF6FE}"/>
              </a:ext>
            </a:extLst>
          </p:cNvPr>
          <p:cNvGrpSpPr/>
          <p:nvPr/>
        </p:nvGrpSpPr>
        <p:grpSpPr>
          <a:xfrm>
            <a:off x="850060" y="4103208"/>
            <a:ext cx="418950" cy="288945"/>
            <a:chOff x="2279393" y="3052881"/>
            <a:chExt cx="446198" cy="307738"/>
          </a:xfrm>
          <a:effectLst>
            <a:outerShdw blurRad="25400" dir="4140000" algn="ctr" rotWithShape="0">
              <a:srgbClr val="000000">
                <a:alpha val="21000"/>
              </a:srgbClr>
            </a:outerShdw>
          </a:effectLst>
        </p:grpSpPr>
        <p:sp>
          <p:nvSpPr>
            <p:cNvPr id="121" name="Oval 120">
              <a:extLst>
                <a:ext uri="{FF2B5EF4-FFF2-40B4-BE49-F238E27FC236}">
                  <a16:creationId xmlns:a16="http://schemas.microsoft.com/office/drawing/2014/main" id="{A1479EDA-EC35-4AE7-ABDE-CD48A461320A}"/>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1" name="TextBox 130">
              <a:extLst>
                <a:ext uri="{FF2B5EF4-FFF2-40B4-BE49-F238E27FC236}">
                  <a16:creationId xmlns:a16="http://schemas.microsoft.com/office/drawing/2014/main" id="{811129F8-F492-4403-A110-3CBE3651C946}"/>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135" name="Group 134">
            <a:extLst>
              <a:ext uri="{FF2B5EF4-FFF2-40B4-BE49-F238E27FC236}">
                <a16:creationId xmlns:a16="http://schemas.microsoft.com/office/drawing/2014/main" id="{9F1030B9-5AA8-4D57-A524-6B31C647A76B}"/>
              </a:ext>
            </a:extLst>
          </p:cNvPr>
          <p:cNvGrpSpPr/>
          <p:nvPr/>
        </p:nvGrpSpPr>
        <p:grpSpPr>
          <a:xfrm>
            <a:off x="1803447" y="3757699"/>
            <a:ext cx="418950" cy="288945"/>
            <a:chOff x="2279393" y="3052881"/>
            <a:chExt cx="446198" cy="307738"/>
          </a:xfrm>
          <a:effectLst>
            <a:outerShdw blurRad="25400" dir="4140000" algn="ctr" rotWithShape="0">
              <a:srgbClr val="000000">
                <a:alpha val="21000"/>
              </a:srgbClr>
            </a:outerShdw>
          </a:effectLst>
        </p:grpSpPr>
        <p:sp>
          <p:nvSpPr>
            <p:cNvPr id="136" name="Oval 135">
              <a:extLst>
                <a:ext uri="{FF2B5EF4-FFF2-40B4-BE49-F238E27FC236}">
                  <a16:creationId xmlns:a16="http://schemas.microsoft.com/office/drawing/2014/main" id="{60D8F165-7075-490B-B759-044CEEA47EE1}"/>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7" name="TextBox 136">
              <a:extLst>
                <a:ext uri="{FF2B5EF4-FFF2-40B4-BE49-F238E27FC236}">
                  <a16:creationId xmlns:a16="http://schemas.microsoft.com/office/drawing/2014/main" id="{A8D9927F-0DE7-45D9-BCA0-41C04BCB50A2}"/>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138" name="Group 137">
            <a:extLst>
              <a:ext uri="{FF2B5EF4-FFF2-40B4-BE49-F238E27FC236}">
                <a16:creationId xmlns:a16="http://schemas.microsoft.com/office/drawing/2014/main" id="{70076EB6-308A-4209-8966-6C097D1135C0}"/>
              </a:ext>
            </a:extLst>
          </p:cNvPr>
          <p:cNvGrpSpPr/>
          <p:nvPr/>
        </p:nvGrpSpPr>
        <p:grpSpPr>
          <a:xfrm>
            <a:off x="2823913" y="3757760"/>
            <a:ext cx="349055" cy="290319"/>
            <a:chOff x="2314065" y="3052881"/>
            <a:chExt cx="369998" cy="307738"/>
          </a:xfrm>
          <a:effectLst>
            <a:outerShdw blurRad="12700" dir="4140000" algn="ctr" rotWithShape="0">
              <a:srgbClr val="000000">
                <a:alpha val="21000"/>
              </a:srgbClr>
            </a:outerShdw>
          </a:effectLst>
        </p:grpSpPr>
        <p:sp>
          <p:nvSpPr>
            <p:cNvPr id="139" name="Oval 138">
              <a:extLst>
                <a:ext uri="{FF2B5EF4-FFF2-40B4-BE49-F238E27FC236}">
                  <a16:creationId xmlns:a16="http://schemas.microsoft.com/office/drawing/2014/main" id="{678DE1F2-C7EE-479C-8D5F-25546B300CE2}"/>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0" name="TextBox 139">
              <a:extLst>
                <a:ext uri="{FF2B5EF4-FFF2-40B4-BE49-F238E27FC236}">
                  <a16:creationId xmlns:a16="http://schemas.microsoft.com/office/drawing/2014/main" id="{C5C9F7CD-E0D3-437D-B089-039EEA115E76}"/>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73" name="Group 72">
            <a:extLst>
              <a:ext uri="{FF2B5EF4-FFF2-40B4-BE49-F238E27FC236}">
                <a16:creationId xmlns:a16="http://schemas.microsoft.com/office/drawing/2014/main" id="{409CD72B-88D5-43C3-9D59-F0A46C9E8428}"/>
              </a:ext>
            </a:extLst>
          </p:cNvPr>
          <p:cNvGrpSpPr/>
          <p:nvPr/>
        </p:nvGrpSpPr>
        <p:grpSpPr>
          <a:xfrm>
            <a:off x="1178341" y="4100619"/>
            <a:ext cx="418950" cy="288945"/>
            <a:chOff x="2279393" y="3052881"/>
            <a:chExt cx="446198" cy="307738"/>
          </a:xfrm>
          <a:effectLst>
            <a:outerShdw blurRad="25400" dir="4140000" algn="ctr" rotWithShape="0">
              <a:srgbClr val="000000">
                <a:alpha val="21000"/>
              </a:srgbClr>
            </a:outerShdw>
          </a:effectLst>
        </p:grpSpPr>
        <p:sp>
          <p:nvSpPr>
            <p:cNvPr id="74" name="Oval 73">
              <a:extLst>
                <a:ext uri="{FF2B5EF4-FFF2-40B4-BE49-F238E27FC236}">
                  <a16:creationId xmlns:a16="http://schemas.microsoft.com/office/drawing/2014/main" id="{59A7E009-FE98-45F9-AAD9-E95AF99784EE}"/>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5" name="TextBox 74">
              <a:extLst>
                <a:ext uri="{FF2B5EF4-FFF2-40B4-BE49-F238E27FC236}">
                  <a16:creationId xmlns:a16="http://schemas.microsoft.com/office/drawing/2014/main" id="{1E07E07C-AFDB-4B24-B8D6-7A85C7FB1662}"/>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76" name="Group 75">
            <a:extLst>
              <a:ext uri="{FF2B5EF4-FFF2-40B4-BE49-F238E27FC236}">
                <a16:creationId xmlns:a16="http://schemas.microsoft.com/office/drawing/2014/main" id="{3D79074A-65DE-4C72-9D1A-59CBBA3A3A5C}"/>
              </a:ext>
            </a:extLst>
          </p:cNvPr>
          <p:cNvGrpSpPr/>
          <p:nvPr/>
        </p:nvGrpSpPr>
        <p:grpSpPr>
          <a:xfrm>
            <a:off x="1507924" y="4100885"/>
            <a:ext cx="418950" cy="288945"/>
            <a:chOff x="2279393" y="3052881"/>
            <a:chExt cx="446198" cy="307738"/>
          </a:xfrm>
          <a:effectLst>
            <a:outerShdw blurRad="25400" dir="4140000" algn="ctr" rotWithShape="0">
              <a:srgbClr val="000000">
                <a:alpha val="21000"/>
              </a:srgbClr>
            </a:outerShdw>
          </a:effectLst>
        </p:grpSpPr>
        <p:sp>
          <p:nvSpPr>
            <p:cNvPr id="77" name="Oval 76">
              <a:extLst>
                <a:ext uri="{FF2B5EF4-FFF2-40B4-BE49-F238E27FC236}">
                  <a16:creationId xmlns:a16="http://schemas.microsoft.com/office/drawing/2014/main" id="{6A8B60DF-9B90-4008-8723-02A06F9732A3}"/>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8" name="TextBox 77">
              <a:extLst>
                <a:ext uri="{FF2B5EF4-FFF2-40B4-BE49-F238E27FC236}">
                  <a16:creationId xmlns:a16="http://schemas.microsoft.com/office/drawing/2014/main" id="{1645D7F7-79AA-406B-AB15-C9D015DAB974}"/>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85" name="Group 84">
            <a:extLst>
              <a:ext uri="{FF2B5EF4-FFF2-40B4-BE49-F238E27FC236}">
                <a16:creationId xmlns:a16="http://schemas.microsoft.com/office/drawing/2014/main" id="{58E2BD4A-C420-4C3A-80C2-7B45C03B7E95}"/>
              </a:ext>
            </a:extLst>
          </p:cNvPr>
          <p:cNvGrpSpPr/>
          <p:nvPr/>
        </p:nvGrpSpPr>
        <p:grpSpPr>
          <a:xfrm>
            <a:off x="3143322" y="3757699"/>
            <a:ext cx="349055" cy="290319"/>
            <a:chOff x="2314065" y="3052881"/>
            <a:chExt cx="369998" cy="307738"/>
          </a:xfrm>
          <a:effectLst>
            <a:outerShdw blurRad="12700" dir="4140000" algn="ctr" rotWithShape="0">
              <a:srgbClr val="000000">
                <a:alpha val="21000"/>
              </a:srgbClr>
            </a:outerShdw>
          </a:effectLst>
        </p:grpSpPr>
        <p:sp>
          <p:nvSpPr>
            <p:cNvPr id="86" name="Oval 85">
              <a:extLst>
                <a:ext uri="{FF2B5EF4-FFF2-40B4-BE49-F238E27FC236}">
                  <a16:creationId xmlns:a16="http://schemas.microsoft.com/office/drawing/2014/main" id="{A20336B9-62D4-4583-B1F2-C595B71F51F1}"/>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7" name="TextBox 86">
              <a:extLst>
                <a:ext uri="{FF2B5EF4-FFF2-40B4-BE49-F238E27FC236}">
                  <a16:creationId xmlns:a16="http://schemas.microsoft.com/office/drawing/2014/main" id="{0409A4BF-6985-47DA-B368-1452E6113ABF}"/>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91" name="Group 90">
            <a:extLst>
              <a:ext uri="{FF2B5EF4-FFF2-40B4-BE49-F238E27FC236}">
                <a16:creationId xmlns:a16="http://schemas.microsoft.com/office/drawing/2014/main" id="{7FE27D94-B9C5-45F0-BF2B-A0754806E9BD}"/>
              </a:ext>
            </a:extLst>
          </p:cNvPr>
          <p:cNvGrpSpPr/>
          <p:nvPr/>
        </p:nvGrpSpPr>
        <p:grpSpPr>
          <a:xfrm>
            <a:off x="2182173" y="4078066"/>
            <a:ext cx="349055" cy="290319"/>
            <a:chOff x="2314065" y="3052881"/>
            <a:chExt cx="369998" cy="307738"/>
          </a:xfrm>
          <a:effectLst>
            <a:outerShdw blurRad="12700" dir="4140000" algn="ctr" rotWithShape="0">
              <a:srgbClr val="000000">
                <a:alpha val="21000"/>
              </a:srgbClr>
            </a:outerShdw>
          </a:effectLst>
        </p:grpSpPr>
        <p:sp>
          <p:nvSpPr>
            <p:cNvPr id="92" name="Oval 91">
              <a:extLst>
                <a:ext uri="{FF2B5EF4-FFF2-40B4-BE49-F238E27FC236}">
                  <a16:creationId xmlns:a16="http://schemas.microsoft.com/office/drawing/2014/main" id="{795208FC-A8F8-42F8-A211-B9C138835C28}"/>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3" name="TextBox 92">
              <a:extLst>
                <a:ext uri="{FF2B5EF4-FFF2-40B4-BE49-F238E27FC236}">
                  <a16:creationId xmlns:a16="http://schemas.microsoft.com/office/drawing/2014/main" id="{A1798F9F-A262-4FCD-A88F-545777B8884C}"/>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cxnSp>
        <p:nvCxnSpPr>
          <p:cNvPr id="65" name="Straight Connector 64">
            <a:extLst>
              <a:ext uri="{FF2B5EF4-FFF2-40B4-BE49-F238E27FC236}">
                <a16:creationId xmlns:a16="http://schemas.microsoft.com/office/drawing/2014/main" id="{E621399C-2325-45D8-8C37-1A35F7CE2C26}"/>
              </a:ext>
            </a:extLst>
          </p:cNvPr>
          <p:cNvCxnSpPr/>
          <p:nvPr/>
        </p:nvCxnSpPr>
        <p:spPr>
          <a:xfrm flipV="1">
            <a:off x="2223377" y="4109186"/>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7" name="Straight Arrow Connector 66">
            <a:extLst>
              <a:ext uri="{FF2B5EF4-FFF2-40B4-BE49-F238E27FC236}">
                <a16:creationId xmlns:a16="http://schemas.microsoft.com/office/drawing/2014/main" id="{5E5D7C9B-95B4-461A-983C-AF03641AA1A0}"/>
              </a:ext>
            </a:extLst>
          </p:cNvPr>
          <p:cNvCxnSpPr>
            <a:cxnSpLocks/>
          </p:cNvCxnSpPr>
          <p:nvPr/>
        </p:nvCxnSpPr>
        <p:spPr>
          <a:xfrm>
            <a:off x="2566476" y="4246788"/>
            <a:ext cx="962185"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nvGrpSpPr>
          <p:cNvPr id="68" name="Group 67">
            <a:extLst>
              <a:ext uri="{FF2B5EF4-FFF2-40B4-BE49-F238E27FC236}">
                <a16:creationId xmlns:a16="http://schemas.microsoft.com/office/drawing/2014/main" id="{9E9EFEFC-0E8D-4F2D-99F5-AEE7543EF5C2}"/>
              </a:ext>
            </a:extLst>
          </p:cNvPr>
          <p:cNvGrpSpPr/>
          <p:nvPr/>
        </p:nvGrpSpPr>
        <p:grpSpPr bwMode="auto">
          <a:xfrm>
            <a:off x="3541527" y="3747332"/>
            <a:ext cx="269671" cy="272800"/>
            <a:chOff x="2361864" y="3068569"/>
            <a:chExt cx="269638" cy="273000"/>
          </a:xfrm>
          <a:effectLst>
            <a:outerShdw blurRad="12700" dir="4140000" algn="ctr" rotWithShape="0">
              <a:srgbClr val="000000">
                <a:alpha val="21000"/>
              </a:srgbClr>
            </a:outerShdw>
          </a:effectLst>
        </p:grpSpPr>
        <p:sp>
          <p:nvSpPr>
            <p:cNvPr id="69" name="Oval 68">
              <a:extLst>
                <a:ext uri="{FF2B5EF4-FFF2-40B4-BE49-F238E27FC236}">
                  <a16:creationId xmlns:a16="http://schemas.microsoft.com/office/drawing/2014/main" id="{9B93E341-B078-4A48-8F4E-026DA3F9459D}"/>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9" name="TextBox 78">
              <a:extLst>
                <a:ext uri="{FF2B5EF4-FFF2-40B4-BE49-F238E27FC236}">
                  <a16:creationId xmlns:a16="http://schemas.microsoft.com/office/drawing/2014/main" id="{9B980329-316B-434B-9D2A-D0A8D302DA6B}"/>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80" name="Group 79">
            <a:extLst>
              <a:ext uri="{FF2B5EF4-FFF2-40B4-BE49-F238E27FC236}">
                <a16:creationId xmlns:a16="http://schemas.microsoft.com/office/drawing/2014/main" id="{50748449-F765-4E2F-ADF4-AF4AC0C70809}"/>
              </a:ext>
            </a:extLst>
          </p:cNvPr>
          <p:cNvGrpSpPr/>
          <p:nvPr/>
        </p:nvGrpSpPr>
        <p:grpSpPr bwMode="auto">
          <a:xfrm>
            <a:off x="3855909" y="3747332"/>
            <a:ext cx="269671" cy="272800"/>
            <a:chOff x="2361864" y="3068569"/>
            <a:chExt cx="269638" cy="273000"/>
          </a:xfrm>
          <a:effectLst>
            <a:outerShdw blurRad="12700" dir="4140000" algn="ctr" rotWithShape="0">
              <a:srgbClr val="000000">
                <a:alpha val="21000"/>
              </a:srgbClr>
            </a:outerShdw>
          </a:effectLst>
        </p:grpSpPr>
        <p:sp>
          <p:nvSpPr>
            <p:cNvPr id="81" name="Oval 80">
              <a:extLst>
                <a:ext uri="{FF2B5EF4-FFF2-40B4-BE49-F238E27FC236}">
                  <a16:creationId xmlns:a16="http://schemas.microsoft.com/office/drawing/2014/main" id="{1D2F6237-3BF1-4B74-AFE0-32492668B519}"/>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2" name="TextBox 81">
              <a:extLst>
                <a:ext uri="{FF2B5EF4-FFF2-40B4-BE49-F238E27FC236}">
                  <a16:creationId xmlns:a16="http://schemas.microsoft.com/office/drawing/2014/main" id="{629983F6-CE63-4114-820F-BEC745B18445}"/>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83" name="Group 82">
            <a:extLst>
              <a:ext uri="{FF2B5EF4-FFF2-40B4-BE49-F238E27FC236}">
                <a16:creationId xmlns:a16="http://schemas.microsoft.com/office/drawing/2014/main" id="{BD556A18-D329-4A78-800E-E9EE303BD5C4}"/>
              </a:ext>
            </a:extLst>
          </p:cNvPr>
          <p:cNvGrpSpPr/>
          <p:nvPr/>
        </p:nvGrpSpPr>
        <p:grpSpPr bwMode="auto">
          <a:xfrm>
            <a:off x="4170291" y="3747332"/>
            <a:ext cx="269671" cy="272800"/>
            <a:chOff x="2361864" y="3068569"/>
            <a:chExt cx="269638" cy="273000"/>
          </a:xfrm>
          <a:effectLst>
            <a:outerShdw blurRad="12700" dir="4140000" algn="ctr" rotWithShape="0">
              <a:srgbClr val="000000">
                <a:alpha val="21000"/>
              </a:srgbClr>
            </a:outerShdw>
          </a:effectLst>
        </p:grpSpPr>
        <p:sp>
          <p:nvSpPr>
            <p:cNvPr id="84" name="Oval 83">
              <a:extLst>
                <a:ext uri="{FF2B5EF4-FFF2-40B4-BE49-F238E27FC236}">
                  <a16:creationId xmlns:a16="http://schemas.microsoft.com/office/drawing/2014/main" id="{06E8316B-FAAB-43C4-9175-5AD6CB89D708}"/>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4" name="TextBox 93">
              <a:extLst>
                <a:ext uri="{FF2B5EF4-FFF2-40B4-BE49-F238E27FC236}">
                  <a16:creationId xmlns:a16="http://schemas.microsoft.com/office/drawing/2014/main" id="{291BA611-0835-4827-B877-CA981AB5F5EA}"/>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95" name="Group 94">
            <a:extLst>
              <a:ext uri="{FF2B5EF4-FFF2-40B4-BE49-F238E27FC236}">
                <a16:creationId xmlns:a16="http://schemas.microsoft.com/office/drawing/2014/main" id="{1DEAC2CA-A237-4BC7-AC69-434CC31EF54F}"/>
              </a:ext>
            </a:extLst>
          </p:cNvPr>
          <p:cNvGrpSpPr/>
          <p:nvPr/>
        </p:nvGrpSpPr>
        <p:grpSpPr bwMode="auto">
          <a:xfrm>
            <a:off x="4484673" y="3747332"/>
            <a:ext cx="269671" cy="272800"/>
            <a:chOff x="2361864" y="3068569"/>
            <a:chExt cx="269638" cy="273000"/>
          </a:xfrm>
          <a:effectLst>
            <a:outerShdw blurRad="12700" dir="4140000" algn="ctr" rotWithShape="0">
              <a:srgbClr val="000000">
                <a:alpha val="21000"/>
              </a:srgbClr>
            </a:outerShdw>
          </a:effectLst>
        </p:grpSpPr>
        <p:sp>
          <p:nvSpPr>
            <p:cNvPr id="96" name="Oval 95">
              <a:extLst>
                <a:ext uri="{FF2B5EF4-FFF2-40B4-BE49-F238E27FC236}">
                  <a16:creationId xmlns:a16="http://schemas.microsoft.com/office/drawing/2014/main" id="{E6979BA9-3FF1-4679-AD91-B6D7B67E80EB}"/>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7" name="TextBox 96">
              <a:extLst>
                <a:ext uri="{FF2B5EF4-FFF2-40B4-BE49-F238E27FC236}">
                  <a16:creationId xmlns:a16="http://schemas.microsoft.com/office/drawing/2014/main" id="{407CA22C-4116-43F4-AB0C-9C684557EA05}"/>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98" name="Group 97">
            <a:extLst>
              <a:ext uri="{FF2B5EF4-FFF2-40B4-BE49-F238E27FC236}">
                <a16:creationId xmlns:a16="http://schemas.microsoft.com/office/drawing/2014/main" id="{CB18F96E-682D-4755-9640-491D4C5E2E59}"/>
              </a:ext>
            </a:extLst>
          </p:cNvPr>
          <p:cNvGrpSpPr/>
          <p:nvPr/>
        </p:nvGrpSpPr>
        <p:grpSpPr bwMode="auto">
          <a:xfrm>
            <a:off x="3535769" y="4049890"/>
            <a:ext cx="269671" cy="272800"/>
            <a:chOff x="2361864" y="3068569"/>
            <a:chExt cx="269638" cy="273000"/>
          </a:xfrm>
          <a:effectLst>
            <a:outerShdw blurRad="12700" dir="4140000" algn="ctr" rotWithShape="0">
              <a:srgbClr val="000000">
                <a:alpha val="21000"/>
              </a:srgbClr>
            </a:outerShdw>
          </a:effectLst>
        </p:grpSpPr>
        <p:sp>
          <p:nvSpPr>
            <p:cNvPr id="99" name="Oval 98">
              <a:extLst>
                <a:ext uri="{FF2B5EF4-FFF2-40B4-BE49-F238E27FC236}">
                  <a16:creationId xmlns:a16="http://schemas.microsoft.com/office/drawing/2014/main" id="{9FBBD6BA-6787-44C9-8A37-D0C8B9198233}"/>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0" name="TextBox 99">
              <a:extLst>
                <a:ext uri="{FF2B5EF4-FFF2-40B4-BE49-F238E27FC236}">
                  <a16:creationId xmlns:a16="http://schemas.microsoft.com/office/drawing/2014/main" id="{447A964C-C7FC-4DF5-A393-B7A2843DCA22}"/>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05" name="Group 104">
            <a:extLst>
              <a:ext uri="{FF2B5EF4-FFF2-40B4-BE49-F238E27FC236}">
                <a16:creationId xmlns:a16="http://schemas.microsoft.com/office/drawing/2014/main" id="{8D561C5C-87EF-49CB-AE43-C9652BC734F6}"/>
              </a:ext>
            </a:extLst>
          </p:cNvPr>
          <p:cNvGrpSpPr/>
          <p:nvPr/>
        </p:nvGrpSpPr>
        <p:grpSpPr bwMode="auto">
          <a:xfrm>
            <a:off x="3840941" y="4049890"/>
            <a:ext cx="269671" cy="272800"/>
            <a:chOff x="2361864" y="3068569"/>
            <a:chExt cx="269638" cy="273000"/>
          </a:xfrm>
          <a:effectLst>
            <a:outerShdw blurRad="12700" dir="4140000" algn="ctr" rotWithShape="0">
              <a:srgbClr val="000000">
                <a:alpha val="21000"/>
              </a:srgbClr>
            </a:outerShdw>
          </a:effectLst>
        </p:grpSpPr>
        <p:sp>
          <p:nvSpPr>
            <p:cNvPr id="106" name="Oval 105">
              <a:extLst>
                <a:ext uri="{FF2B5EF4-FFF2-40B4-BE49-F238E27FC236}">
                  <a16:creationId xmlns:a16="http://schemas.microsoft.com/office/drawing/2014/main" id="{EC2D7BD4-1A65-4A28-9E9D-A91B4B1670EB}"/>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8" name="TextBox 107">
              <a:extLst>
                <a:ext uri="{FF2B5EF4-FFF2-40B4-BE49-F238E27FC236}">
                  <a16:creationId xmlns:a16="http://schemas.microsoft.com/office/drawing/2014/main" id="{5F749C6F-0365-4336-97C7-77141754A29F}"/>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09" name="Group 108">
            <a:extLst>
              <a:ext uri="{FF2B5EF4-FFF2-40B4-BE49-F238E27FC236}">
                <a16:creationId xmlns:a16="http://schemas.microsoft.com/office/drawing/2014/main" id="{D5881172-2AE6-481C-B1E3-CE7006FB1C4E}"/>
              </a:ext>
            </a:extLst>
          </p:cNvPr>
          <p:cNvGrpSpPr/>
          <p:nvPr/>
        </p:nvGrpSpPr>
        <p:grpSpPr bwMode="auto">
          <a:xfrm>
            <a:off x="4155323" y="4049890"/>
            <a:ext cx="269671" cy="272800"/>
            <a:chOff x="2361864" y="3068569"/>
            <a:chExt cx="269638" cy="273000"/>
          </a:xfrm>
          <a:effectLst>
            <a:outerShdw blurRad="12700" dir="4140000" algn="ctr" rotWithShape="0">
              <a:srgbClr val="000000">
                <a:alpha val="21000"/>
              </a:srgbClr>
            </a:outerShdw>
          </a:effectLst>
        </p:grpSpPr>
        <p:sp>
          <p:nvSpPr>
            <p:cNvPr id="110" name="Oval 109">
              <a:extLst>
                <a:ext uri="{FF2B5EF4-FFF2-40B4-BE49-F238E27FC236}">
                  <a16:creationId xmlns:a16="http://schemas.microsoft.com/office/drawing/2014/main" id="{0EB8BD59-F649-4719-904A-62CD99F77539}"/>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1" name="TextBox 110">
              <a:extLst>
                <a:ext uri="{FF2B5EF4-FFF2-40B4-BE49-F238E27FC236}">
                  <a16:creationId xmlns:a16="http://schemas.microsoft.com/office/drawing/2014/main" id="{B8644577-4202-4B30-88EC-060D44F2C0CB}"/>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12" name="Group 111">
            <a:extLst>
              <a:ext uri="{FF2B5EF4-FFF2-40B4-BE49-F238E27FC236}">
                <a16:creationId xmlns:a16="http://schemas.microsoft.com/office/drawing/2014/main" id="{6DD8B2C4-9366-4582-91AE-836558B28B13}"/>
              </a:ext>
            </a:extLst>
          </p:cNvPr>
          <p:cNvGrpSpPr/>
          <p:nvPr/>
        </p:nvGrpSpPr>
        <p:grpSpPr bwMode="auto">
          <a:xfrm>
            <a:off x="4469705" y="4049890"/>
            <a:ext cx="269671" cy="272800"/>
            <a:chOff x="2361864" y="3068569"/>
            <a:chExt cx="269638" cy="273000"/>
          </a:xfrm>
          <a:effectLst>
            <a:outerShdw blurRad="12700" dir="4140000" algn="ctr" rotWithShape="0">
              <a:srgbClr val="000000">
                <a:alpha val="21000"/>
              </a:srgbClr>
            </a:outerShdw>
          </a:effectLst>
        </p:grpSpPr>
        <p:sp>
          <p:nvSpPr>
            <p:cNvPr id="114" name="Oval 113">
              <a:extLst>
                <a:ext uri="{FF2B5EF4-FFF2-40B4-BE49-F238E27FC236}">
                  <a16:creationId xmlns:a16="http://schemas.microsoft.com/office/drawing/2014/main" id="{DB924281-A8F8-4AC9-B787-CE15C613AFA3}"/>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6" name="TextBox 115">
              <a:extLst>
                <a:ext uri="{FF2B5EF4-FFF2-40B4-BE49-F238E27FC236}">
                  <a16:creationId xmlns:a16="http://schemas.microsoft.com/office/drawing/2014/main" id="{134D2E4E-3BE1-4883-AAB5-D249F8762810}"/>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18" name="Group 117">
            <a:extLst>
              <a:ext uri="{FF2B5EF4-FFF2-40B4-BE49-F238E27FC236}">
                <a16:creationId xmlns:a16="http://schemas.microsoft.com/office/drawing/2014/main" id="{D96641C6-D8CD-421F-BB8D-252769D9CFEF}"/>
              </a:ext>
            </a:extLst>
          </p:cNvPr>
          <p:cNvGrpSpPr/>
          <p:nvPr/>
        </p:nvGrpSpPr>
        <p:grpSpPr bwMode="auto">
          <a:xfrm>
            <a:off x="3542177" y="4360670"/>
            <a:ext cx="269671" cy="272800"/>
            <a:chOff x="2361864" y="3068569"/>
            <a:chExt cx="269638" cy="273000"/>
          </a:xfrm>
          <a:effectLst>
            <a:outerShdw blurRad="12700" dir="4140000" algn="ctr" rotWithShape="0">
              <a:srgbClr val="000000">
                <a:alpha val="21000"/>
              </a:srgbClr>
            </a:outerShdw>
          </a:effectLst>
        </p:grpSpPr>
        <p:sp>
          <p:nvSpPr>
            <p:cNvPr id="120" name="Oval 119">
              <a:extLst>
                <a:ext uri="{FF2B5EF4-FFF2-40B4-BE49-F238E27FC236}">
                  <a16:creationId xmlns:a16="http://schemas.microsoft.com/office/drawing/2014/main" id="{7A705DE6-8691-47F2-A10B-9A8109358C82}"/>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2" name="TextBox 121">
              <a:extLst>
                <a:ext uri="{FF2B5EF4-FFF2-40B4-BE49-F238E27FC236}">
                  <a16:creationId xmlns:a16="http://schemas.microsoft.com/office/drawing/2014/main" id="{592BA2CD-810E-4F22-B8FF-BD62BE8C397B}"/>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23" name="Group 122">
            <a:extLst>
              <a:ext uri="{FF2B5EF4-FFF2-40B4-BE49-F238E27FC236}">
                <a16:creationId xmlns:a16="http://schemas.microsoft.com/office/drawing/2014/main" id="{2DAFCF15-CA8B-4179-8635-8A0EC1F39B22}"/>
              </a:ext>
            </a:extLst>
          </p:cNvPr>
          <p:cNvGrpSpPr/>
          <p:nvPr/>
        </p:nvGrpSpPr>
        <p:grpSpPr bwMode="auto">
          <a:xfrm>
            <a:off x="3847349" y="4360670"/>
            <a:ext cx="269671" cy="272800"/>
            <a:chOff x="2361864" y="3068569"/>
            <a:chExt cx="269638" cy="273000"/>
          </a:xfrm>
          <a:effectLst>
            <a:outerShdw blurRad="12700" dir="4140000" algn="ctr" rotWithShape="0">
              <a:srgbClr val="000000">
                <a:alpha val="21000"/>
              </a:srgbClr>
            </a:outerShdw>
          </a:effectLst>
        </p:grpSpPr>
        <p:sp>
          <p:nvSpPr>
            <p:cNvPr id="124" name="Oval 123">
              <a:extLst>
                <a:ext uri="{FF2B5EF4-FFF2-40B4-BE49-F238E27FC236}">
                  <a16:creationId xmlns:a16="http://schemas.microsoft.com/office/drawing/2014/main" id="{A7526690-8A33-4B76-9068-438CABCE7E0E}"/>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5" name="TextBox 124">
              <a:extLst>
                <a:ext uri="{FF2B5EF4-FFF2-40B4-BE49-F238E27FC236}">
                  <a16:creationId xmlns:a16="http://schemas.microsoft.com/office/drawing/2014/main" id="{5281062B-4CA4-4763-9403-C220056A5975}"/>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sp>
        <p:nvSpPr>
          <p:cNvPr id="126" name="TextBox 125">
            <a:extLst>
              <a:ext uri="{FF2B5EF4-FFF2-40B4-BE49-F238E27FC236}">
                <a16:creationId xmlns:a16="http://schemas.microsoft.com/office/drawing/2014/main" id="{E66D5B4E-F026-4CD2-AE1E-8409C145DF24}"/>
              </a:ext>
            </a:extLst>
          </p:cNvPr>
          <p:cNvSpPr txBox="1"/>
          <p:nvPr/>
        </p:nvSpPr>
        <p:spPr>
          <a:xfrm>
            <a:off x="5869779" y="3720791"/>
            <a:ext cx="200801" cy="276999"/>
          </a:xfrm>
          <a:prstGeom prst="rect">
            <a:avLst/>
          </a:prstGeom>
          <a:noFill/>
        </p:spPr>
        <p:txBody>
          <a:bodyPr wrap="square" rtlCol="0">
            <a:spAutoFit/>
          </a:bodyPr>
          <a:lstStyle/>
          <a:p>
            <a:pPr algn="ctr"/>
            <a:r>
              <a:rPr lang="en-GB" sz="1200" dirty="0">
                <a:solidFill>
                  <a:srgbClr val="F9B000"/>
                </a:solidFill>
              </a:rPr>
              <a:t>4</a:t>
            </a:r>
          </a:p>
        </p:txBody>
      </p:sp>
      <p:cxnSp>
        <p:nvCxnSpPr>
          <p:cNvPr id="127" name="Straight Connector 126">
            <a:extLst>
              <a:ext uri="{FF2B5EF4-FFF2-40B4-BE49-F238E27FC236}">
                <a16:creationId xmlns:a16="http://schemas.microsoft.com/office/drawing/2014/main" id="{E3EC1E07-9BA3-4DDE-986B-4B753233226B}"/>
              </a:ext>
            </a:extLst>
          </p:cNvPr>
          <p:cNvCxnSpPr/>
          <p:nvPr/>
        </p:nvCxnSpPr>
        <p:spPr>
          <a:xfrm flipV="1">
            <a:off x="6005309" y="3807456"/>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28" name="TextBox 127">
            <a:extLst>
              <a:ext uri="{FF2B5EF4-FFF2-40B4-BE49-F238E27FC236}">
                <a16:creationId xmlns:a16="http://schemas.microsoft.com/office/drawing/2014/main" id="{265AF1BC-E7E9-4D68-89BF-8D7A80AA0330}"/>
              </a:ext>
            </a:extLst>
          </p:cNvPr>
          <p:cNvSpPr txBox="1"/>
          <p:nvPr/>
        </p:nvSpPr>
        <p:spPr>
          <a:xfrm>
            <a:off x="6342193" y="3720791"/>
            <a:ext cx="200801" cy="276999"/>
          </a:xfrm>
          <a:prstGeom prst="rect">
            <a:avLst/>
          </a:prstGeom>
          <a:noFill/>
        </p:spPr>
        <p:txBody>
          <a:bodyPr wrap="square" rtlCol="0">
            <a:spAutoFit/>
          </a:bodyPr>
          <a:lstStyle/>
          <a:p>
            <a:pPr algn="ctr"/>
            <a:r>
              <a:rPr lang="en-GB" sz="1200" dirty="0">
                <a:solidFill>
                  <a:srgbClr val="F9B000"/>
                </a:solidFill>
              </a:rPr>
              <a:t>1</a:t>
            </a:r>
          </a:p>
        </p:txBody>
      </p:sp>
      <p:cxnSp>
        <p:nvCxnSpPr>
          <p:cNvPr id="129" name="Straight Connector 128">
            <a:extLst>
              <a:ext uri="{FF2B5EF4-FFF2-40B4-BE49-F238E27FC236}">
                <a16:creationId xmlns:a16="http://schemas.microsoft.com/office/drawing/2014/main" id="{C5A57733-B0C1-46A2-A100-0B62E096AF5D}"/>
              </a:ext>
            </a:extLst>
          </p:cNvPr>
          <p:cNvCxnSpPr/>
          <p:nvPr/>
        </p:nvCxnSpPr>
        <p:spPr>
          <a:xfrm flipV="1">
            <a:off x="3528661" y="3744624"/>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0" name="Straight Connector 129">
            <a:extLst>
              <a:ext uri="{FF2B5EF4-FFF2-40B4-BE49-F238E27FC236}">
                <a16:creationId xmlns:a16="http://schemas.microsoft.com/office/drawing/2014/main" id="{1500D382-E127-4F63-BC40-3F7FC6B26BF7}"/>
              </a:ext>
            </a:extLst>
          </p:cNvPr>
          <p:cNvCxnSpPr/>
          <p:nvPr/>
        </p:nvCxnSpPr>
        <p:spPr>
          <a:xfrm flipV="1">
            <a:off x="3847349" y="3744623"/>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2" name="Straight Connector 131">
            <a:extLst>
              <a:ext uri="{FF2B5EF4-FFF2-40B4-BE49-F238E27FC236}">
                <a16:creationId xmlns:a16="http://schemas.microsoft.com/office/drawing/2014/main" id="{D38FA484-C0A5-400C-AD09-5AFD0599F172}"/>
              </a:ext>
            </a:extLst>
          </p:cNvPr>
          <p:cNvCxnSpPr/>
          <p:nvPr/>
        </p:nvCxnSpPr>
        <p:spPr>
          <a:xfrm flipV="1">
            <a:off x="4159641" y="3735950"/>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3" name="Straight Connector 132">
            <a:extLst>
              <a:ext uri="{FF2B5EF4-FFF2-40B4-BE49-F238E27FC236}">
                <a16:creationId xmlns:a16="http://schemas.microsoft.com/office/drawing/2014/main" id="{CA137176-3122-40BA-BF6D-5D7CF85ADC5C}"/>
              </a:ext>
            </a:extLst>
          </p:cNvPr>
          <p:cNvCxnSpPr/>
          <p:nvPr/>
        </p:nvCxnSpPr>
        <p:spPr>
          <a:xfrm flipV="1">
            <a:off x="4478329" y="3753299"/>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34" name="TextBox 133">
            <a:extLst>
              <a:ext uri="{FF2B5EF4-FFF2-40B4-BE49-F238E27FC236}">
                <a16:creationId xmlns:a16="http://schemas.microsoft.com/office/drawing/2014/main" id="{3C16E7C1-F020-4AA5-94BE-0A58C3E2EBF9}"/>
              </a:ext>
            </a:extLst>
          </p:cNvPr>
          <p:cNvSpPr txBox="1"/>
          <p:nvPr/>
        </p:nvSpPr>
        <p:spPr>
          <a:xfrm>
            <a:off x="6419874" y="4516703"/>
            <a:ext cx="355107" cy="400110"/>
          </a:xfrm>
          <a:prstGeom prst="rect">
            <a:avLst/>
          </a:prstGeom>
          <a:noFill/>
        </p:spPr>
        <p:txBody>
          <a:bodyPr wrap="square" rtlCol="0">
            <a:spAutoFit/>
          </a:bodyPr>
          <a:lstStyle/>
          <a:p>
            <a:pPr algn="ctr"/>
            <a:r>
              <a:rPr lang="en-GB" sz="2000" dirty="0">
                <a:solidFill>
                  <a:srgbClr val="E61F67"/>
                </a:solidFill>
              </a:rPr>
              <a:t>6</a:t>
            </a:r>
          </a:p>
        </p:txBody>
      </p:sp>
      <p:cxnSp>
        <p:nvCxnSpPr>
          <p:cNvPr id="103" name="Straight Connector 102">
            <a:extLst>
              <a:ext uri="{FF2B5EF4-FFF2-40B4-BE49-F238E27FC236}">
                <a16:creationId xmlns:a16="http://schemas.microsoft.com/office/drawing/2014/main" id="{9610F325-95CD-4FA8-8D64-D64F3AD641ED}"/>
              </a:ext>
            </a:extLst>
          </p:cNvPr>
          <p:cNvCxnSpPr/>
          <p:nvPr/>
        </p:nvCxnSpPr>
        <p:spPr>
          <a:xfrm flipV="1">
            <a:off x="1573012" y="4109186"/>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04" name="Group 103">
            <a:extLst>
              <a:ext uri="{FF2B5EF4-FFF2-40B4-BE49-F238E27FC236}">
                <a16:creationId xmlns:a16="http://schemas.microsoft.com/office/drawing/2014/main" id="{912755ED-0B75-4C58-B4E7-9DB7F93BEF21}"/>
              </a:ext>
            </a:extLst>
          </p:cNvPr>
          <p:cNvGrpSpPr/>
          <p:nvPr/>
        </p:nvGrpSpPr>
        <p:grpSpPr>
          <a:xfrm>
            <a:off x="2185930" y="4401659"/>
            <a:ext cx="349055" cy="290319"/>
            <a:chOff x="2314065" y="3052881"/>
            <a:chExt cx="369998" cy="307738"/>
          </a:xfrm>
          <a:effectLst>
            <a:outerShdw blurRad="12700" dir="4140000" algn="ctr" rotWithShape="0">
              <a:srgbClr val="000000">
                <a:alpha val="21000"/>
              </a:srgbClr>
            </a:outerShdw>
          </a:effectLst>
        </p:grpSpPr>
        <p:sp>
          <p:nvSpPr>
            <p:cNvPr id="141" name="Oval 140">
              <a:extLst>
                <a:ext uri="{FF2B5EF4-FFF2-40B4-BE49-F238E27FC236}">
                  <a16:creationId xmlns:a16="http://schemas.microsoft.com/office/drawing/2014/main" id="{B4BB4D36-CBDD-4279-8516-8B6B8F91627D}"/>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2" name="TextBox 141">
              <a:extLst>
                <a:ext uri="{FF2B5EF4-FFF2-40B4-BE49-F238E27FC236}">
                  <a16:creationId xmlns:a16="http://schemas.microsoft.com/office/drawing/2014/main" id="{EA27A395-C2AF-4A33-A3FD-1AF02B8A0960}"/>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43" name="Group 142">
            <a:extLst>
              <a:ext uri="{FF2B5EF4-FFF2-40B4-BE49-F238E27FC236}">
                <a16:creationId xmlns:a16="http://schemas.microsoft.com/office/drawing/2014/main" id="{6CD37E11-5411-4D47-ABE8-9DC57FA36EE7}"/>
              </a:ext>
            </a:extLst>
          </p:cNvPr>
          <p:cNvGrpSpPr/>
          <p:nvPr/>
        </p:nvGrpSpPr>
        <p:grpSpPr>
          <a:xfrm>
            <a:off x="2504847" y="4401659"/>
            <a:ext cx="349055" cy="290319"/>
            <a:chOff x="2314065" y="3052881"/>
            <a:chExt cx="369998" cy="307738"/>
          </a:xfrm>
          <a:effectLst>
            <a:outerShdw blurRad="12700" dir="4140000" algn="ctr" rotWithShape="0">
              <a:srgbClr val="000000">
                <a:alpha val="21000"/>
              </a:srgbClr>
            </a:outerShdw>
          </a:effectLst>
        </p:grpSpPr>
        <p:sp>
          <p:nvSpPr>
            <p:cNvPr id="144" name="Oval 143">
              <a:extLst>
                <a:ext uri="{FF2B5EF4-FFF2-40B4-BE49-F238E27FC236}">
                  <a16:creationId xmlns:a16="http://schemas.microsoft.com/office/drawing/2014/main" id="{D1AD65DB-D0F3-4031-9A8B-BBF941A5A2ED}"/>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5" name="TextBox 144">
              <a:extLst>
                <a:ext uri="{FF2B5EF4-FFF2-40B4-BE49-F238E27FC236}">
                  <a16:creationId xmlns:a16="http://schemas.microsoft.com/office/drawing/2014/main" id="{73C27CB8-6EA8-496B-9D28-FACF67288F9B}"/>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46" name="Group 145">
            <a:extLst>
              <a:ext uri="{FF2B5EF4-FFF2-40B4-BE49-F238E27FC236}">
                <a16:creationId xmlns:a16="http://schemas.microsoft.com/office/drawing/2014/main" id="{508D0834-D099-4A8A-8428-3ABAC930C6D7}"/>
              </a:ext>
            </a:extLst>
          </p:cNvPr>
          <p:cNvGrpSpPr/>
          <p:nvPr/>
        </p:nvGrpSpPr>
        <p:grpSpPr>
          <a:xfrm>
            <a:off x="2182173" y="4697435"/>
            <a:ext cx="349055" cy="290319"/>
            <a:chOff x="2314065" y="3052881"/>
            <a:chExt cx="369998" cy="307738"/>
          </a:xfrm>
          <a:effectLst>
            <a:outerShdw blurRad="12700" dir="4140000" algn="ctr" rotWithShape="0">
              <a:srgbClr val="000000">
                <a:alpha val="21000"/>
              </a:srgbClr>
            </a:outerShdw>
          </a:effectLst>
        </p:grpSpPr>
        <p:sp>
          <p:nvSpPr>
            <p:cNvPr id="147" name="Oval 146">
              <a:extLst>
                <a:ext uri="{FF2B5EF4-FFF2-40B4-BE49-F238E27FC236}">
                  <a16:creationId xmlns:a16="http://schemas.microsoft.com/office/drawing/2014/main" id="{288437CF-4C57-45CE-A41B-3AD832AA58C6}"/>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8" name="TextBox 147">
              <a:extLst>
                <a:ext uri="{FF2B5EF4-FFF2-40B4-BE49-F238E27FC236}">
                  <a16:creationId xmlns:a16="http://schemas.microsoft.com/office/drawing/2014/main" id="{5347BD00-1BC2-4EFA-B39E-1F1F7BFDEAF1}"/>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49" name="Group 148">
            <a:extLst>
              <a:ext uri="{FF2B5EF4-FFF2-40B4-BE49-F238E27FC236}">
                <a16:creationId xmlns:a16="http://schemas.microsoft.com/office/drawing/2014/main" id="{FB0C1BE1-AC26-4564-9FDE-6E766656B869}"/>
              </a:ext>
            </a:extLst>
          </p:cNvPr>
          <p:cNvGrpSpPr/>
          <p:nvPr/>
        </p:nvGrpSpPr>
        <p:grpSpPr>
          <a:xfrm>
            <a:off x="2501090" y="4697435"/>
            <a:ext cx="349055" cy="290319"/>
            <a:chOff x="2314065" y="3052881"/>
            <a:chExt cx="369998" cy="307738"/>
          </a:xfrm>
          <a:effectLst>
            <a:outerShdw blurRad="12700" dir="4140000" algn="ctr" rotWithShape="0">
              <a:srgbClr val="000000">
                <a:alpha val="21000"/>
              </a:srgbClr>
            </a:outerShdw>
          </a:effectLst>
        </p:grpSpPr>
        <p:sp>
          <p:nvSpPr>
            <p:cNvPr id="150" name="Oval 149">
              <a:extLst>
                <a:ext uri="{FF2B5EF4-FFF2-40B4-BE49-F238E27FC236}">
                  <a16:creationId xmlns:a16="http://schemas.microsoft.com/office/drawing/2014/main" id="{360119C5-C975-4AE0-B983-C50B44887358}"/>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1" name="TextBox 150">
              <a:extLst>
                <a:ext uri="{FF2B5EF4-FFF2-40B4-BE49-F238E27FC236}">
                  <a16:creationId xmlns:a16="http://schemas.microsoft.com/office/drawing/2014/main" id="{97E6F1B6-1329-4ED4-88D2-80B08767AE52}"/>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52" name="Group 151">
            <a:extLst>
              <a:ext uri="{FF2B5EF4-FFF2-40B4-BE49-F238E27FC236}">
                <a16:creationId xmlns:a16="http://schemas.microsoft.com/office/drawing/2014/main" id="{D7D10AF0-3E4D-40F9-9B58-772EA5F0B551}"/>
              </a:ext>
            </a:extLst>
          </p:cNvPr>
          <p:cNvGrpSpPr/>
          <p:nvPr/>
        </p:nvGrpSpPr>
        <p:grpSpPr>
          <a:xfrm>
            <a:off x="2182173" y="4993211"/>
            <a:ext cx="349055" cy="290319"/>
            <a:chOff x="2314065" y="3052881"/>
            <a:chExt cx="369998" cy="307738"/>
          </a:xfrm>
          <a:effectLst>
            <a:outerShdw blurRad="12700" dir="4140000" algn="ctr" rotWithShape="0">
              <a:srgbClr val="000000">
                <a:alpha val="21000"/>
              </a:srgbClr>
            </a:outerShdw>
          </a:effectLst>
        </p:grpSpPr>
        <p:sp>
          <p:nvSpPr>
            <p:cNvPr id="153" name="Oval 152">
              <a:extLst>
                <a:ext uri="{FF2B5EF4-FFF2-40B4-BE49-F238E27FC236}">
                  <a16:creationId xmlns:a16="http://schemas.microsoft.com/office/drawing/2014/main" id="{BE5D1C09-53DD-4D81-B2F9-D64741CA80B7}"/>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4" name="TextBox 153">
              <a:extLst>
                <a:ext uri="{FF2B5EF4-FFF2-40B4-BE49-F238E27FC236}">
                  <a16:creationId xmlns:a16="http://schemas.microsoft.com/office/drawing/2014/main" id="{EC59591F-24C1-4208-B239-F1194D179BEE}"/>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55" name="Group 154">
            <a:extLst>
              <a:ext uri="{FF2B5EF4-FFF2-40B4-BE49-F238E27FC236}">
                <a16:creationId xmlns:a16="http://schemas.microsoft.com/office/drawing/2014/main" id="{1BBE79F2-375B-4517-8B8E-5B6FE0731FF8}"/>
              </a:ext>
            </a:extLst>
          </p:cNvPr>
          <p:cNvGrpSpPr/>
          <p:nvPr/>
        </p:nvGrpSpPr>
        <p:grpSpPr>
          <a:xfrm>
            <a:off x="2501090" y="4993211"/>
            <a:ext cx="349055" cy="290319"/>
            <a:chOff x="2314065" y="3052881"/>
            <a:chExt cx="369998" cy="307738"/>
          </a:xfrm>
          <a:effectLst>
            <a:outerShdw blurRad="12700" dir="4140000" algn="ctr" rotWithShape="0">
              <a:srgbClr val="000000">
                <a:alpha val="21000"/>
              </a:srgbClr>
            </a:outerShdw>
          </a:effectLst>
        </p:grpSpPr>
        <p:sp>
          <p:nvSpPr>
            <p:cNvPr id="156" name="Oval 155">
              <a:extLst>
                <a:ext uri="{FF2B5EF4-FFF2-40B4-BE49-F238E27FC236}">
                  <a16:creationId xmlns:a16="http://schemas.microsoft.com/office/drawing/2014/main" id="{7E7C769B-4A88-4F30-9147-5E774F2C1349}"/>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7" name="TextBox 156">
              <a:extLst>
                <a:ext uri="{FF2B5EF4-FFF2-40B4-BE49-F238E27FC236}">
                  <a16:creationId xmlns:a16="http://schemas.microsoft.com/office/drawing/2014/main" id="{73951126-5FF0-4FF1-9DD6-64F6D69B08FC}"/>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58" name="Group 157">
            <a:extLst>
              <a:ext uri="{FF2B5EF4-FFF2-40B4-BE49-F238E27FC236}">
                <a16:creationId xmlns:a16="http://schemas.microsoft.com/office/drawing/2014/main" id="{A0BAED91-98B0-41D7-8D15-8E1B92FC57F3}"/>
              </a:ext>
            </a:extLst>
          </p:cNvPr>
          <p:cNvGrpSpPr/>
          <p:nvPr/>
        </p:nvGrpSpPr>
        <p:grpSpPr>
          <a:xfrm>
            <a:off x="2179157" y="5288987"/>
            <a:ext cx="349055" cy="290319"/>
            <a:chOff x="2314065" y="3052881"/>
            <a:chExt cx="369998" cy="307738"/>
          </a:xfrm>
          <a:effectLst>
            <a:outerShdw blurRad="12700" dir="4140000" algn="ctr" rotWithShape="0">
              <a:srgbClr val="000000">
                <a:alpha val="21000"/>
              </a:srgbClr>
            </a:outerShdw>
          </a:effectLst>
        </p:grpSpPr>
        <p:sp>
          <p:nvSpPr>
            <p:cNvPr id="159" name="Oval 158">
              <a:extLst>
                <a:ext uri="{FF2B5EF4-FFF2-40B4-BE49-F238E27FC236}">
                  <a16:creationId xmlns:a16="http://schemas.microsoft.com/office/drawing/2014/main" id="{9EE911BD-78B4-4E14-86E7-C311D7E44F9E}"/>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0" name="TextBox 159">
              <a:extLst>
                <a:ext uri="{FF2B5EF4-FFF2-40B4-BE49-F238E27FC236}">
                  <a16:creationId xmlns:a16="http://schemas.microsoft.com/office/drawing/2014/main" id="{3B347353-DDBC-465D-8914-34014D130151}"/>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61" name="Group 160">
            <a:extLst>
              <a:ext uri="{FF2B5EF4-FFF2-40B4-BE49-F238E27FC236}">
                <a16:creationId xmlns:a16="http://schemas.microsoft.com/office/drawing/2014/main" id="{88B5FADD-6287-45E7-8600-E23018D74DEE}"/>
              </a:ext>
            </a:extLst>
          </p:cNvPr>
          <p:cNvGrpSpPr/>
          <p:nvPr/>
        </p:nvGrpSpPr>
        <p:grpSpPr>
          <a:xfrm>
            <a:off x="2498074" y="5288987"/>
            <a:ext cx="349055" cy="290319"/>
            <a:chOff x="2314065" y="3052881"/>
            <a:chExt cx="369998" cy="307738"/>
          </a:xfrm>
          <a:effectLst>
            <a:outerShdw blurRad="12700" dir="4140000" algn="ctr" rotWithShape="0">
              <a:srgbClr val="000000">
                <a:alpha val="21000"/>
              </a:srgbClr>
            </a:outerShdw>
          </a:effectLst>
        </p:grpSpPr>
        <p:sp>
          <p:nvSpPr>
            <p:cNvPr id="162" name="Oval 161">
              <a:extLst>
                <a:ext uri="{FF2B5EF4-FFF2-40B4-BE49-F238E27FC236}">
                  <a16:creationId xmlns:a16="http://schemas.microsoft.com/office/drawing/2014/main" id="{C04D7D69-3E98-4E29-A8EA-70381E0836EE}"/>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3" name="TextBox 162">
              <a:extLst>
                <a:ext uri="{FF2B5EF4-FFF2-40B4-BE49-F238E27FC236}">
                  <a16:creationId xmlns:a16="http://schemas.microsoft.com/office/drawing/2014/main" id="{D5D9D54B-7E06-411C-BA40-3C21ADC80C63}"/>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64" name="Group 163">
            <a:extLst>
              <a:ext uri="{FF2B5EF4-FFF2-40B4-BE49-F238E27FC236}">
                <a16:creationId xmlns:a16="http://schemas.microsoft.com/office/drawing/2014/main" id="{673ACDEA-B094-4B50-B76B-EA24D20DB9BC}"/>
              </a:ext>
            </a:extLst>
          </p:cNvPr>
          <p:cNvGrpSpPr/>
          <p:nvPr/>
        </p:nvGrpSpPr>
        <p:grpSpPr>
          <a:xfrm>
            <a:off x="2179157" y="5584764"/>
            <a:ext cx="349055" cy="290319"/>
            <a:chOff x="2314065" y="3052881"/>
            <a:chExt cx="369998" cy="307738"/>
          </a:xfrm>
          <a:effectLst>
            <a:outerShdw blurRad="12700" dir="4140000" algn="ctr" rotWithShape="0">
              <a:srgbClr val="000000">
                <a:alpha val="21000"/>
              </a:srgbClr>
            </a:outerShdw>
          </a:effectLst>
        </p:grpSpPr>
        <p:sp>
          <p:nvSpPr>
            <p:cNvPr id="165" name="Oval 164">
              <a:extLst>
                <a:ext uri="{FF2B5EF4-FFF2-40B4-BE49-F238E27FC236}">
                  <a16:creationId xmlns:a16="http://schemas.microsoft.com/office/drawing/2014/main" id="{C3CF8982-9BC5-4043-AABF-DC7613BBA5EB}"/>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6" name="TextBox 165">
              <a:extLst>
                <a:ext uri="{FF2B5EF4-FFF2-40B4-BE49-F238E27FC236}">
                  <a16:creationId xmlns:a16="http://schemas.microsoft.com/office/drawing/2014/main" id="{15D7B339-612D-41FD-AB0B-B5F356A132DB}"/>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67" name="Group 166">
            <a:extLst>
              <a:ext uri="{FF2B5EF4-FFF2-40B4-BE49-F238E27FC236}">
                <a16:creationId xmlns:a16="http://schemas.microsoft.com/office/drawing/2014/main" id="{3D4738F3-979E-4DF5-9A0D-70C610182313}"/>
              </a:ext>
            </a:extLst>
          </p:cNvPr>
          <p:cNvGrpSpPr/>
          <p:nvPr/>
        </p:nvGrpSpPr>
        <p:grpSpPr>
          <a:xfrm>
            <a:off x="2498074" y="5584764"/>
            <a:ext cx="349055" cy="290319"/>
            <a:chOff x="2314065" y="3052881"/>
            <a:chExt cx="369998" cy="307738"/>
          </a:xfrm>
          <a:effectLst>
            <a:outerShdw blurRad="12700" dir="4140000" algn="ctr" rotWithShape="0">
              <a:srgbClr val="000000">
                <a:alpha val="21000"/>
              </a:srgbClr>
            </a:outerShdw>
          </a:effectLst>
        </p:grpSpPr>
        <p:sp>
          <p:nvSpPr>
            <p:cNvPr id="168" name="Oval 167">
              <a:extLst>
                <a:ext uri="{FF2B5EF4-FFF2-40B4-BE49-F238E27FC236}">
                  <a16:creationId xmlns:a16="http://schemas.microsoft.com/office/drawing/2014/main" id="{85127944-01D9-4172-A7C7-3FCE0B5BCA74}"/>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9" name="TextBox 168">
              <a:extLst>
                <a:ext uri="{FF2B5EF4-FFF2-40B4-BE49-F238E27FC236}">
                  <a16:creationId xmlns:a16="http://schemas.microsoft.com/office/drawing/2014/main" id="{2E4E5AD3-DBDF-4430-A91A-69BB345BBF8E}"/>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cxnSp>
        <p:nvCxnSpPr>
          <p:cNvPr id="170" name="Straight Arrow Connector 169">
            <a:extLst>
              <a:ext uri="{FF2B5EF4-FFF2-40B4-BE49-F238E27FC236}">
                <a16:creationId xmlns:a16="http://schemas.microsoft.com/office/drawing/2014/main" id="{C2D7B4BD-E155-4E3F-9407-C2F701625843}"/>
              </a:ext>
            </a:extLst>
          </p:cNvPr>
          <p:cNvCxnSpPr>
            <a:cxnSpLocks/>
          </p:cNvCxnSpPr>
          <p:nvPr/>
        </p:nvCxnSpPr>
        <p:spPr>
          <a:xfrm>
            <a:off x="1891717" y="4246788"/>
            <a:ext cx="294213"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71" name="TextBox 170">
            <a:extLst>
              <a:ext uri="{FF2B5EF4-FFF2-40B4-BE49-F238E27FC236}">
                <a16:creationId xmlns:a16="http://schemas.microsoft.com/office/drawing/2014/main" id="{04B106FA-8CE5-4E43-956E-7BC0ADCD8B06}"/>
              </a:ext>
            </a:extLst>
          </p:cNvPr>
          <p:cNvSpPr txBox="1"/>
          <p:nvPr/>
        </p:nvSpPr>
        <p:spPr>
          <a:xfrm>
            <a:off x="5362777" y="3700412"/>
            <a:ext cx="200801" cy="276999"/>
          </a:xfrm>
          <a:prstGeom prst="rect">
            <a:avLst/>
          </a:prstGeom>
          <a:noFill/>
        </p:spPr>
        <p:txBody>
          <a:bodyPr wrap="square" rtlCol="0">
            <a:spAutoFit/>
          </a:bodyPr>
          <a:lstStyle/>
          <a:p>
            <a:pPr algn="ctr"/>
            <a:r>
              <a:rPr lang="en-GB" sz="1200" dirty="0">
                <a:solidFill>
                  <a:srgbClr val="32B3A2"/>
                </a:solidFill>
              </a:rPr>
              <a:t>6</a:t>
            </a:r>
          </a:p>
        </p:txBody>
      </p:sp>
      <p:cxnSp>
        <p:nvCxnSpPr>
          <p:cNvPr id="172" name="Straight Connector 171">
            <a:extLst>
              <a:ext uri="{FF2B5EF4-FFF2-40B4-BE49-F238E27FC236}">
                <a16:creationId xmlns:a16="http://schemas.microsoft.com/office/drawing/2014/main" id="{F020B7DB-28CD-4978-B318-93BCA9072076}"/>
              </a:ext>
            </a:extLst>
          </p:cNvPr>
          <p:cNvCxnSpPr/>
          <p:nvPr/>
        </p:nvCxnSpPr>
        <p:spPr>
          <a:xfrm flipV="1">
            <a:off x="5498307" y="3787077"/>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73" name="TextBox 172">
            <a:extLst>
              <a:ext uri="{FF2B5EF4-FFF2-40B4-BE49-F238E27FC236}">
                <a16:creationId xmlns:a16="http://schemas.microsoft.com/office/drawing/2014/main" id="{60BE2B61-4E9D-48C8-93BD-B37CB37C3291}"/>
              </a:ext>
            </a:extLst>
          </p:cNvPr>
          <p:cNvSpPr txBox="1"/>
          <p:nvPr/>
        </p:nvSpPr>
        <p:spPr>
          <a:xfrm>
            <a:off x="5807140" y="3707067"/>
            <a:ext cx="200801" cy="276999"/>
          </a:xfrm>
          <a:prstGeom prst="rect">
            <a:avLst/>
          </a:prstGeom>
          <a:noFill/>
        </p:spPr>
        <p:txBody>
          <a:bodyPr wrap="square" rtlCol="0">
            <a:spAutoFit/>
          </a:bodyPr>
          <a:lstStyle/>
          <a:p>
            <a:pPr algn="ctr"/>
            <a:r>
              <a:rPr lang="en-GB" sz="1200" dirty="0">
                <a:solidFill>
                  <a:srgbClr val="F9B000"/>
                </a:solidFill>
              </a:rPr>
              <a:t>1</a:t>
            </a:r>
          </a:p>
        </p:txBody>
      </p:sp>
      <p:cxnSp>
        <p:nvCxnSpPr>
          <p:cNvPr id="174" name="Straight Connector 173">
            <a:extLst>
              <a:ext uri="{FF2B5EF4-FFF2-40B4-BE49-F238E27FC236}">
                <a16:creationId xmlns:a16="http://schemas.microsoft.com/office/drawing/2014/main" id="{2898CD23-4FE2-4EE6-8DBB-A206619664DA}"/>
              </a:ext>
            </a:extLst>
          </p:cNvPr>
          <p:cNvCxnSpPr/>
          <p:nvPr/>
        </p:nvCxnSpPr>
        <p:spPr>
          <a:xfrm flipV="1">
            <a:off x="2212855" y="3789620"/>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5" name="Straight Connector 174">
            <a:extLst>
              <a:ext uri="{FF2B5EF4-FFF2-40B4-BE49-F238E27FC236}">
                <a16:creationId xmlns:a16="http://schemas.microsoft.com/office/drawing/2014/main" id="{78D9EDFE-19B1-4B90-97E2-2AFDC05EC162}"/>
              </a:ext>
            </a:extLst>
          </p:cNvPr>
          <p:cNvCxnSpPr/>
          <p:nvPr/>
        </p:nvCxnSpPr>
        <p:spPr>
          <a:xfrm flipV="1">
            <a:off x="2550170" y="3779811"/>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6" name="Straight Connector 175">
            <a:extLst>
              <a:ext uri="{FF2B5EF4-FFF2-40B4-BE49-F238E27FC236}">
                <a16:creationId xmlns:a16="http://schemas.microsoft.com/office/drawing/2014/main" id="{91CCCBB7-68AA-4DAC-AAFC-9EA226D998BD}"/>
              </a:ext>
            </a:extLst>
          </p:cNvPr>
          <p:cNvCxnSpPr/>
          <p:nvPr/>
        </p:nvCxnSpPr>
        <p:spPr>
          <a:xfrm flipV="1">
            <a:off x="2850057" y="3763108"/>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7" name="Straight Connector 176">
            <a:extLst>
              <a:ext uri="{FF2B5EF4-FFF2-40B4-BE49-F238E27FC236}">
                <a16:creationId xmlns:a16="http://schemas.microsoft.com/office/drawing/2014/main" id="{CEAFAD62-E4C1-41F2-8161-4B4BFF114C3D}"/>
              </a:ext>
            </a:extLst>
          </p:cNvPr>
          <p:cNvCxnSpPr/>
          <p:nvPr/>
        </p:nvCxnSpPr>
        <p:spPr>
          <a:xfrm flipV="1">
            <a:off x="3187372" y="3753299"/>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8" name="Straight Connector 177">
            <a:extLst>
              <a:ext uri="{FF2B5EF4-FFF2-40B4-BE49-F238E27FC236}">
                <a16:creationId xmlns:a16="http://schemas.microsoft.com/office/drawing/2014/main" id="{CF58270A-E20B-4998-BD8B-DC556074B796}"/>
              </a:ext>
            </a:extLst>
          </p:cNvPr>
          <p:cNvCxnSpPr/>
          <p:nvPr/>
        </p:nvCxnSpPr>
        <p:spPr>
          <a:xfrm flipV="1">
            <a:off x="2211199" y="4420548"/>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a:extLst>
              <a:ext uri="{FF2B5EF4-FFF2-40B4-BE49-F238E27FC236}">
                <a16:creationId xmlns:a16="http://schemas.microsoft.com/office/drawing/2014/main" id="{F1FD9BBC-AB5A-48EC-9BD8-9EA614D30595}"/>
              </a:ext>
            </a:extLst>
          </p:cNvPr>
          <p:cNvCxnSpPr/>
          <p:nvPr/>
        </p:nvCxnSpPr>
        <p:spPr>
          <a:xfrm flipV="1">
            <a:off x="2548514" y="4410739"/>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5" name="Straight Connector 184">
            <a:extLst>
              <a:ext uri="{FF2B5EF4-FFF2-40B4-BE49-F238E27FC236}">
                <a16:creationId xmlns:a16="http://schemas.microsoft.com/office/drawing/2014/main" id="{E897B77C-9439-4D35-A096-F476F64B86FA}"/>
              </a:ext>
            </a:extLst>
          </p:cNvPr>
          <p:cNvCxnSpPr/>
          <p:nvPr/>
        </p:nvCxnSpPr>
        <p:spPr>
          <a:xfrm flipV="1">
            <a:off x="2220288" y="4716325"/>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89" name="TextBox 188">
            <a:extLst>
              <a:ext uri="{FF2B5EF4-FFF2-40B4-BE49-F238E27FC236}">
                <a16:creationId xmlns:a16="http://schemas.microsoft.com/office/drawing/2014/main" id="{225A201E-A425-453E-A892-1947E10CF434}"/>
              </a:ext>
            </a:extLst>
          </p:cNvPr>
          <p:cNvSpPr txBox="1"/>
          <p:nvPr/>
        </p:nvSpPr>
        <p:spPr>
          <a:xfrm>
            <a:off x="5933541" y="4516703"/>
            <a:ext cx="355107" cy="400110"/>
          </a:xfrm>
          <a:prstGeom prst="rect">
            <a:avLst/>
          </a:prstGeom>
          <a:noFill/>
        </p:spPr>
        <p:txBody>
          <a:bodyPr wrap="square" rtlCol="0">
            <a:spAutoFit/>
          </a:bodyPr>
          <a:lstStyle/>
          <a:p>
            <a:pPr algn="ctr"/>
            <a:r>
              <a:rPr lang="en-GB" sz="2000" dirty="0">
                <a:solidFill>
                  <a:srgbClr val="F9B000"/>
                </a:solidFill>
              </a:rPr>
              <a:t>6</a:t>
            </a:r>
          </a:p>
        </p:txBody>
      </p:sp>
      <p:cxnSp>
        <p:nvCxnSpPr>
          <p:cNvPr id="186" name="Straight Connector 185">
            <a:extLst>
              <a:ext uri="{FF2B5EF4-FFF2-40B4-BE49-F238E27FC236}">
                <a16:creationId xmlns:a16="http://schemas.microsoft.com/office/drawing/2014/main" id="{7FC2E1C8-4EE7-4D5F-9B30-A8BB9CCA9E08}"/>
              </a:ext>
            </a:extLst>
          </p:cNvPr>
          <p:cNvCxnSpPr/>
          <p:nvPr/>
        </p:nvCxnSpPr>
        <p:spPr>
          <a:xfrm flipV="1">
            <a:off x="916561" y="3774005"/>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7" name="Straight Connector 186">
            <a:extLst>
              <a:ext uri="{FF2B5EF4-FFF2-40B4-BE49-F238E27FC236}">
                <a16:creationId xmlns:a16="http://schemas.microsoft.com/office/drawing/2014/main" id="{52BE7130-6765-42F4-B56B-13DDD7A61FAD}"/>
              </a:ext>
            </a:extLst>
          </p:cNvPr>
          <p:cNvCxnSpPr/>
          <p:nvPr/>
        </p:nvCxnSpPr>
        <p:spPr>
          <a:xfrm flipV="1">
            <a:off x="1227925" y="3782716"/>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88" name="TextBox 187">
            <a:extLst>
              <a:ext uri="{FF2B5EF4-FFF2-40B4-BE49-F238E27FC236}">
                <a16:creationId xmlns:a16="http://schemas.microsoft.com/office/drawing/2014/main" id="{39818979-F7D8-4D4C-BB47-DB2B1E7C7900}"/>
              </a:ext>
            </a:extLst>
          </p:cNvPr>
          <p:cNvSpPr txBox="1"/>
          <p:nvPr/>
        </p:nvSpPr>
        <p:spPr>
          <a:xfrm>
            <a:off x="5461184" y="4516703"/>
            <a:ext cx="355107" cy="400110"/>
          </a:xfrm>
          <a:prstGeom prst="rect">
            <a:avLst/>
          </a:prstGeom>
          <a:noFill/>
        </p:spPr>
        <p:txBody>
          <a:bodyPr wrap="square" rtlCol="0">
            <a:spAutoFit/>
          </a:bodyPr>
          <a:lstStyle/>
          <a:p>
            <a:pPr algn="ctr"/>
            <a:r>
              <a:rPr lang="en-GB" sz="2000" dirty="0">
                <a:solidFill>
                  <a:srgbClr val="32B3A2"/>
                </a:solidFill>
              </a:rPr>
              <a:t>4</a:t>
            </a:r>
          </a:p>
        </p:txBody>
      </p:sp>
      <p:cxnSp>
        <p:nvCxnSpPr>
          <p:cNvPr id="190" name="Straight Connector 189">
            <a:extLst>
              <a:ext uri="{FF2B5EF4-FFF2-40B4-BE49-F238E27FC236}">
                <a16:creationId xmlns:a16="http://schemas.microsoft.com/office/drawing/2014/main" id="{25212625-6673-4B24-B05C-8879317B2C89}"/>
              </a:ext>
            </a:extLst>
          </p:cNvPr>
          <p:cNvCxnSpPr/>
          <p:nvPr/>
        </p:nvCxnSpPr>
        <p:spPr>
          <a:xfrm flipV="1">
            <a:off x="2515053" y="4708407"/>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99901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fade">
                                      <p:cBhvr>
                                        <p:cTn id="7" dur="1000"/>
                                        <p:tgtEl>
                                          <p:spTgt spid="66"/>
                                        </p:tgtEl>
                                      </p:cBhvr>
                                    </p:animEffect>
                                    <p:anim calcmode="lin" valueType="num">
                                      <p:cBhvr>
                                        <p:cTn id="8" dur="1000" fill="hold"/>
                                        <p:tgtEl>
                                          <p:spTgt spid="66"/>
                                        </p:tgtEl>
                                        <p:attrNameLst>
                                          <p:attrName>ppt_x</p:attrName>
                                        </p:attrNameLst>
                                      </p:cBhvr>
                                      <p:tavLst>
                                        <p:tav tm="0">
                                          <p:val>
                                            <p:strVal val="#ppt_x"/>
                                          </p:val>
                                        </p:tav>
                                        <p:tav tm="100000">
                                          <p:val>
                                            <p:strVal val="#ppt_x"/>
                                          </p:val>
                                        </p:tav>
                                      </p:tavLst>
                                    </p:anim>
                                    <p:anim calcmode="lin" valueType="num">
                                      <p:cBhvr>
                                        <p:cTn id="9" dur="1000" fill="hold"/>
                                        <p:tgtEl>
                                          <p:spTgt spid="6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186"/>
                                        </p:tgtEl>
                                        <p:attrNameLst>
                                          <p:attrName>style.visibility</p:attrName>
                                        </p:attrNameLst>
                                      </p:cBhvr>
                                      <p:to>
                                        <p:strVal val="visible"/>
                                      </p:to>
                                    </p:set>
                                    <p:animEffect transition="in" filter="wipe(down)">
                                      <p:cBhvr>
                                        <p:cTn id="14" dur="300"/>
                                        <p:tgtEl>
                                          <p:spTgt spid="186"/>
                                        </p:tgtEl>
                                      </p:cBhvr>
                                    </p:animEffect>
                                  </p:childTnLst>
                                </p:cTn>
                              </p:par>
                            </p:childTnLst>
                          </p:cTn>
                        </p:par>
                        <p:par>
                          <p:cTn id="15" fill="hold">
                            <p:stCondLst>
                              <p:cond delay="300"/>
                            </p:stCondLst>
                            <p:childTnLst>
                              <p:par>
                                <p:cTn id="16" presetID="22" presetClass="entr" presetSubtype="4" fill="hold" nodeType="afterEffect">
                                  <p:stCondLst>
                                    <p:cond delay="0"/>
                                  </p:stCondLst>
                                  <p:childTnLst>
                                    <p:set>
                                      <p:cBhvr>
                                        <p:cTn id="17" dur="1" fill="hold">
                                          <p:stCondLst>
                                            <p:cond delay="0"/>
                                          </p:stCondLst>
                                        </p:cTn>
                                        <p:tgtEl>
                                          <p:spTgt spid="187"/>
                                        </p:tgtEl>
                                        <p:attrNameLst>
                                          <p:attrName>style.visibility</p:attrName>
                                        </p:attrNameLst>
                                      </p:cBhvr>
                                      <p:to>
                                        <p:strVal val="visible"/>
                                      </p:to>
                                    </p:set>
                                    <p:animEffect transition="in" filter="wipe(down)">
                                      <p:cBhvr>
                                        <p:cTn id="18" dur="300"/>
                                        <p:tgtEl>
                                          <p:spTgt spid="187"/>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88"/>
                                        </p:tgtEl>
                                        <p:attrNameLst>
                                          <p:attrName>style.visibility</p:attrName>
                                        </p:attrNameLst>
                                      </p:cBhvr>
                                      <p:to>
                                        <p:strVal val="visible"/>
                                      </p:to>
                                    </p:set>
                                    <p:animEffect transition="in" filter="fade">
                                      <p:cBhvr>
                                        <p:cTn id="23" dur="500"/>
                                        <p:tgtEl>
                                          <p:spTgt spid="1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18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A1F3E6F7-0AE8-4036-925B-04BC47432D50}"/>
              </a:ext>
            </a:extLst>
          </p:cNvPr>
          <p:cNvSpPr/>
          <p:nvPr/>
        </p:nvSpPr>
        <p:spPr>
          <a:xfrm>
            <a:off x="497150" y="736904"/>
            <a:ext cx="8140823" cy="615553"/>
          </a:xfrm>
          <a:prstGeom prst="rect">
            <a:avLst/>
          </a:prstGeom>
        </p:spPr>
        <p:txBody>
          <a:bodyPr wrap="square" lIns="0" tIns="0" rIns="0" bIns="0">
            <a:spAutoFit/>
          </a:bodyPr>
          <a:lstStyle/>
          <a:p>
            <a:pPr algn="ctr" eaLnBrk="1" fontAlgn="auto" hangingPunct="1">
              <a:spcBef>
                <a:spcPts val="0"/>
              </a:spcBef>
              <a:spcAft>
                <a:spcPts val="0"/>
              </a:spcAft>
              <a:defRPr/>
            </a:pPr>
            <a:r>
              <a:rPr lang="en-GB" altLang="en-US" sz="4000" b="1" dirty="0">
                <a:latin typeface="+mn-lt"/>
              </a:rPr>
              <a:t>First Class Post</a:t>
            </a:r>
          </a:p>
        </p:txBody>
      </p:sp>
      <p:grpSp>
        <p:nvGrpSpPr>
          <p:cNvPr id="47" name="ICONS">
            <a:extLst>
              <a:ext uri="{FF2B5EF4-FFF2-40B4-BE49-F238E27FC236}">
                <a16:creationId xmlns:a16="http://schemas.microsoft.com/office/drawing/2014/main" id="{B4C0763F-80DB-4579-B8C6-15E03BA13806}"/>
              </a:ext>
            </a:extLst>
          </p:cNvPr>
          <p:cNvGrpSpPr>
            <a:grpSpLocks/>
          </p:cNvGrpSpPr>
          <p:nvPr/>
        </p:nvGrpSpPr>
        <p:grpSpPr bwMode="auto">
          <a:xfrm>
            <a:off x="7480300" y="620713"/>
            <a:ext cx="1238250" cy="865187"/>
            <a:chOff x="7480751" y="621486"/>
            <a:chExt cx="1238498" cy="864000"/>
          </a:xfrm>
        </p:grpSpPr>
        <p:pic>
          <p:nvPicPr>
            <p:cNvPr id="48" name="Assessment" hidden="1">
              <a:extLst>
                <a:ext uri="{FF2B5EF4-FFF2-40B4-BE49-F238E27FC236}">
                  <a16:creationId xmlns:a16="http://schemas.microsoft.com/office/drawing/2014/main" id="{D9E856E1-5171-40EE-83A3-36DBF47142A6}"/>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 name="Mental and Oral Starter" hidden="1">
              <a:extLst>
                <a:ext uri="{FF2B5EF4-FFF2-40B4-BE49-F238E27FC236}">
                  <a16:creationId xmlns:a16="http://schemas.microsoft.com/office/drawing/2014/main" id="{BAE5A071-51E2-4BD9-8A8C-ACA3798B675F}"/>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 name="Group Work" hidden="1">
              <a:extLst>
                <a:ext uri="{FF2B5EF4-FFF2-40B4-BE49-F238E27FC236}">
                  <a16:creationId xmlns:a16="http://schemas.microsoft.com/office/drawing/2014/main" id="{483A28B1-0183-4E30-AFD8-D7E245BCD5B4}"/>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Talking Partners" hidden="1">
              <a:extLst>
                <a:ext uri="{FF2B5EF4-FFF2-40B4-BE49-F238E27FC236}">
                  <a16:creationId xmlns:a16="http://schemas.microsoft.com/office/drawing/2014/main" id="{04FE3061-3549-4044-B6FE-465DBF049F89}"/>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Pairs">
              <a:extLst>
                <a:ext uri="{FF2B5EF4-FFF2-40B4-BE49-F238E27FC236}">
                  <a16:creationId xmlns:a16="http://schemas.microsoft.com/office/drawing/2014/main" id="{DBF75200-7EBE-4700-A461-BC24603DEC2C}"/>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 name="Individual Work" hidden="1">
              <a:extLst>
                <a:ext uri="{FF2B5EF4-FFF2-40B4-BE49-F238E27FC236}">
                  <a16:creationId xmlns:a16="http://schemas.microsoft.com/office/drawing/2014/main" id="{E0172E61-3F91-4C6E-9817-533D987CB4D4}"/>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 name="Whole Class" hidden="1">
              <a:extLst>
                <a:ext uri="{FF2B5EF4-FFF2-40B4-BE49-F238E27FC236}">
                  <a16:creationId xmlns:a16="http://schemas.microsoft.com/office/drawing/2014/main" id="{86D592F6-8C25-4EB1-A492-F6E06BC76CBC}"/>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7480751" y="621486"/>
              <a:ext cx="1238498"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41" name="Picture 7" descr="A picture containing outdoor, water, small, large&#10;&#10;Description automatically generated">
            <a:extLst>
              <a:ext uri="{FF2B5EF4-FFF2-40B4-BE49-F238E27FC236}">
                <a16:creationId xmlns:a16="http://schemas.microsoft.com/office/drawing/2014/main" id="{44054CD1-15BF-4C24-8DA1-1CF2AD7B5E7E}"/>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b="15639"/>
          <a:stretch>
            <a:fillRect/>
          </a:stretch>
        </p:blipFill>
        <p:spPr bwMode="auto">
          <a:xfrm>
            <a:off x="755650" y="1539875"/>
            <a:ext cx="7632700" cy="455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 name="TextBox 38">
            <a:extLst>
              <a:ext uri="{FF2B5EF4-FFF2-40B4-BE49-F238E27FC236}">
                <a16:creationId xmlns:a16="http://schemas.microsoft.com/office/drawing/2014/main" id="{1022109C-A21A-48EE-9CC2-7BE18A06D3B8}"/>
              </a:ext>
            </a:extLst>
          </p:cNvPr>
          <p:cNvSpPr txBox="1"/>
          <p:nvPr/>
        </p:nvSpPr>
        <p:spPr>
          <a:xfrm>
            <a:off x="861134" y="1633847"/>
            <a:ext cx="7412854" cy="772107"/>
          </a:xfrm>
          <a:prstGeom prst="rect">
            <a:avLst/>
          </a:prstGeom>
          <a:solidFill>
            <a:schemeClr val="bg1"/>
          </a:solidFill>
          <a:ln w="28575">
            <a:solidFill>
              <a:srgbClr val="EE3531"/>
            </a:solidFill>
          </a:ln>
        </p:spPr>
        <p:txBody>
          <a:bodyPr wrap="square" lIns="108000" tIns="108000" rIns="108000" bIns="108000" rtlCol="0">
            <a:spAutoFit/>
          </a:bodyPr>
          <a:lstStyle/>
          <a:p>
            <a:pPr algn="just"/>
            <a:r>
              <a:rPr lang="en-GB" dirty="0"/>
              <a:t>Use the written method of column subtraction to match each postal worker to the number of first class letters they deliver. </a:t>
            </a:r>
          </a:p>
        </p:txBody>
      </p:sp>
      <p:graphicFrame>
        <p:nvGraphicFramePr>
          <p:cNvPr id="40" name="Google Shape;505;ga37ea589f5_0_46">
            <a:extLst>
              <a:ext uri="{FF2B5EF4-FFF2-40B4-BE49-F238E27FC236}">
                <a16:creationId xmlns:a16="http://schemas.microsoft.com/office/drawing/2014/main" id="{774FDB9F-6F10-4B5B-8F35-6FCC95FF0561}"/>
              </a:ext>
            </a:extLst>
          </p:cNvPr>
          <p:cNvGraphicFramePr/>
          <p:nvPr>
            <p:extLst>
              <p:ext uri="{D42A27DB-BD31-4B8C-83A1-F6EECF244321}">
                <p14:modId xmlns:p14="http://schemas.microsoft.com/office/powerpoint/2010/main" val="1919090200"/>
              </p:ext>
            </p:extLst>
          </p:nvPr>
        </p:nvGraphicFramePr>
        <p:xfrm>
          <a:off x="1029812" y="4063896"/>
          <a:ext cx="4998132" cy="1955166"/>
        </p:xfrm>
        <a:graphic>
          <a:graphicData uri="http://schemas.openxmlformats.org/drawingml/2006/table">
            <a:tbl>
              <a:tblPr>
                <a:noFill/>
              </a:tblPr>
              <a:tblGrid>
                <a:gridCol w="1666044">
                  <a:extLst>
                    <a:ext uri="{9D8B030D-6E8A-4147-A177-3AD203B41FA5}">
                      <a16:colId xmlns:a16="http://schemas.microsoft.com/office/drawing/2014/main" val="20000"/>
                    </a:ext>
                  </a:extLst>
                </a:gridCol>
                <a:gridCol w="1666044">
                  <a:extLst>
                    <a:ext uri="{9D8B030D-6E8A-4147-A177-3AD203B41FA5}">
                      <a16:colId xmlns:a16="http://schemas.microsoft.com/office/drawing/2014/main" val="20001"/>
                    </a:ext>
                  </a:extLst>
                </a:gridCol>
                <a:gridCol w="1666044">
                  <a:extLst>
                    <a:ext uri="{9D8B030D-6E8A-4147-A177-3AD203B41FA5}">
                      <a16:colId xmlns:a16="http://schemas.microsoft.com/office/drawing/2014/main" val="20002"/>
                    </a:ext>
                  </a:extLst>
                </a:gridCol>
              </a:tblGrid>
              <a:tr h="552408">
                <a:tc>
                  <a:txBody>
                    <a:bodyPr/>
                    <a:lstStyle/>
                    <a:p>
                      <a:pPr marL="0" lvl="0" indent="0" algn="ctr" rtl="0">
                        <a:spcBef>
                          <a:spcPts val="0"/>
                        </a:spcBef>
                        <a:spcAft>
                          <a:spcPts val="0"/>
                        </a:spcAft>
                        <a:buNone/>
                      </a:pPr>
                      <a:r>
                        <a:rPr lang="en-US" sz="1800" b="1" dirty="0"/>
                        <a:t>100s</a:t>
                      </a:r>
                      <a:endParaRPr sz="1800" b="1" dirty="0"/>
                    </a:p>
                  </a:txBody>
                  <a:tcPr marT="91475" marB="914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chemeClr val="accent3"/>
                    </a:solidFill>
                  </a:tcPr>
                </a:tc>
                <a:tc>
                  <a:txBody>
                    <a:bodyPr/>
                    <a:lstStyle/>
                    <a:p>
                      <a:pPr marL="0" lvl="0" indent="0" algn="ctr" rtl="0">
                        <a:spcBef>
                          <a:spcPts val="0"/>
                        </a:spcBef>
                        <a:spcAft>
                          <a:spcPts val="0"/>
                        </a:spcAft>
                        <a:buNone/>
                      </a:pPr>
                      <a:r>
                        <a:rPr lang="en-US" sz="1800" b="1" dirty="0"/>
                        <a:t>10s</a:t>
                      </a:r>
                      <a:endParaRPr sz="1800" b="1" dirty="0"/>
                    </a:p>
                  </a:txBody>
                  <a:tcPr marT="91475" marB="914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9B000"/>
                    </a:solidFill>
                  </a:tcPr>
                </a:tc>
                <a:tc>
                  <a:txBody>
                    <a:bodyPr/>
                    <a:lstStyle/>
                    <a:p>
                      <a:pPr marL="0" lvl="0" indent="0" algn="ctr" rtl="0">
                        <a:spcBef>
                          <a:spcPts val="0"/>
                        </a:spcBef>
                        <a:spcAft>
                          <a:spcPts val="0"/>
                        </a:spcAft>
                        <a:buNone/>
                      </a:pPr>
                      <a:r>
                        <a:rPr lang="en-US" sz="1800" b="1" dirty="0"/>
                        <a:t>1s</a:t>
                      </a:r>
                      <a:endParaRPr sz="1800" b="1" dirty="0"/>
                    </a:p>
                  </a:txBody>
                  <a:tcPr marT="91475" marB="914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1F67"/>
                    </a:solidFill>
                  </a:tcPr>
                </a:tc>
                <a:extLst>
                  <a:ext uri="{0D108BD9-81ED-4DB2-BD59-A6C34878D82A}">
                    <a16:rowId xmlns:a16="http://schemas.microsoft.com/office/drawing/2014/main" val="10000"/>
                  </a:ext>
                </a:extLst>
              </a:tr>
              <a:tr h="1402758">
                <a:tc>
                  <a:txBody>
                    <a:bodyPr/>
                    <a:lstStyle/>
                    <a:p>
                      <a:pPr marL="0" lvl="0" indent="0" algn="l" rtl="0">
                        <a:spcBef>
                          <a:spcPts val="0"/>
                        </a:spcBef>
                        <a:spcAft>
                          <a:spcPts val="0"/>
                        </a:spcAft>
                        <a:buNone/>
                      </a:pPr>
                      <a:endParaRPr sz="1800"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1"/>
                  </a:ext>
                </a:extLst>
              </a:tr>
            </a:tbl>
          </a:graphicData>
        </a:graphic>
      </p:graphicFrame>
      <p:graphicFrame>
        <p:nvGraphicFramePr>
          <p:cNvPr id="42" name="Table 15">
            <a:extLst>
              <a:ext uri="{FF2B5EF4-FFF2-40B4-BE49-F238E27FC236}">
                <a16:creationId xmlns:a16="http://schemas.microsoft.com/office/drawing/2014/main" id="{9979BF78-64EA-4FEF-AC8B-881BD7709108}"/>
              </a:ext>
            </a:extLst>
          </p:cNvPr>
          <p:cNvGraphicFramePr>
            <a:graphicFrameLocks noGrp="1"/>
          </p:cNvGraphicFramePr>
          <p:nvPr>
            <p:extLst>
              <p:ext uri="{D42A27DB-BD31-4B8C-83A1-F6EECF244321}">
                <p14:modId xmlns:p14="http://schemas.microsoft.com/office/powerpoint/2010/main" val="3239150410"/>
              </p:ext>
            </p:extLst>
          </p:nvPr>
        </p:nvGraphicFramePr>
        <p:xfrm>
          <a:off x="6189373" y="4045722"/>
          <a:ext cx="1924052" cy="1971241"/>
        </p:xfrm>
        <a:graphic>
          <a:graphicData uri="http://schemas.openxmlformats.org/drawingml/2006/table">
            <a:tbl>
              <a:tblPr>
                <a:tableStyleId>{5C22544A-7EE6-4342-B048-85BDC9FD1C3A}</a:tableStyleId>
              </a:tblPr>
              <a:tblGrid>
                <a:gridCol w="481013">
                  <a:extLst>
                    <a:ext uri="{9D8B030D-6E8A-4147-A177-3AD203B41FA5}">
                      <a16:colId xmlns:a16="http://schemas.microsoft.com/office/drawing/2014/main" val="20000"/>
                    </a:ext>
                  </a:extLst>
                </a:gridCol>
                <a:gridCol w="481013">
                  <a:extLst>
                    <a:ext uri="{9D8B030D-6E8A-4147-A177-3AD203B41FA5}">
                      <a16:colId xmlns:a16="http://schemas.microsoft.com/office/drawing/2014/main" val="20001"/>
                    </a:ext>
                  </a:extLst>
                </a:gridCol>
                <a:gridCol w="481013">
                  <a:extLst>
                    <a:ext uri="{9D8B030D-6E8A-4147-A177-3AD203B41FA5}">
                      <a16:colId xmlns:a16="http://schemas.microsoft.com/office/drawing/2014/main" val="20002"/>
                    </a:ext>
                  </a:extLst>
                </a:gridCol>
                <a:gridCol w="481013">
                  <a:extLst>
                    <a:ext uri="{9D8B030D-6E8A-4147-A177-3AD203B41FA5}">
                      <a16:colId xmlns:a16="http://schemas.microsoft.com/office/drawing/2014/main" val="20003"/>
                    </a:ext>
                  </a:extLst>
                </a:gridCol>
              </a:tblGrid>
              <a:tr h="393382">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a:solidFill>
                            <a:schemeClr val="tx1"/>
                          </a:solidFill>
                        </a:rPr>
                        <a:t>H</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dirty="0">
                          <a:solidFill>
                            <a:schemeClr val="tx1"/>
                          </a:solidFill>
                        </a:rPr>
                        <a:t>T</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a:solidFill>
                            <a:schemeClr val="tx1"/>
                          </a:solidFill>
                        </a:rPr>
                        <a:t>O</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93382">
                <a:tc>
                  <a:txBody>
                    <a:bodyPr/>
                    <a:lstStyle/>
                    <a:p>
                      <a:pPr algn="ctr"/>
                      <a:endParaRPr lang="en-GB" sz="190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93382">
                <a:tc>
                  <a:txBody>
                    <a:bodyPr/>
                    <a:lstStyle/>
                    <a:p>
                      <a:pPr algn="ctr"/>
                      <a:r>
                        <a:rPr lang="en-GB" sz="1900" dirty="0"/>
                        <a:t>−</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93382">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97713">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grpSp>
        <p:nvGrpSpPr>
          <p:cNvPr id="44" name="Group 43">
            <a:extLst>
              <a:ext uri="{FF2B5EF4-FFF2-40B4-BE49-F238E27FC236}">
                <a16:creationId xmlns:a16="http://schemas.microsoft.com/office/drawing/2014/main" id="{13347CE7-85C0-4F00-84EB-DEC4BC63DD0B}"/>
              </a:ext>
            </a:extLst>
          </p:cNvPr>
          <p:cNvGrpSpPr/>
          <p:nvPr/>
        </p:nvGrpSpPr>
        <p:grpSpPr>
          <a:xfrm>
            <a:off x="2718742" y="4689917"/>
            <a:ext cx="349055" cy="290319"/>
            <a:chOff x="2314065" y="3052881"/>
            <a:chExt cx="369998" cy="307738"/>
          </a:xfrm>
          <a:effectLst>
            <a:outerShdw blurRad="12700" dir="4140000" algn="ctr" rotWithShape="0">
              <a:srgbClr val="000000">
                <a:alpha val="21000"/>
              </a:srgbClr>
            </a:outerShdw>
          </a:effectLst>
        </p:grpSpPr>
        <p:sp>
          <p:nvSpPr>
            <p:cNvPr id="45" name="Oval 44">
              <a:extLst>
                <a:ext uri="{FF2B5EF4-FFF2-40B4-BE49-F238E27FC236}">
                  <a16:creationId xmlns:a16="http://schemas.microsoft.com/office/drawing/2014/main" id="{8DB33BDC-F3FB-44D2-967E-1BB4B471F819}"/>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6" name="TextBox 45">
              <a:extLst>
                <a:ext uri="{FF2B5EF4-FFF2-40B4-BE49-F238E27FC236}">
                  <a16:creationId xmlns:a16="http://schemas.microsoft.com/office/drawing/2014/main" id="{652190C8-DF5B-44B2-99EC-87383B209DE7}"/>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53" name="Group 52">
            <a:extLst>
              <a:ext uri="{FF2B5EF4-FFF2-40B4-BE49-F238E27FC236}">
                <a16:creationId xmlns:a16="http://schemas.microsoft.com/office/drawing/2014/main" id="{992793E0-0F28-4DF1-8B8A-63A1E6E0CDB4}"/>
              </a:ext>
            </a:extLst>
          </p:cNvPr>
          <p:cNvGrpSpPr/>
          <p:nvPr/>
        </p:nvGrpSpPr>
        <p:grpSpPr>
          <a:xfrm>
            <a:off x="1015572" y="4689856"/>
            <a:ext cx="418950" cy="288945"/>
            <a:chOff x="2279393" y="3052881"/>
            <a:chExt cx="446198" cy="307738"/>
          </a:xfrm>
          <a:effectLst>
            <a:outerShdw blurRad="25400" dir="4140000" algn="ctr" rotWithShape="0">
              <a:srgbClr val="000000">
                <a:alpha val="21000"/>
              </a:srgbClr>
            </a:outerShdw>
          </a:effectLst>
        </p:grpSpPr>
        <p:sp>
          <p:nvSpPr>
            <p:cNvPr id="56" name="Oval 55">
              <a:extLst>
                <a:ext uri="{FF2B5EF4-FFF2-40B4-BE49-F238E27FC236}">
                  <a16:creationId xmlns:a16="http://schemas.microsoft.com/office/drawing/2014/main" id="{03FD7A80-511D-4F46-91E5-5528F093D5EB}"/>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7" name="TextBox 56">
              <a:extLst>
                <a:ext uri="{FF2B5EF4-FFF2-40B4-BE49-F238E27FC236}">
                  <a16:creationId xmlns:a16="http://schemas.microsoft.com/office/drawing/2014/main" id="{2DC26766-5F8B-4D3D-9A0F-4B3EEB16E57B}"/>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58" name="Group 57">
            <a:extLst>
              <a:ext uri="{FF2B5EF4-FFF2-40B4-BE49-F238E27FC236}">
                <a16:creationId xmlns:a16="http://schemas.microsoft.com/office/drawing/2014/main" id="{7F66A60A-3A4B-4A47-A15A-0CE86C5132B0}"/>
              </a:ext>
            </a:extLst>
          </p:cNvPr>
          <p:cNvGrpSpPr/>
          <p:nvPr/>
        </p:nvGrpSpPr>
        <p:grpSpPr>
          <a:xfrm>
            <a:off x="1334423" y="4689856"/>
            <a:ext cx="418950" cy="288945"/>
            <a:chOff x="2279393" y="3052881"/>
            <a:chExt cx="446198" cy="307738"/>
          </a:xfrm>
          <a:effectLst>
            <a:outerShdw blurRad="25400" dir="4140000" algn="ctr" rotWithShape="0">
              <a:srgbClr val="000000">
                <a:alpha val="21000"/>
              </a:srgbClr>
            </a:outerShdw>
          </a:effectLst>
        </p:grpSpPr>
        <p:sp>
          <p:nvSpPr>
            <p:cNvPr id="63" name="Oval 62">
              <a:extLst>
                <a:ext uri="{FF2B5EF4-FFF2-40B4-BE49-F238E27FC236}">
                  <a16:creationId xmlns:a16="http://schemas.microsoft.com/office/drawing/2014/main" id="{F0EA3279-C60B-49B3-9D98-B48C5FE01053}"/>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7" name="TextBox 66">
              <a:extLst>
                <a:ext uri="{FF2B5EF4-FFF2-40B4-BE49-F238E27FC236}">
                  <a16:creationId xmlns:a16="http://schemas.microsoft.com/office/drawing/2014/main" id="{F17B0A7B-F96D-48E7-ACAE-F87EE1D5F53E}"/>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71" name="Group 70">
            <a:extLst>
              <a:ext uri="{FF2B5EF4-FFF2-40B4-BE49-F238E27FC236}">
                <a16:creationId xmlns:a16="http://schemas.microsoft.com/office/drawing/2014/main" id="{3F9D3340-D0B0-4180-9639-7C37C3E0FF86}"/>
              </a:ext>
            </a:extLst>
          </p:cNvPr>
          <p:cNvGrpSpPr/>
          <p:nvPr/>
        </p:nvGrpSpPr>
        <p:grpSpPr>
          <a:xfrm>
            <a:off x="3037659" y="4689917"/>
            <a:ext cx="349055" cy="290319"/>
            <a:chOff x="2314065" y="3052881"/>
            <a:chExt cx="369998" cy="307738"/>
          </a:xfrm>
          <a:effectLst>
            <a:outerShdw blurRad="12700" dir="4140000" algn="ctr" rotWithShape="0">
              <a:srgbClr val="000000">
                <a:alpha val="21000"/>
              </a:srgbClr>
            </a:outerShdw>
          </a:effectLst>
        </p:grpSpPr>
        <p:sp>
          <p:nvSpPr>
            <p:cNvPr id="74" name="Oval 73">
              <a:extLst>
                <a:ext uri="{FF2B5EF4-FFF2-40B4-BE49-F238E27FC236}">
                  <a16:creationId xmlns:a16="http://schemas.microsoft.com/office/drawing/2014/main" id="{604CF927-4BF4-453A-8A88-25106A47C72E}"/>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5" name="TextBox 74">
              <a:extLst>
                <a:ext uri="{FF2B5EF4-FFF2-40B4-BE49-F238E27FC236}">
                  <a16:creationId xmlns:a16="http://schemas.microsoft.com/office/drawing/2014/main" id="{70D95862-83BB-45A3-A03B-CAFC43487970}"/>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sp>
        <p:nvSpPr>
          <p:cNvPr id="76" name="TextBox 75">
            <a:extLst>
              <a:ext uri="{FF2B5EF4-FFF2-40B4-BE49-F238E27FC236}">
                <a16:creationId xmlns:a16="http://schemas.microsoft.com/office/drawing/2014/main" id="{16B75C19-E888-4DA7-AC0B-139B2DF089E2}"/>
              </a:ext>
            </a:extLst>
          </p:cNvPr>
          <p:cNvSpPr txBox="1"/>
          <p:nvPr/>
        </p:nvSpPr>
        <p:spPr>
          <a:xfrm>
            <a:off x="6733855" y="4438354"/>
            <a:ext cx="355107" cy="400110"/>
          </a:xfrm>
          <a:prstGeom prst="rect">
            <a:avLst/>
          </a:prstGeom>
          <a:noFill/>
        </p:spPr>
        <p:txBody>
          <a:bodyPr wrap="square" rtlCol="0">
            <a:spAutoFit/>
          </a:bodyPr>
          <a:lstStyle/>
          <a:p>
            <a:pPr algn="ctr"/>
            <a:r>
              <a:rPr lang="en-GB" sz="2000" dirty="0">
                <a:solidFill>
                  <a:srgbClr val="32B3A2"/>
                </a:solidFill>
              </a:rPr>
              <a:t>6</a:t>
            </a:r>
          </a:p>
        </p:txBody>
      </p:sp>
      <p:sp>
        <p:nvSpPr>
          <p:cNvPr id="77" name="TextBox 76">
            <a:extLst>
              <a:ext uri="{FF2B5EF4-FFF2-40B4-BE49-F238E27FC236}">
                <a16:creationId xmlns:a16="http://schemas.microsoft.com/office/drawing/2014/main" id="{5FACE29C-0335-4997-B9A9-D0C4175BF5C1}"/>
              </a:ext>
            </a:extLst>
          </p:cNvPr>
          <p:cNvSpPr txBox="1"/>
          <p:nvPr/>
        </p:nvSpPr>
        <p:spPr>
          <a:xfrm>
            <a:off x="6733855" y="4825827"/>
            <a:ext cx="355107" cy="400110"/>
          </a:xfrm>
          <a:prstGeom prst="rect">
            <a:avLst/>
          </a:prstGeom>
          <a:noFill/>
        </p:spPr>
        <p:txBody>
          <a:bodyPr wrap="square" rtlCol="0">
            <a:spAutoFit/>
          </a:bodyPr>
          <a:lstStyle/>
          <a:p>
            <a:pPr algn="ctr"/>
            <a:r>
              <a:rPr lang="en-GB" sz="2000" dirty="0">
                <a:solidFill>
                  <a:srgbClr val="32B3A2"/>
                </a:solidFill>
              </a:rPr>
              <a:t>1</a:t>
            </a:r>
          </a:p>
        </p:txBody>
      </p:sp>
      <p:sp>
        <p:nvSpPr>
          <p:cNvPr id="78" name="TextBox 77">
            <a:extLst>
              <a:ext uri="{FF2B5EF4-FFF2-40B4-BE49-F238E27FC236}">
                <a16:creationId xmlns:a16="http://schemas.microsoft.com/office/drawing/2014/main" id="{B86BD4C8-6C62-4B8C-8D1D-41A4E3273549}"/>
              </a:ext>
            </a:extLst>
          </p:cNvPr>
          <p:cNvSpPr txBox="1"/>
          <p:nvPr/>
        </p:nvSpPr>
        <p:spPr>
          <a:xfrm>
            <a:off x="7215090" y="4425717"/>
            <a:ext cx="355107" cy="400110"/>
          </a:xfrm>
          <a:prstGeom prst="rect">
            <a:avLst/>
          </a:prstGeom>
          <a:noFill/>
        </p:spPr>
        <p:txBody>
          <a:bodyPr wrap="square" rtlCol="0">
            <a:spAutoFit/>
          </a:bodyPr>
          <a:lstStyle/>
          <a:p>
            <a:pPr algn="ctr"/>
            <a:r>
              <a:rPr lang="en-GB" sz="2000" dirty="0">
                <a:solidFill>
                  <a:srgbClr val="F9B000"/>
                </a:solidFill>
              </a:rPr>
              <a:t>5</a:t>
            </a:r>
          </a:p>
        </p:txBody>
      </p:sp>
      <p:sp>
        <p:nvSpPr>
          <p:cNvPr id="79" name="TextBox 78">
            <a:extLst>
              <a:ext uri="{FF2B5EF4-FFF2-40B4-BE49-F238E27FC236}">
                <a16:creationId xmlns:a16="http://schemas.microsoft.com/office/drawing/2014/main" id="{D151D0F4-511D-4A7F-B9D1-21BDDE953154}"/>
              </a:ext>
            </a:extLst>
          </p:cNvPr>
          <p:cNvSpPr txBox="1"/>
          <p:nvPr/>
        </p:nvSpPr>
        <p:spPr>
          <a:xfrm>
            <a:off x="7215090" y="4813190"/>
            <a:ext cx="355107" cy="400110"/>
          </a:xfrm>
          <a:prstGeom prst="rect">
            <a:avLst/>
          </a:prstGeom>
          <a:noFill/>
        </p:spPr>
        <p:txBody>
          <a:bodyPr wrap="square" rtlCol="0">
            <a:spAutoFit/>
          </a:bodyPr>
          <a:lstStyle/>
          <a:p>
            <a:pPr algn="ctr"/>
            <a:r>
              <a:rPr lang="en-GB" sz="2000" dirty="0">
                <a:solidFill>
                  <a:srgbClr val="F9B000"/>
                </a:solidFill>
              </a:rPr>
              <a:t>8</a:t>
            </a:r>
          </a:p>
        </p:txBody>
      </p:sp>
      <p:sp>
        <p:nvSpPr>
          <p:cNvPr id="80" name="TextBox 79">
            <a:extLst>
              <a:ext uri="{FF2B5EF4-FFF2-40B4-BE49-F238E27FC236}">
                <a16:creationId xmlns:a16="http://schemas.microsoft.com/office/drawing/2014/main" id="{B630C518-5BFC-4E04-8680-EC70B15E21F3}"/>
              </a:ext>
            </a:extLst>
          </p:cNvPr>
          <p:cNvSpPr txBox="1"/>
          <p:nvPr/>
        </p:nvSpPr>
        <p:spPr>
          <a:xfrm>
            <a:off x="7687447" y="4450991"/>
            <a:ext cx="355107" cy="400110"/>
          </a:xfrm>
          <a:prstGeom prst="rect">
            <a:avLst/>
          </a:prstGeom>
          <a:noFill/>
        </p:spPr>
        <p:txBody>
          <a:bodyPr wrap="square" rtlCol="0">
            <a:spAutoFit/>
          </a:bodyPr>
          <a:lstStyle/>
          <a:p>
            <a:pPr algn="ctr"/>
            <a:r>
              <a:rPr lang="en-GB" sz="2000" dirty="0">
                <a:solidFill>
                  <a:srgbClr val="E61F67"/>
                </a:solidFill>
              </a:rPr>
              <a:t>8</a:t>
            </a:r>
          </a:p>
        </p:txBody>
      </p:sp>
      <p:sp>
        <p:nvSpPr>
          <p:cNvPr id="81" name="TextBox 80">
            <a:extLst>
              <a:ext uri="{FF2B5EF4-FFF2-40B4-BE49-F238E27FC236}">
                <a16:creationId xmlns:a16="http://schemas.microsoft.com/office/drawing/2014/main" id="{202F0040-C255-4F8D-9B57-C2AC2454C983}"/>
              </a:ext>
            </a:extLst>
          </p:cNvPr>
          <p:cNvSpPr txBox="1"/>
          <p:nvPr/>
        </p:nvSpPr>
        <p:spPr>
          <a:xfrm>
            <a:off x="7687447" y="4838464"/>
            <a:ext cx="355107" cy="400110"/>
          </a:xfrm>
          <a:prstGeom prst="rect">
            <a:avLst/>
          </a:prstGeom>
          <a:noFill/>
        </p:spPr>
        <p:txBody>
          <a:bodyPr wrap="square" rtlCol="0">
            <a:spAutoFit/>
          </a:bodyPr>
          <a:lstStyle/>
          <a:p>
            <a:pPr algn="ctr"/>
            <a:r>
              <a:rPr lang="en-GB" sz="2000" dirty="0">
                <a:solidFill>
                  <a:srgbClr val="E61F67"/>
                </a:solidFill>
              </a:rPr>
              <a:t>4</a:t>
            </a:r>
          </a:p>
        </p:txBody>
      </p:sp>
      <p:grpSp>
        <p:nvGrpSpPr>
          <p:cNvPr id="82" name="Group 81">
            <a:extLst>
              <a:ext uri="{FF2B5EF4-FFF2-40B4-BE49-F238E27FC236}">
                <a16:creationId xmlns:a16="http://schemas.microsoft.com/office/drawing/2014/main" id="{5AAC23C0-5151-4F0E-9903-3D59C125A19C}"/>
              </a:ext>
            </a:extLst>
          </p:cNvPr>
          <p:cNvGrpSpPr/>
          <p:nvPr/>
        </p:nvGrpSpPr>
        <p:grpSpPr>
          <a:xfrm>
            <a:off x="1653274" y="4689856"/>
            <a:ext cx="418950" cy="288945"/>
            <a:chOff x="2279393" y="3052881"/>
            <a:chExt cx="446198" cy="307738"/>
          </a:xfrm>
          <a:effectLst>
            <a:outerShdw blurRad="25400" dir="4140000" algn="ctr" rotWithShape="0">
              <a:srgbClr val="000000">
                <a:alpha val="21000"/>
              </a:srgbClr>
            </a:outerShdw>
          </a:effectLst>
        </p:grpSpPr>
        <p:sp>
          <p:nvSpPr>
            <p:cNvPr id="83" name="Oval 82">
              <a:extLst>
                <a:ext uri="{FF2B5EF4-FFF2-40B4-BE49-F238E27FC236}">
                  <a16:creationId xmlns:a16="http://schemas.microsoft.com/office/drawing/2014/main" id="{36768BDD-B22C-46B7-9287-7BB8D3D41395}"/>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4" name="TextBox 83">
              <a:extLst>
                <a:ext uri="{FF2B5EF4-FFF2-40B4-BE49-F238E27FC236}">
                  <a16:creationId xmlns:a16="http://schemas.microsoft.com/office/drawing/2014/main" id="{1DF01EE4-19CD-4A37-A836-32921420C322}"/>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85" name="Group 84">
            <a:extLst>
              <a:ext uri="{FF2B5EF4-FFF2-40B4-BE49-F238E27FC236}">
                <a16:creationId xmlns:a16="http://schemas.microsoft.com/office/drawing/2014/main" id="{C2405222-6527-4E91-8998-4065EDD46145}"/>
              </a:ext>
            </a:extLst>
          </p:cNvPr>
          <p:cNvGrpSpPr/>
          <p:nvPr/>
        </p:nvGrpSpPr>
        <p:grpSpPr>
          <a:xfrm>
            <a:off x="2296872" y="4689855"/>
            <a:ext cx="418950" cy="288945"/>
            <a:chOff x="2279393" y="3052881"/>
            <a:chExt cx="446198" cy="307738"/>
          </a:xfrm>
          <a:effectLst>
            <a:outerShdw blurRad="25400" dir="4140000" algn="ctr" rotWithShape="0">
              <a:srgbClr val="000000">
                <a:alpha val="21000"/>
              </a:srgbClr>
            </a:outerShdw>
          </a:effectLst>
        </p:grpSpPr>
        <p:sp>
          <p:nvSpPr>
            <p:cNvPr id="86" name="Oval 85">
              <a:extLst>
                <a:ext uri="{FF2B5EF4-FFF2-40B4-BE49-F238E27FC236}">
                  <a16:creationId xmlns:a16="http://schemas.microsoft.com/office/drawing/2014/main" id="{0D7223D6-7C06-4C9F-9C6B-D08524DCD160}"/>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7" name="TextBox 86">
              <a:extLst>
                <a:ext uri="{FF2B5EF4-FFF2-40B4-BE49-F238E27FC236}">
                  <a16:creationId xmlns:a16="http://schemas.microsoft.com/office/drawing/2014/main" id="{1EC6D695-1054-493A-9F63-E789B4E44A41}"/>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88" name="Group 87">
            <a:extLst>
              <a:ext uri="{FF2B5EF4-FFF2-40B4-BE49-F238E27FC236}">
                <a16:creationId xmlns:a16="http://schemas.microsoft.com/office/drawing/2014/main" id="{BF734C73-C1C3-42EA-98B6-00EDBD3F2875}"/>
              </a:ext>
            </a:extLst>
          </p:cNvPr>
          <p:cNvGrpSpPr/>
          <p:nvPr/>
        </p:nvGrpSpPr>
        <p:grpSpPr>
          <a:xfrm>
            <a:off x="1972125" y="4689856"/>
            <a:ext cx="418950" cy="288945"/>
            <a:chOff x="2279393" y="3052881"/>
            <a:chExt cx="446198" cy="307738"/>
          </a:xfrm>
          <a:effectLst>
            <a:outerShdw blurRad="25400" dir="4140000" algn="ctr" rotWithShape="0">
              <a:srgbClr val="000000">
                <a:alpha val="21000"/>
              </a:srgbClr>
            </a:outerShdw>
          </a:effectLst>
        </p:grpSpPr>
        <p:sp>
          <p:nvSpPr>
            <p:cNvPr id="89" name="Oval 88">
              <a:extLst>
                <a:ext uri="{FF2B5EF4-FFF2-40B4-BE49-F238E27FC236}">
                  <a16:creationId xmlns:a16="http://schemas.microsoft.com/office/drawing/2014/main" id="{62AD93D2-A6CD-4379-8749-440B337C8366}"/>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0" name="TextBox 89">
              <a:extLst>
                <a:ext uri="{FF2B5EF4-FFF2-40B4-BE49-F238E27FC236}">
                  <a16:creationId xmlns:a16="http://schemas.microsoft.com/office/drawing/2014/main" id="{AB8507CC-DD3A-478C-8E97-AF95CAA5ECC2}"/>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91" name="Group 90">
            <a:extLst>
              <a:ext uri="{FF2B5EF4-FFF2-40B4-BE49-F238E27FC236}">
                <a16:creationId xmlns:a16="http://schemas.microsoft.com/office/drawing/2014/main" id="{6AEF4D2B-5D75-4849-98B0-34DFAE3BDA5F}"/>
              </a:ext>
            </a:extLst>
          </p:cNvPr>
          <p:cNvGrpSpPr/>
          <p:nvPr/>
        </p:nvGrpSpPr>
        <p:grpSpPr>
          <a:xfrm>
            <a:off x="3356576" y="4689917"/>
            <a:ext cx="349055" cy="290319"/>
            <a:chOff x="2314065" y="3052881"/>
            <a:chExt cx="369998" cy="307738"/>
          </a:xfrm>
          <a:effectLst>
            <a:outerShdw blurRad="12700" dir="4140000" algn="ctr" rotWithShape="0">
              <a:srgbClr val="000000">
                <a:alpha val="21000"/>
              </a:srgbClr>
            </a:outerShdw>
          </a:effectLst>
        </p:grpSpPr>
        <p:sp>
          <p:nvSpPr>
            <p:cNvPr id="92" name="Oval 91">
              <a:extLst>
                <a:ext uri="{FF2B5EF4-FFF2-40B4-BE49-F238E27FC236}">
                  <a16:creationId xmlns:a16="http://schemas.microsoft.com/office/drawing/2014/main" id="{552C92A1-ABE5-4A05-89DC-5E444135A54C}"/>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3" name="TextBox 92">
              <a:extLst>
                <a:ext uri="{FF2B5EF4-FFF2-40B4-BE49-F238E27FC236}">
                  <a16:creationId xmlns:a16="http://schemas.microsoft.com/office/drawing/2014/main" id="{B8C24464-DA67-43CD-A8BA-BA7D50DEDDF4}"/>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00" name="Group 99">
            <a:extLst>
              <a:ext uri="{FF2B5EF4-FFF2-40B4-BE49-F238E27FC236}">
                <a16:creationId xmlns:a16="http://schemas.microsoft.com/office/drawing/2014/main" id="{33C0444B-BA00-4911-A187-E1337CC3DC99}"/>
              </a:ext>
            </a:extLst>
          </p:cNvPr>
          <p:cNvGrpSpPr/>
          <p:nvPr/>
        </p:nvGrpSpPr>
        <p:grpSpPr>
          <a:xfrm>
            <a:off x="3675985" y="4689856"/>
            <a:ext cx="349055" cy="290319"/>
            <a:chOff x="2314065" y="3052881"/>
            <a:chExt cx="369998" cy="307738"/>
          </a:xfrm>
          <a:effectLst>
            <a:outerShdw blurRad="12700" dir="4140000" algn="ctr" rotWithShape="0">
              <a:srgbClr val="000000">
                <a:alpha val="21000"/>
              </a:srgbClr>
            </a:outerShdw>
          </a:effectLst>
        </p:grpSpPr>
        <p:sp>
          <p:nvSpPr>
            <p:cNvPr id="101" name="Oval 100">
              <a:extLst>
                <a:ext uri="{FF2B5EF4-FFF2-40B4-BE49-F238E27FC236}">
                  <a16:creationId xmlns:a16="http://schemas.microsoft.com/office/drawing/2014/main" id="{901CCF93-2387-4DAA-84F7-765BF865DED5}"/>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2" name="TextBox 101">
              <a:extLst>
                <a:ext uri="{FF2B5EF4-FFF2-40B4-BE49-F238E27FC236}">
                  <a16:creationId xmlns:a16="http://schemas.microsoft.com/office/drawing/2014/main" id="{F653FE69-0FDE-4425-A58F-D6644D9B8A32}"/>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03" name="Group 102">
            <a:extLst>
              <a:ext uri="{FF2B5EF4-FFF2-40B4-BE49-F238E27FC236}">
                <a16:creationId xmlns:a16="http://schemas.microsoft.com/office/drawing/2014/main" id="{1751D338-3159-4F11-A919-3A612163B01C}"/>
              </a:ext>
            </a:extLst>
          </p:cNvPr>
          <p:cNvGrpSpPr/>
          <p:nvPr/>
        </p:nvGrpSpPr>
        <p:grpSpPr>
          <a:xfrm>
            <a:off x="3992167" y="4682108"/>
            <a:ext cx="349055" cy="290319"/>
            <a:chOff x="2314065" y="3052881"/>
            <a:chExt cx="369998" cy="307738"/>
          </a:xfrm>
          <a:effectLst>
            <a:outerShdw blurRad="12700" dir="4140000" algn="ctr" rotWithShape="0">
              <a:srgbClr val="000000">
                <a:alpha val="21000"/>
              </a:srgbClr>
            </a:outerShdw>
          </a:effectLst>
        </p:grpSpPr>
        <p:sp>
          <p:nvSpPr>
            <p:cNvPr id="104" name="Oval 103">
              <a:extLst>
                <a:ext uri="{FF2B5EF4-FFF2-40B4-BE49-F238E27FC236}">
                  <a16:creationId xmlns:a16="http://schemas.microsoft.com/office/drawing/2014/main" id="{2EE2EBA5-9FC5-4F00-9E0F-4FDD989A4C2F}"/>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5" name="TextBox 104">
              <a:extLst>
                <a:ext uri="{FF2B5EF4-FFF2-40B4-BE49-F238E27FC236}">
                  <a16:creationId xmlns:a16="http://schemas.microsoft.com/office/drawing/2014/main" id="{68FBD47D-FA17-461A-83B9-BFD4E175BF67}"/>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cxnSp>
        <p:nvCxnSpPr>
          <p:cNvPr id="106" name="Straight Connector 105">
            <a:extLst>
              <a:ext uri="{FF2B5EF4-FFF2-40B4-BE49-F238E27FC236}">
                <a16:creationId xmlns:a16="http://schemas.microsoft.com/office/drawing/2014/main" id="{5FD59E30-96D1-4C7A-9A9B-1BFBD75684EC}"/>
              </a:ext>
            </a:extLst>
          </p:cNvPr>
          <p:cNvCxnSpPr/>
          <p:nvPr/>
        </p:nvCxnSpPr>
        <p:spPr>
          <a:xfrm flipV="1">
            <a:off x="4033371" y="4713228"/>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7" name="Straight Arrow Connector 106">
            <a:extLst>
              <a:ext uri="{FF2B5EF4-FFF2-40B4-BE49-F238E27FC236}">
                <a16:creationId xmlns:a16="http://schemas.microsoft.com/office/drawing/2014/main" id="{ABF5A11D-E72B-43A9-8BC7-89C81E6E51CC}"/>
              </a:ext>
            </a:extLst>
          </p:cNvPr>
          <p:cNvCxnSpPr>
            <a:cxnSpLocks/>
          </p:cNvCxnSpPr>
          <p:nvPr/>
        </p:nvCxnSpPr>
        <p:spPr>
          <a:xfrm>
            <a:off x="1439042" y="5080883"/>
            <a:ext cx="1305510" cy="577762"/>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nvGrpSpPr>
          <p:cNvPr id="108" name="Group 107">
            <a:extLst>
              <a:ext uri="{FF2B5EF4-FFF2-40B4-BE49-F238E27FC236}">
                <a16:creationId xmlns:a16="http://schemas.microsoft.com/office/drawing/2014/main" id="{46FFAC98-61AF-4938-BBFD-9141626F963E}"/>
              </a:ext>
            </a:extLst>
          </p:cNvPr>
          <p:cNvGrpSpPr/>
          <p:nvPr/>
        </p:nvGrpSpPr>
        <p:grpSpPr bwMode="auto">
          <a:xfrm>
            <a:off x="4429295" y="4679489"/>
            <a:ext cx="269671" cy="272800"/>
            <a:chOff x="2361864" y="3068569"/>
            <a:chExt cx="269638" cy="273000"/>
          </a:xfrm>
          <a:effectLst>
            <a:outerShdw blurRad="12700" dir="4140000" algn="ctr" rotWithShape="0">
              <a:srgbClr val="000000">
                <a:alpha val="21000"/>
              </a:srgbClr>
            </a:outerShdw>
          </a:effectLst>
        </p:grpSpPr>
        <p:sp>
          <p:nvSpPr>
            <p:cNvPr id="109" name="Oval 108">
              <a:extLst>
                <a:ext uri="{FF2B5EF4-FFF2-40B4-BE49-F238E27FC236}">
                  <a16:creationId xmlns:a16="http://schemas.microsoft.com/office/drawing/2014/main" id="{86787537-58EA-4EAE-B94C-95C46D42128A}"/>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0" name="TextBox 109">
              <a:extLst>
                <a:ext uri="{FF2B5EF4-FFF2-40B4-BE49-F238E27FC236}">
                  <a16:creationId xmlns:a16="http://schemas.microsoft.com/office/drawing/2014/main" id="{EC624AED-21F7-4B20-A8D1-E5467A93C9BD}"/>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11" name="Group 110">
            <a:extLst>
              <a:ext uri="{FF2B5EF4-FFF2-40B4-BE49-F238E27FC236}">
                <a16:creationId xmlns:a16="http://schemas.microsoft.com/office/drawing/2014/main" id="{7B1C4926-82DD-4D61-ADD8-2076A248FF6B}"/>
              </a:ext>
            </a:extLst>
          </p:cNvPr>
          <p:cNvGrpSpPr/>
          <p:nvPr/>
        </p:nvGrpSpPr>
        <p:grpSpPr bwMode="auto">
          <a:xfrm>
            <a:off x="4743677" y="4679489"/>
            <a:ext cx="269671" cy="272800"/>
            <a:chOff x="2361864" y="3068569"/>
            <a:chExt cx="269638" cy="273000"/>
          </a:xfrm>
          <a:effectLst>
            <a:outerShdw blurRad="12700" dir="4140000" algn="ctr" rotWithShape="0">
              <a:srgbClr val="000000">
                <a:alpha val="21000"/>
              </a:srgbClr>
            </a:outerShdw>
          </a:effectLst>
        </p:grpSpPr>
        <p:sp>
          <p:nvSpPr>
            <p:cNvPr id="112" name="Oval 111">
              <a:extLst>
                <a:ext uri="{FF2B5EF4-FFF2-40B4-BE49-F238E27FC236}">
                  <a16:creationId xmlns:a16="http://schemas.microsoft.com/office/drawing/2014/main" id="{53D778DD-9B1F-4421-A067-333762D460ED}"/>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3" name="TextBox 112">
              <a:extLst>
                <a:ext uri="{FF2B5EF4-FFF2-40B4-BE49-F238E27FC236}">
                  <a16:creationId xmlns:a16="http://schemas.microsoft.com/office/drawing/2014/main" id="{102893EE-901E-44EA-863D-18A9BFF57793}"/>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14" name="Group 113">
            <a:extLst>
              <a:ext uri="{FF2B5EF4-FFF2-40B4-BE49-F238E27FC236}">
                <a16:creationId xmlns:a16="http://schemas.microsoft.com/office/drawing/2014/main" id="{6CAE6214-74FC-47BC-B0EB-4A045A8581A1}"/>
              </a:ext>
            </a:extLst>
          </p:cNvPr>
          <p:cNvGrpSpPr/>
          <p:nvPr/>
        </p:nvGrpSpPr>
        <p:grpSpPr bwMode="auto">
          <a:xfrm>
            <a:off x="5058059" y="4679489"/>
            <a:ext cx="269671" cy="272800"/>
            <a:chOff x="2361864" y="3068569"/>
            <a:chExt cx="269638" cy="273000"/>
          </a:xfrm>
          <a:effectLst>
            <a:outerShdw blurRad="12700" dir="4140000" algn="ctr" rotWithShape="0">
              <a:srgbClr val="000000">
                <a:alpha val="21000"/>
              </a:srgbClr>
            </a:outerShdw>
          </a:effectLst>
        </p:grpSpPr>
        <p:sp>
          <p:nvSpPr>
            <p:cNvPr id="115" name="Oval 114">
              <a:extLst>
                <a:ext uri="{FF2B5EF4-FFF2-40B4-BE49-F238E27FC236}">
                  <a16:creationId xmlns:a16="http://schemas.microsoft.com/office/drawing/2014/main" id="{4B7FCE78-F64A-49B3-93A6-87C17AA736E3}"/>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6" name="TextBox 115">
              <a:extLst>
                <a:ext uri="{FF2B5EF4-FFF2-40B4-BE49-F238E27FC236}">
                  <a16:creationId xmlns:a16="http://schemas.microsoft.com/office/drawing/2014/main" id="{F2B2B1CE-DF4D-4615-882F-36A66A0C102C}"/>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17" name="Group 116">
            <a:extLst>
              <a:ext uri="{FF2B5EF4-FFF2-40B4-BE49-F238E27FC236}">
                <a16:creationId xmlns:a16="http://schemas.microsoft.com/office/drawing/2014/main" id="{6AA91FF3-89E6-4C81-B04E-8C69FE9B1682}"/>
              </a:ext>
            </a:extLst>
          </p:cNvPr>
          <p:cNvGrpSpPr/>
          <p:nvPr/>
        </p:nvGrpSpPr>
        <p:grpSpPr bwMode="auto">
          <a:xfrm>
            <a:off x="5372441" y="4679489"/>
            <a:ext cx="269671" cy="272800"/>
            <a:chOff x="2361864" y="3068569"/>
            <a:chExt cx="269638" cy="273000"/>
          </a:xfrm>
          <a:effectLst>
            <a:outerShdw blurRad="12700" dir="4140000" algn="ctr" rotWithShape="0">
              <a:srgbClr val="000000">
                <a:alpha val="21000"/>
              </a:srgbClr>
            </a:outerShdw>
          </a:effectLst>
        </p:grpSpPr>
        <p:sp>
          <p:nvSpPr>
            <p:cNvPr id="118" name="Oval 117">
              <a:extLst>
                <a:ext uri="{FF2B5EF4-FFF2-40B4-BE49-F238E27FC236}">
                  <a16:creationId xmlns:a16="http://schemas.microsoft.com/office/drawing/2014/main" id="{7F785B21-871C-4C29-995C-DF6F8C00CB8C}"/>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9" name="TextBox 118">
              <a:extLst>
                <a:ext uri="{FF2B5EF4-FFF2-40B4-BE49-F238E27FC236}">
                  <a16:creationId xmlns:a16="http://schemas.microsoft.com/office/drawing/2014/main" id="{904450EA-8472-4474-9ED8-4C010E02AC9F}"/>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20" name="Group 119">
            <a:extLst>
              <a:ext uri="{FF2B5EF4-FFF2-40B4-BE49-F238E27FC236}">
                <a16:creationId xmlns:a16="http://schemas.microsoft.com/office/drawing/2014/main" id="{1C56ACCB-B023-43BD-9350-F0A1995172E2}"/>
              </a:ext>
            </a:extLst>
          </p:cNvPr>
          <p:cNvGrpSpPr/>
          <p:nvPr/>
        </p:nvGrpSpPr>
        <p:grpSpPr bwMode="auto">
          <a:xfrm>
            <a:off x="5692369" y="4679489"/>
            <a:ext cx="269671" cy="272800"/>
            <a:chOff x="2361864" y="3068569"/>
            <a:chExt cx="269638" cy="273000"/>
          </a:xfrm>
          <a:effectLst>
            <a:outerShdw blurRad="12700" dir="4140000" algn="ctr" rotWithShape="0">
              <a:srgbClr val="000000">
                <a:alpha val="21000"/>
              </a:srgbClr>
            </a:outerShdw>
          </a:effectLst>
        </p:grpSpPr>
        <p:sp>
          <p:nvSpPr>
            <p:cNvPr id="121" name="Oval 120">
              <a:extLst>
                <a:ext uri="{FF2B5EF4-FFF2-40B4-BE49-F238E27FC236}">
                  <a16:creationId xmlns:a16="http://schemas.microsoft.com/office/drawing/2014/main" id="{2E9B7E95-6F15-407F-80D6-5DCD2B11C9F3}"/>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2" name="TextBox 121">
              <a:extLst>
                <a:ext uri="{FF2B5EF4-FFF2-40B4-BE49-F238E27FC236}">
                  <a16:creationId xmlns:a16="http://schemas.microsoft.com/office/drawing/2014/main" id="{9E48B3F8-1446-4174-8192-65DD83B131C3}"/>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23" name="Group 122">
            <a:extLst>
              <a:ext uri="{FF2B5EF4-FFF2-40B4-BE49-F238E27FC236}">
                <a16:creationId xmlns:a16="http://schemas.microsoft.com/office/drawing/2014/main" id="{70478A4F-5E3D-417D-8871-4AC0D3503C7F}"/>
              </a:ext>
            </a:extLst>
          </p:cNvPr>
          <p:cNvGrpSpPr/>
          <p:nvPr/>
        </p:nvGrpSpPr>
        <p:grpSpPr bwMode="auto">
          <a:xfrm>
            <a:off x="4417988" y="4986833"/>
            <a:ext cx="269671" cy="272800"/>
            <a:chOff x="2361864" y="3068569"/>
            <a:chExt cx="269638" cy="273000"/>
          </a:xfrm>
          <a:effectLst>
            <a:outerShdw blurRad="12700" dir="4140000" algn="ctr" rotWithShape="0">
              <a:srgbClr val="000000">
                <a:alpha val="21000"/>
              </a:srgbClr>
            </a:outerShdw>
          </a:effectLst>
        </p:grpSpPr>
        <p:sp>
          <p:nvSpPr>
            <p:cNvPr id="124" name="Oval 123">
              <a:extLst>
                <a:ext uri="{FF2B5EF4-FFF2-40B4-BE49-F238E27FC236}">
                  <a16:creationId xmlns:a16="http://schemas.microsoft.com/office/drawing/2014/main" id="{B94A3C5B-9100-434E-873B-D180077C4F7A}"/>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5" name="TextBox 124">
              <a:extLst>
                <a:ext uri="{FF2B5EF4-FFF2-40B4-BE49-F238E27FC236}">
                  <a16:creationId xmlns:a16="http://schemas.microsoft.com/office/drawing/2014/main" id="{A0A8198A-8C94-4A80-BB68-6CB69E1E850A}"/>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26" name="Group 125">
            <a:extLst>
              <a:ext uri="{FF2B5EF4-FFF2-40B4-BE49-F238E27FC236}">
                <a16:creationId xmlns:a16="http://schemas.microsoft.com/office/drawing/2014/main" id="{7DABF1B6-E3C0-4388-9B10-091931346212}"/>
              </a:ext>
            </a:extLst>
          </p:cNvPr>
          <p:cNvGrpSpPr/>
          <p:nvPr/>
        </p:nvGrpSpPr>
        <p:grpSpPr bwMode="auto">
          <a:xfrm>
            <a:off x="4735145" y="4986833"/>
            <a:ext cx="269671" cy="272800"/>
            <a:chOff x="2361864" y="3068569"/>
            <a:chExt cx="269638" cy="273000"/>
          </a:xfrm>
          <a:effectLst>
            <a:outerShdw blurRad="12700" dir="4140000" algn="ctr" rotWithShape="0">
              <a:srgbClr val="000000">
                <a:alpha val="21000"/>
              </a:srgbClr>
            </a:outerShdw>
          </a:effectLst>
        </p:grpSpPr>
        <p:sp>
          <p:nvSpPr>
            <p:cNvPr id="127" name="Oval 126">
              <a:extLst>
                <a:ext uri="{FF2B5EF4-FFF2-40B4-BE49-F238E27FC236}">
                  <a16:creationId xmlns:a16="http://schemas.microsoft.com/office/drawing/2014/main" id="{0ED39863-C99F-41E5-933E-43A25FA604CE}"/>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8" name="TextBox 127">
              <a:extLst>
                <a:ext uri="{FF2B5EF4-FFF2-40B4-BE49-F238E27FC236}">
                  <a16:creationId xmlns:a16="http://schemas.microsoft.com/office/drawing/2014/main" id="{5123EF33-EA41-47DB-A9E6-A995A45B34CE}"/>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sp>
        <p:nvSpPr>
          <p:cNvPr id="138" name="TextBox 137">
            <a:extLst>
              <a:ext uri="{FF2B5EF4-FFF2-40B4-BE49-F238E27FC236}">
                <a16:creationId xmlns:a16="http://schemas.microsoft.com/office/drawing/2014/main" id="{E94D0164-AD88-4BBE-8EFF-F9820DD329D0}"/>
              </a:ext>
            </a:extLst>
          </p:cNvPr>
          <p:cNvSpPr txBox="1"/>
          <p:nvPr/>
        </p:nvSpPr>
        <p:spPr>
          <a:xfrm>
            <a:off x="7151328" y="4422388"/>
            <a:ext cx="200801" cy="276999"/>
          </a:xfrm>
          <a:prstGeom prst="rect">
            <a:avLst/>
          </a:prstGeom>
          <a:noFill/>
        </p:spPr>
        <p:txBody>
          <a:bodyPr wrap="square" rtlCol="0">
            <a:spAutoFit/>
          </a:bodyPr>
          <a:lstStyle/>
          <a:p>
            <a:pPr algn="ctr"/>
            <a:r>
              <a:rPr lang="en-GB" sz="1200" dirty="0">
                <a:solidFill>
                  <a:srgbClr val="32B3A2"/>
                </a:solidFill>
              </a:rPr>
              <a:t>1</a:t>
            </a:r>
          </a:p>
        </p:txBody>
      </p:sp>
      <p:cxnSp>
        <p:nvCxnSpPr>
          <p:cNvPr id="139" name="Straight Connector 138">
            <a:extLst>
              <a:ext uri="{FF2B5EF4-FFF2-40B4-BE49-F238E27FC236}">
                <a16:creationId xmlns:a16="http://schemas.microsoft.com/office/drawing/2014/main" id="{CCEE22EE-F663-4794-A909-2580E18F57FE}"/>
              </a:ext>
            </a:extLst>
          </p:cNvPr>
          <p:cNvCxnSpPr/>
          <p:nvPr/>
        </p:nvCxnSpPr>
        <p:spPr>
          <a:xfrm flipV="1">
            <a:off x="7286858" y="4509053"/>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1" name="Straight Connector 140">
            <a:extLst>
              <a:ext uri="{FF2B5EF4-FFF2-40B4-BE49-F238E27FC236}">
                <a16:creationId xmlns:a16="http://schemas.microsoft.com/office/drawing/2014/main" id="{19BB5DAB-013F-492D-B1DB-8F8DC7CBEB3A}"/>
              </a:ext>
            </a:extLst>
          </p:cNvPr>
          <p:cNvCxnSpPr/>
          <p:nvPr/>
        </p:nvCxnSpPr>
        <p:spPr>
          <a:xfrm flipV="1">
            <a:off x="4416429" y="4676781"/>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2" name="Straight Connector 141">
            <a:extLst>
              <a:ext uri="{FF2B5EF4-FFF2-40B4-BE49-F238E27FC236}">
                <a16:creationId xmlns:a16="http://schemas.microsoft.com/office/drawing/2014/main" id="{3709BD15-5E76-4EE2-B268-2C889CFF694A}"/>
              </a:ext>
            </a:extLst>
          </p:cNvPr>
          <p:cNvCxnSpPr/>
          <p:nvPr/>
        </p:nvCxnSpPr>
        <p:spPr>
          <a:xfrm flipV="1">
            <a:off x="4735117" y="4676780"/>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3" name="Straight Connector 142">
            <a:extLst>
              <a:ext uri="{FF2B5EF4-FFF2-40B4-BE49-F238E27FC236}">
                <a16:creationId xmlns:a16="http://schemas.microsoft.com/office/drawing/2014/main" id="{8A6AA3B8-58E7-4899-A8BE-E04C96EC7612}"/>
              </a:ext>
            </a:extLst>
          </p:cNvPr>
          <p:cNvCxnSpPr/>
          <p:nvPr/>
        </p:nvCxnSpPr>
        <p:spPr>
          <a:xfrm flipV="1">
            <a:off x="5047409" y="4668107"/>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4" name="Straight Connector 143">
            <a:extLst>
              <a:ext uri="{FF2B5EF4-FFF2-40B4-BE49-F238E27FC236}">
                <a16:creationId xmlns:a16="http://schemas.microsoft.com/office/drawing/2014/main" id="{664F043C-6BAE-4B42-807D-309D79BCFE5F}"/>
              </a:ext>
            </a:extLst>
          </p:cNvPr>
          <p:cNvCxnSpPr/>
          <p:nvPr/>
        </p:nvCxnSpPr>
        <p:spPr>
          <a:xfrm flipV="1">
            <a:off x="5366097" y="4685456"/>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45" name="TextBox 144">
            <a:extLst>
              <a:ext uri="{FF2B5EF4-FFF2-40B4-BE49-F238E27FC236}">
                <a16:creationId xmlns:a16="http://schemas.microsoft.com/office/drawing/2014/main" id="{930C66D8-F26B-499E-A28E-A32560C53889}"/>
              </a:ext>
            </a:extLst>
          </p:cNvPr>
          <p:cNvSpPr txBox="1"/>
          <p:nvPr/>
        </p:nvSpPr>
        <p:spPr>
          <a:xfrm>
            <a:off x="7701423" y="5218300"/>
            <a:ext cx="355107" cy="400110"/>
          </a:xfrm>
          <a:prstGeom prst="rect">
            <a:avLst/>
          </a:prstGeom>
          <a:noFill/>
        </p:spPr>
        <p:txBody>
          <a:bodyPr wrap="square" rtlCol="0">
            <a:spAutoFit/>
          </a:bodyPr>
          <a:lstStyle/>
          <a:p>
            <a:pPr algn="ctr"/>
            <a:r>
              <a:rPr lang="en-GB" sz="2000" dirty="0">
                <a:solidFill>
                  <a:srgbClr val="E61F67"/>
                </a:solidFill>
              </a:rPr>
              <a:t>4</a:t>
            </a:r>
          </a:p>
        </p:txBody>
      </p:sp>
      <p:sp>
        <p:nvSpPr>
          <p:cNvPr id="178" name="TextBox 177">
            <a:extLst>
              <a:ext uri="{FF2B5EF4-FFF2-40B4-BE49-F238E27FC236}">
                <a16:creationId xmlns:a16="http://schemas.microsoft.com/office/drawing/2014/main" id="{CB03ED46-A053-42D8-8DAD-66189280F6E7}"/>
              </a:ext>
            </a:extLst>
          </p:cNvPr>
          <p:cNvSpPr txBox="1"/>
          <p:nvPr/>
        </p:nvSpPr>
        <p:spPr>
          <a:xfrm>
            <a:off x="6644326" y="4402009"/>
            <a:ext cx="200801" cy="276999"/>
          </a:xfrm>
          <a:prstGeom prst="rect">
            <a:avLst/>
          </a:prstGeom>
          <a:noFill/>
        </p:spPr>
        <p:txBody>
          <a:bodyPr wrap="square" rtlCol="0">
            <a:spAutoFit/>
          </a:bodyPr>
          <a:lstStyle/>
          <a:p>
            <a:pPr algn="ctr"/>
            <a:r>
              <a:rPr lang="en-GB" sz="1200" dirty="0">
                <a:solidFill>
                  <a:srgbClr val="32B3A2"/>
                </a:solidFill>
              </a:rPr>
              <a:t>5</a:t>
            </a:r>
          </a:p>
        </p:txBody>
      </p:sp>
      <p:cxnSp>
        <p:nvCxnSpPr>
          <p:cNvPr id="179" name="Straight Connector 178">
            <a:extLst>
              <a:ext uri="{FF2B5EF4-FFF2-40B4-BE49-F238E27FC236}">
                <a16:creationId xmlns:a16="http://schemas.microsoft.com/office/drawing/2014/main" id="{8EC42120-B730-4B44-959B-44F737586F1B}"/>
              </a:ext>
            </a:extLst>
          </p:cNvPr>
          <p:cNvCxnSpPr/>
          <p:nvPr/>
        </p:nvCxnSpPr>
        <p:spPr>
          <a:xfrm flipV="1">
            <a:off x="6777174" y="4496095"/>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1" name="Straight Connector 180">
            <a:extLst>
              <a:ext uri="{FF2B5EF4-FFF2-40B4-BE49-F238E27FC236}">
                <a16:creationId xmlns:a16="http://schemas.microsoft.com/office/drawing/2014/main" id="{633A8E56-3CC1-4F3E-8788-68EBA579E3F0}"/>
              </a:ext>
            </a:extLst>
          </p:cNvPr>
          <p:cNvCxnSpPr/>
          <p:nvPr/>
        </p:nvCxnSpPr>
        <p:spPr>
          <a:xfrm flipV="1">
            <a:off x="2745518" y="4721777"/>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2" name="Straight Connector 181">
            <a:extLst>
              <a:ext uri="{FF2B5EF4-FFF2-40B4-BE49-F238E27FC236}">
                <a16:creationId xmlns:a16="http://schemas.microsoft.com/office/drawing/2014/main" id="{F373BFD0-5180-42F8-BB09-B460AB1E8A50}"/>
              </a:ext>
            </a:extLst>
          </p:cNvPr>
          <p:cNvCxnSpPr/>
          <p:nvPr/>
        </p:nvCxnSpPr>
        <p:spPr>
          <a:xfrm flipV="1">
            <a:off x="3082833" y="4711968"/>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3" name="Straight Connector 182">
            <a:extLst>
              <a:ext uri="{FF2B5EF4-FFF2-40B4-BE49-F238E27FC236}">
                <a16:creationId xmlns:a16="http://schemas.microsoft.com/office/drawing/2014/main" id="{DE343017-1A63-4F5F-AFBC-A62ACF143212}"/>
              </a:ext>
            </a:extLst>
          </p:cNvPr>
          <p:cNvCxnSpPr/>
          <p:nvPr/>
        </p:nvCxnSpPr>
        <p:spPr>
          <a:xfrm flipV="1">
            <a:off x="3382720" y="4695265"/>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a:extLst>
              <a:ext uri="{FF2B5EF4-FFF2-40B4-BE49-F238E27FC236}">
                <a16:creationId xmlns:a16="http://schemas.microsoft.com/office/drawing/2014/main" id="{7CC7B1CB-441B-4BF0-91FA-2F0ECB09B5C7}"/>
              </a:ext>
            </a:extLst>
          </p:cNvPr>
          <p:cNvCxnSpPr/>
          <p:nvPr/>
        </p:nvCxnSpPr>
        <p:spPr>
          <a:xfrm flipV="1">
            <a:off x="3720035" y="4685456"/>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88" name="TextBox 187">
            <a:extLst>
              <a:ext uri="{FF2B5EF4-FFF2-40B4-BE49-F238E27FC236}">
                <a16:creationId xmlns:a16="http://schemas.microsoft.com/office/drawing/2014/main" id="{A968B485-A71E-4219-B915-3C2982F2923C}"/>
              </a:ext>
            </a:extLst>
          </p:cNvPr>
          <p:cNvSpPr txBox="1"/>
          <p:nvPr/>
        </p:nvSpPr>
        <p:spPr>
          <a:xfrm>
            <a:off x="7215090" y="5218300"/>
            <a:ext cx="355107" cy="400110"/>
          </a:xfrm>
          <a:prstGeom prst="rect">
            <a:avLst/>
          </a:prstGeom>
          <a:noFill/>
        </p:spPr>
        <p:txBody>
          <a:bodyPr wrap="square" rtlCol="0">
            <a:spAutoFit/>
          </a:bodyPr>
          <a:lstStyle/>
          <a:p>
            <a:pPr algn="ctr"/>
            <a:r>
              <a:rPr lang="en-GB" sz="2000" dirty="0">
                <a:solidFill>
                  <a:srgbClr val="F9B000"/>
                </a:solidFill>
              </a:rPr>
              <a:t>7</a:t>
            </a:r>
          </a:p>
        </p:txBody>
      </p:sp>
      <p:sp>
        <p:nvSpPr>
          <p:cNvPr id="191" name="TextBox 190">
            <a:extLst>
              <a:ext uri="{FF2B5EF4-FFF2-40B4-BE49-F238E27FC236}">
                <a16:creationId xmlns:a16="http://schemas.microsoft.com/office/drawing/2014/main" id="{99D84A86-F009-41EB-941A-B99ED2B2EC90}"/>
              </a:ext>
            </a:extLst>
          </p:cNvPr>
          <p:cNvSpPr txBox="1"/>
          <p:nvPr/>
        </p:nvSpPr>
        <p:spPr>
          <a:xfrm>
            <a:off x="6742733" y="5218300"/>
            <a:ext cx="355107" cy="400110"/>
          </a:xfrm>
          <a:prstGeom prst="rect">
            <a:avLst/>
          </a:prstGeom>
          <a:noFill/>
        </p:spPr>
        <p:txBody>
          <a:bodyPr wrap="square" rtlCol="0">
            <a:spAutoFit/>
          </a:bodyPr>
          <a:lstStyle/>
          <a:p>
            <a:pPr algn="ctr"/>
            <a:r>
              <a:rPr lang="en-GB" sz="2000" dirty="0">
                <a:solidFill>
                  <a:srgbClr val="32B3A2"/>
                </a:solidFill>
              </a:rPr>
              <a:t>4</a:t>
            </a:r>
          </a:p>
        </p:txBody>
      </p:sp>
      <p:grpSp>
        <p:nvGrpSpPr>
          <p:cNvPr id="193" name="Group 192">
            <a:extLst>
              <a:ext uri="{FF2B5EF4-FFF2-40B4-BE49-F238E27FC236}">
                <a16:creationId xmlns:a16="http://schemas.microsoft.com/office/drawing/2014/main" id="{F825B029-1E1A-4D93-B3C5-A2C36747CFA7}"/>
              </a:ext>
            </a:extLst>
          </p:cNvPr>
          <p:cNvGrpSpPr/>
          <p:nvPr/>
        </p:nvGrpSpPr>
        <p:grpSpPr>
          <a:xfrm>
            <a:off x="3028066" y="5328887"/>
            <a:ext cx="349055" cy="290319"/>
            <a:chOff x="2314065" y="3052881"/>
            <a:chExt cx="369998" cy="307738"/>
          </a:xfrm>
          <a:effectLst>
            <a:outerShdw blurRad="12700" dir="4140000" algn="ctr" rotWithShape="0">
              <a:srgbClr val="000000">
                <a:alpha val="21000"/>
              </a:srgbClr>
            </a:outerShdw>
          </a:effectLst>
        </p:grpSpPr>
        <p:sp>
          <p:nvSpPr>
            <p:cNvPr id="194" name="Oval 193">
              <a:extLst>
                <a:ext uri="{FF2B5EF4-FFF2-40B4-BE49-F238E27FC236}">
                  <a16:creationId xmlns:a16="http://schemas.microsoft.com/office/drawing/2014/main" id="{5F16ECF0-C6CC-41AD-B0BF-ED1F3FBCC24B}"/>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95" name="TextBox 194">
              <a:extLst>
                <a:ext uri="{FF2B5EF4-FFF2-40B4-BE49-F238E27FC236}">
                  <a16:creationId xmlns:a16="http://schemas.microsoft.com/office/drawing/2014/main" id="{D005FFAE-436B-4D43-9487-551E5A82CFFD}"/>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96" name="Group 195">
            <a:extLst>
              <a:ext uri="{FF2B5EF4-FFF2-40B4-BE49-F238E27FC236}">
                <a16:creationId xmlns:a16="http://schemas.microsoft.com/office/drawing/2014/main" id="{54A699C7-E0C1-4CBA-9BA2-5FE3C9EE7400}"/>
              </a:ext>
            </a:extLst>
          </p:cNvPr>
          <p:cNvGrpSpPr/>
          <p:nvPr/>
        </p:nvGrpSpPr>
        <p:grpSpPr>
          <a:xfrm>
            <a:off x="3346983" y="5328887"/>
            <a:ext cx="349055" cy="290319"/>
            <a:chOff x="2314065" y="3052881"/>
            <a:chExt cx="369998" cy="307738"/>
          </a:xfrm>
          <a:effectLst>
            <a:outerShdw blurRad="12700" dir="4140000" algn="ctr" rotWithShape="0">
              <a:srgbClr val="000000">
                <a:alpha val="21000"/>
              </a:srgbClr>
            </a:outerShdw>
          </a:effectLst>
        </p:grpSpPr>
        <p:sp>
          <p:nvSpPr>
            <p:cNvPr id="197" name="Oval 196">
              <a:extLst>
                <a:ext uri="{FF2B5EF4-FFF2-40B4-BE49-F238E27FC236}">
                  <a16:creationId xmlns:a16="http://schemas.microsoft.com/office/drawing/2014/main" id="{DFBC5188-0FC6-44FA-ABCF-D7A94A68BC84}"/>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98" name="TextBox 197">
              <a:extLst>
                <a:ext uri="{FF2B5EF4-FFF2-40B4-BE49-F238E27FC236}">
                  <a16:creationId xmlns:a16="http://schemas.microsoft.com/office/drawing/2014/main" id="{ABCA9E25-9BBB-4951-BFA1-19AC498670B9}"/>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99" name="Group 198">
            <a:extLst>
              <a:ext uri="{FF2B5EF4-FFF2-40B4-BE49-F238E27FC236}">
                <a16:creationId xmlns:a16="http://schemas.microsoft.com/office/drawing/2014/main" id="{B51501ED-AC02-4EC9-8407-92A95F2C53D2}"/>
              </a:ext>
            </a:extLst>
          </p:cNvPr>
          <p:cNvGrpSpPr/>
          <p:nvPr/>
        </p:nvGrpSpPr>
        <p:grpSpPr>
          <a:xfrm>
            <a:off x="3666392" y="5328826"/>
            <a:ext cx="349055" cy="290319"/>
            <a:chOff x="2314065" y="3052881"/>
            <a:chExt cx="369998" cy="307738"/>
          </a:xfrm>
          <a:effectLst>
            <a:outerShdw blurRad="12700" dir="4140000" algn="ctr" rotWithShape="0">
              <a:srgbClr val="000000">
                <a:alpha val="21000"/>
              </a:srgbClr>
            </a:outerShdw>
          </a:effectLst>
        </p:grpSpPr>
        <p:sp>
          <p:nvSpPr>
            <p:cNvPr id="200" name="Oval 199">
              <a:extLst>
                <a:ext uri="{FF2B5EF4-FFF2-40B4-BE49-F238E27FC236}">
                  <a16:creationId xmlns:a16="http://schemas.microsoft.com/office/drawing/2014/main" id="{7C70F7DB-A343-457C-8875-EC832335A76C}"/>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01" name="TextBox 200">
              <a:extLst>
                <a:ext uri="{FF2B5EF4-FFF2-40B4-BE49-F238E27FC236}">
                  <a16:creationId xmlns:a16="http://schemas.microsoft.com/office/drawing/2014/main" id="{A233046F-3F6B-4E05-B9AD-301274FC6A61}"/>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cxnSp>
        <p:nvCxnSpPr>
          <p:cNvPr id="202" name="Straight Connector 201">
            <a:extLst>
              <a:ext uri="{FF2B5EF4-FFF2-40B4-BE49-F238E27FC236}">
                <a16:creationId xmlns:a16="http://schemas.microsoft.com/office/drawing/2014/main" id="{E76813B3-B02B-421E-9989-796C7E102595}"/>
              </a:ext>
            </a:extLst>
          </p:cNvPr>
          <p:cNvCxnSpPr/>
          <p:nvPr/>
        </p:nvCxnSpPr>
        <p:spPr>
          <a:xfrm flipV="1">
            <a:off x="3073240" y="5350938"/>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3" name="Straight Connector 202">
            <a:extLst>
              <a:ext uri="{FF2B5EF4-FFF2-40B4-BE49-F238E27FC236}">
                <a16:creationId xmlns:a16="http://schemas.microsoft.com/office/drawing/2014/main" id="{6EB07F23-97BF-4A6B-BA15-CA13FEDCC8CC}"/>
              </a:ext>
            </a:extLst>
          </p:cNvPr>
          <p:cNvCxnSpPr/>
          <p:nvPr/>
        </p:nvCxnSpPr>
        <p:spPr>
          <a:xfrm flipV="1">
            <a:off x="3373127" y="5334235"/>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05" name="Group 204">
            <a:extLst>
              <a:ext uri="{FF2B5EF4-FFF2-40B4-BE49-F238E27FC236}">
                <a16:creationId xmlns:a16="http://schemas.microsoft.com/office/drawing/2014/main" id="{FD262CF8-61E2-4239-BE87-BAFE6ECFC845}"/>
              </a:ext>
            </a:extLst>
          </p:cNvPr>
          <p:cNvGrpSpPr/>
          <p:nvPr/>
        </p:nvGrpSpPr>
        <p:grpSpPr>
          <a:xfrm>
            <a:off x="2715028" y="5330484"/>
            <a:ext cx="349055" cy="290319"/>
            <a:chOff x="2314065" y="3052881"/>
            <a:chExt cx="369998" cy="307738"/>
          </a:xfrm>
          <a:effectLst>
            <a:outerShdw blurRad="12700" dir="4140000" algn="ctr" rotWithShape="0">
              <a:srgbClr val="000000">
                <a:alpha val="21000"/>
              </a:srgbClr>
            </a:outerShdw>
          </a:effectLst>
        </p:grpSpPr>
        <p:sp>
          <p:nvSpPr>
            <p:cNvPr id="206" name="Oval 205">
              <a:extLst>
                <a:ext uri="{FF2B5EF4-FFF2-40B4-BE49-F238E27FC236}">
                  <a16:creationId xmlns:a16="http://schemas.microsoft.com/office/drawing/2014/main" id="{DAB020FA-2578-4C69-A0B4-20665169EFB0}"/>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07" name="TextBox 206">
              <a:extLst>
                <a:ext uri="{FF2B5EF4-FFF2-40B4-BE49-F238E27FC236}">
                  <a16:creationId xmlns:a16="http://schemas.microsoft.com/office/drawing/2014/main" id="{9FAC783D-12A8-4E2A-B045-9AC25FA47EC7}"/>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cxnSp>
        <p:nvCxnSpPr>
          <p:cNvPr id="208" name="Straight Connector 207">
            <a:extLst>
              <a:ext uri="{FF2B5EF4-FFF2-40B4-BE49-F238E27FC236}">
                <a16:creationId xmlns:a16="http://schemas.microsoft.com/office/drawing/2014/main" id="{CBDF67FA-6545-4C4B-BF9D-517DB8C6F39A}"/>
              </a:ext>
            </a:extLst>
          </p:cNvPr>
          <p:cNvCxnSpPr/>
          <p:nvPr/>
        </p:nvCxnSpPr>
        <p:spPr>
          <a:xfrm flipV="1">
            <a:off x="2756232" y="5361604"/>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5" name="Group 24">
            <a:extLst>
              <a:ext uri="{FF2B5EF4-FFF2-40B4-BE49-F238E27FC236}">
                <a16:creationId xmlns:a16="http://schemas.microsoft.com/office/drawing/2014/main" id="{85980953-5CB8-48D6-B350-AC33E7EBC277}"/>
              </a:ext>
            </a:extLst>
          </p:cNvPr>
          <p:cNvGrpSpPr/>
          <p:nvPr/>
        </p:nvGrpSpPr>
        <p:grpSpPr>
          <a:xfrm>
            <a:off x="3738244" y="2020481"/>
            <a:ext cx="1334719" cy="1930599"/>
            <a:chOff x="4073100" y="2494625"/>
            <a:chExt cx="1005357" cy="1454194"/>
          </a:xfrm>
        </p:grpSpPr>
        <p:sp>
          <p:nvSpPr>
            <p:cNvPr id="232" name="Rectangle 231">
              <a:extLst>
                <a:ext uri="{FF2B5EF4-FFF2-40B4-BE49-F238E27FC236}">
                  <a16:creationId xmlns:a16="http://schemas.microsoft.com/office/drawing/2014/main" id="{DECACED5-0CB3-49E9-8FD4-19785ECB912C}"/>
                </a:ext>
              </a:extLst>
            </p:cNvPr>
            <p:cNvSpPr/>
            <p:nvPr/>
          </p:nvSpPr>
          <p:spPr>
            <a:xfrm>
              <a:off x="4073100" y="2494625"/>
              <a:ext cx="1005357" cy="1454194"/>
            </a:xfrm>
            <a:prstGeom prst="rect">
              <a:avLst/>
            </a:prstGeom>
            <a:solidFill>
              <a:schemeClr val="bg1"/>
            </a:solidFill>
            <a:ln w="28575">
              <a:solidFill>
                <a:srgbClr val="EE35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33" name="Picture 4">
              <a:extLst>
                <a:ext uri="{FF2B5EF4-FFF2-40B4-BE49-F238E27FC236}">
                  <a16:creationId xmlns:a16="http://schemas.microsoft.com/office/drawing/2014/main" id="{FE02BA04-E834-48CD-B992-025F3144D764}"/>
                </a:ext>
              </a:extLst>
            </p:cNvPr>
            <p:cNvPicPr>
              <a:picLocks noChangeAspect="1"/>
            </p:cNvPicPr>
            <p:nvPr/>
          </p:nvPicPr>
          <p:blipFill rotWithShape="1">
            <a:blip r:embed="rId10" cstate="screen">
              <a:extLst>
                <a:ext uri="{28A0092B-C50C-407E-A947-70E740481C1C}">
                  <a14:useLocalDpi xmlns:a14="http://schemas.microsoft.com/office/drawing/2010/main"/>
                </a:ext>
              </a:extLst>
            </a:blip>
            <a:srcRect l="22055" t="1" r="30222" b="77281"/>
            <a:stretch/>
          </p:blipFill>
          <p:spPr bwMode="auto">
            <a:xfrm>
              <a:off x="4083200" y="2599944"/>
              <a:ext cx="985157" cy="1340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20">
              <a:extLst>
                <a:ext uri="{FF2B5EF4-FFF2-40B4-BE49-F238E27FC236}">
                  <a16:creationId xmlns:a16="http://schemas.microsoft.com/office/drawing/2014/main" id="{F648473F-0A7F-45BD-8CEF-3CBC6E43BDAD}"/>
                </a:ext>
              </a:extLst>
            </p:cNvPr>
            <p:cNvSpPr/>
            <p:nvPr/>
          </p:nvSpPr>
          <p:spPr>
            <a:xfrm>
              <a:off x="4312707" y="3664686"/>
              <a:ext cx="526143" cy="24110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496</a:t>
              </a:r>
            </a:p>
          </p:txBody>
        </p:sp>
      </p:grpSp>
      <p:grpSp>
        <p:nvGrpSpPr>
          <p:cNvPr id="27" name="Group 26">
            <a:extLst>
              <a:ext uri="{FF2B5EF4-FFF2-40B4-BE49-F238E27FC236}">
                <a16:creationId xmlns:a16="http://schemas.microsoft.com/office/drawing/2014/main" id="{4F1C7181-26F6-4A95-BC9B-D53EC6B5E0FD}"/>
              </a:ext>
            </a:extLst>
          </p:cNvPr>
          <p:cNvGrpSpPr/>
          <p:nvPr/>
        </p:nvGrpSpPr>
        <p:grpSpPr>
          <a:xfrm>
            <a:off x="5248922" y="2020481"/>
            <a:ext cx="1334719" cy="1930599"/>
            <a:chOff x="5184016" y="2494625"/>
            <a:chExt cx="1005357" cy="1454194"/>
          </a:xfrm>
        </p:grpSpPr>
        <p:sp>
          <p:nvSpPr>
            <p:cNvPr id="13" name="Rectangle 12">
              <a:extLst>
                <a:ext uri="{FF2B5EF4-FFF2-40B4-BE49-F238E27FC236}">
                  <a16:creationId xmlns:a16="http://schemas.microsoft.com/office/drawing/2014/main" id="{568B9B7D-851E-4CAA-A188-DA98D47DAEAF}"/>
                </a:ext>
              </a:extLst>
            </p:cNvPr>
            <p:cNvSpPr/>
            <p:nvPr/>
          </p:nvSpPr>
          <p:spPr>
            <a:xfrm>
              <a:off x="5184016" y="2494625"/>
              <a:ext cx="1005357" cy="1454194"/>
            </a:xfrm>
            <a:prstGeom prst="rect">
              <a:avLst/>
            </a:prstGeom>
            <a:solidFill>
              <a:schemeClr val="bg1"/>
            </a:solidFill>
            <a:ln w="28575">
              <a:solidFill>
                <a:srgbClr val="EE35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 name="Picture 14" descr="A picture containing clothing, shirt&#10;&#10;Description automatically generated">
              <a:extLst>
                <a:ext uri="{FF2B5EF4-FFF2-40B4-BE49-F238E27FC236}">
                  <a16:creationId xmlns:a16="http://schemas.microsoft.com/office/drawing/2014/main" id="{9D1F7CA0-A81E-4DB1-9D20-1982B120E1A0}"/>
                </a:ext>
              </a:extLst>
            </p:cNvPr>
            <p:cNvPicPr>
              <a:picLocks noChangeAspect="1"/>
            </p:cNvPicPr>
            <p:nvPr/>
          </p:nvPicPr>
          <p:blipFill rotWithShape="1">
            <a:blip r:embed="rId11" cstate="screen">
              <a:extLst>
                <a:ext uri="{28A0092B-C50C-407E-A947-70E740481C1C}">
                  <a14:useLocalDpi xmlns:a14="http://schemas.microsoft.com/office/drawing/2010/main"/>
                </a:ext>
              </a:extLst>
            </a:blip>
            <a:srcRect l="6398" r="13423"/>
            <a:stretch/>
          </p:blipFill>
          <p:spPr>
            <a:xfrm>
              <a:off x="5196646" y="2619400"/>
              <a:ext cx="980097" cy="1319666"/>
            </a:xfrm>
            <a:prstGeom prst="rect">
              <a:avLst/>
            </a:prstGeom>
          </p:spPr>
        </p:pic>
        <p:sp>
          <p:nvSpPr>
            <p:cNvPr id="234" name="Rectangle 233">
              <a:extLst>
                <a:ext uri="{FF2B5EF4-FFF2-40B4-BE49-F238E27FC236}">
                  <a16:creationId xmlns:a16="http://schemas.microsoft.com/office/drawing/2014/main" id="{683D703D-8C31-41EA-8880-E8144DDF2F2A}"/>
                </a:ext>
              </a:extLst>
            </p:cNvPr>
            <p:cNvSpPr/>
            <p:nvPr/>
          </p:nvSpPr>
          <p:spPr>
            <a:xfrm>
              <a:off x="5417219" y="3664686"/>
              <a:ext cx="538950" cy="24110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506</a:t>
              </a:r>
            </a:p>
          </p:txBody>
        </p:sp>
      </p:grpSp>
      <p:grpSp>
        <p:nvGrpSpPr>
          <p:cNvPr id="30" name="Group 29">
            <a:extLst>
              <a:ext uri="{FF2B5EF4-FFF2-40B4-BE49-F238E27FC236}">
                <a16:creationId xmlns:a16="http://schemas.microsoft.com/office/drawing/2014/main" id="{C953D537-DBB4-4368-8C06-77FA1C911205}"/>
              </a:ext>
            </a:extLst>
          </p:cNvPr>
          <p:cNvGrpSpPr/>
          <p:nvPr/>
        </p:nvGrpSpPr>
        <p:grpSpPr>
          <a:xfrm>
            <a:off x="6759600" y="2020481"/>
            <a:ext cx="1334719" cy="1930599"/>
            <a:chOff x="6315324" y="2498443"/>
            <a:chExt cx="1005357" cy="1454194"/>
          </a:xfrm>
        </p:grpSpPr>
        <p:sp>
          <p:nvSpPr>
            <p:cNvPr id="231" name="Rectangle 230">
              <a:extLst>
                <a:ext uri="{FF2B5EF4-FFF2-40B4-BE49-F238E27FC236}">
                  <a16:creationId xmlns:a16="http://schemas.microsoft.com/office/drawing/2014/main" id="{E68CEBD5-F505-4A53-A2DC-B60680A3F827}"/>
                </a:ext>
              </a:extLst>
            </p:cNvPr>
            <p:cNvSpPr/>
            <p:nvPr/>
          </p:nvSpPr>
          <p:spPr>
            <a:xfrm>
              <a:off x="6315324" y="2498443"/>
              <a:ext cx="1005357" cy="1454194"/>
            </a:xfrm>
            <a:prstGeom prst="rect">
              <a:avLst/>
            </a:prstGeom>
            <a:solidFill>
              <a:schemeClr val="bg1"/>
            </a:solidFill>
            <a:ln w="28575">
              <a:solidFill>
                <a:srgbClr val="EE35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descr="A picture containing cake, table, room&#10;&#10;Description automatically generated">
              <a:extLst>
                <a:ext uri="{FF2B5EF4-FFF2-40B4-BE49-F238E27FC236}">
                  <a16:creationId xmlns:a16="http://schemas.microsoft.com/office/drawing/2014/main" id="{805A4273-0B98-4BCC-B8BE-56B63A1CAA45}"/>
                </a:ext>
              </a:extLst>
            </p:cNvPr>
            <p:cNvPicPr>
              <a:picLocks noChangeAspect="1"/>
            </p:cNvPicPr>
            <p:nvPr/>
          </p:nvPicPr>
          <p:blipFill rotWithShape="1">
            <a:blip r:embed="rId12" cstate="screen">
              <a:extLst>
                <a:ext uri="{28A0092B-C50C-407E-A947-70E740481C1C}">
                  <a14:useLocalDpi xmlns:a14="http://schemas.microsoft.com/office/drawing/2010/main"/>
                </a:ext>
              </a:extLst>
            </a:blip>
            <a:srcRect l="22977" r="16817" b="76614"/>
            <a:stretch/>
          </p:blipFill>
          <p:spPr>
            <a:xfrm>
              <a:off x="6328718" y="2614935"/>
              <a:ext cx="978569" cy="1325862"/>
            </a:xfrm>
            <a:prstGeom prst="rect">
              <a:avLst/>
            </a:prstGeom>
          </p:spPr>
        </p:pic>
        <p:sp>
          <p:nvSpPr>
            <p:cNvPr id="235" name="Rectangle 234">
              <a:extLst>
                <a:ext uri="{FF2B5EF4-FFF2-40B4-BE49-F238E27FC236}">
                  <a16:creationId xmlns:a16="http://schemas.microsoft.com/office/drawing/2014/main" id="{3B315679-3926-4AAD-ACBB-7D8878413751}"/>
                </a:ext>
              </a:extLst>
            </p:cNvPr>
            <p:cNvSpPr/>
            <p:nvPr/>
          </p:nvSpPr>
          <p:spPr>
            <a:xfrm>
              <a:off x="6554931" y="3664686"/>
              <a:ext cx="526143" cy="24110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474</a:t>
              </a:r>
            </a:p>
          </p:txBody>
        </p:sp>
      </p:grpSp>
      <p:grpSp>
        <p:nvGrpSpPr>
          <p:cNvPr id="247" name="Group 246">
            <a:extLst>
              <a:ext uri="{FF2B5EF4-FFF2-40B4-BE49-F238E27FC236}">
                <a16:creationId xmlns:a16="http://schemas.microsoft.com/office/drawing/2014/main" id="{5037BC04-AE0B-4595-AD90-3A84181087E6}"/>
              </a:ext>
            </a:extLst>
          </p:cNvPr>
          <p:cNvGrpSpPr/>
          <p:nvPr/>
        </p:nvGrpSpPr>
        <p:grpSpPr>
          <a:xfrm>
            <a:off x="1054122" y="1583475"/>
            <a:ext cx="2436507" cy="2392043"/>
            <a:chOff x="1054122" y="1583475"/>
            <a:chExt cx="2436507" cy="2392043"/>
          </a:xfrm>
        </p:grpSpPr>
        <p:sp>
          <p:nvSpPr>
            <p:cNvPr id="238" name="Oval 237">
              <a:extLst>
                <a:ext uri="{FF2B5EF4-FFF2-40B4-BE49-F238E27FC236}">
                  <a16:creationId xmlns:a16="http://schemas.microsoft.com/office/drawing/2014/main" id="{B2755E5B-25CE-4FA0-B2C4-FB8206320E0E}"/>
                </a:ext>
              </a:extLst>
            </p:cNvPr>
            <p:cNvSpPr/>
            <p:nvPr/>
          </p:nvSpPr>
          <p:spPr>
            <a:xfrm>
              <a:off x="1054122" y="2211443"/>
              <a:ext cx="1165322" cy="1165322"/>
            </a:xfrm>
            <a:prstGeom prst="ellipse">
              <a:avLst/>
            </a:prstGeom>
            <a:solidFill>
              <a:schemeClr val="bg1"/>
            </a:solidFill>
            <a:ln w="28575">
              <a:solidFill>
                <a:srgbClr val="EE353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GB" sz="1400" b="1" dirty="0">
                  <a:solidFill>
                    <a:schemeClr val="tx1"/>
                  </a:solidFill>
                </a:rPr>
                <a:t>Letters Delivered</a:t>
              </a:r>
            </a:p>
            <a:p>
              <a:pPr algn="ctr"/>
              <a:r>
                <a:rPr lang="en-GB" sz="2400" dirty="0">
                  <a:solidFill>
                    <a:schemeClr val="tx1"/>
                  </a:solidFill>
                </a:rPr>
                <a:t>658</a:t>
              </a:r>
            </a:p>
          </p:txBody>
        </p:sp>
        <p:sp>
          <p:nvSpPr>
            <p:cNvPr id="239" name="Oval 238">
              <a:extLst>
                <a:ext uri="{FF2B5EF4-FFF2-40B4-BE49-F238E27FC236}">
                  <a16:creationId xmlns:a16="http://schemas.microsoft.com/office/drawing/2014/main" id="{CFD935B9-1145-43E4-AA38-DC7465F5C7B8}"/>
                </a:ext>
              </a:extLst>
            </p:cNvPr>
            <p:cNvSpPr/>
            <p:nvPr/>
          </p:nvSpPr>
          <p:spPr>
            <a:xfrm>
              <a:off x="2325307" y="1583475"/>
              <a:ext cx="1165322" cy="1165322"/>
            </a:xfrm>
            <a:prstGeom prst="ellipse">
              <a:avLst/>
            </a:prstGeom>
            <a:solidFill>
              <a:schemeClr val="bg1"/>
            </a:solidFill>
            <a:ln w="28575">
              <a:solidFill>
                <a:srgbClr val="EE353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GB" sz="1400" b="1" dirty="0">
                  <a:solidFill>
                    <a:schemeClr val="tx1"/>
                  </a:solidFill>
                </a:rPr>
                <a:t>First </a:t>
              </a:r>
              <a:br>
                <a:rPr lang="en-GB" sz="1400" b="1" dirty="0">
                  <a:solidFill>
                    <a:schemeClr val="tx1"/>
                  </a:solidFill>
                </a:rPr>
              </a:br>
              <a:r>
                <a:rPr lang="en-GB" sz="1400" b="1" dirty="0">
                  <a:solidFill>
                    <a:schemeClr val="tx1"/>
                  </a:solidFill>
                </a:rPr>
                <a:t>Class</a:t>
              </a:r>
            </a:p>
            <a:p>
              <a:pPr algn="ctr"/>
              <a:endParaRPr lang="en-GB" sz="2400" dirty="0">
                <a:solidFill>
                  <a:srgbClr val="32B3A2"/>
                </a:solidFill>
              </a:endParaRPr>
            </a:p>
          </p:txBody>
        </p:sp>
        <p:sp>
          <p:nvSpPr>
            <p:cNvPr id="240" name="Oval 239">
              <a:extLst>
                <a:ext uri="{FF2B5EF4-FFF2-40B4-BE49-F238E27FC236}">
                  <a16:creationId xmlns:a16="http://schemas.microsoft.com/office/drawing/2014/main" id="{A46CBD5A-61C0-4E43-BB24-9C6BDADD3329}"/>
                </a:ext>
              </a:extLst>
            </p:cNvPr>
            <p:cNvSpPr/>
            <p:nvPr/>
          </p:nvSpPr>
          <p:spPr>
            <a:xfrm>
              <a:off x="2325307" y="2810196"/>
              <a:ext cx="1165322" cy="1165322"/>
            </a:xfrm>
            <a:prstGeom prst="ellipse">
              <a:avLst/>
            </a:prstGeom>
            <a:solidFill>
              <a:schemeClr val="bg1"/>
            </a:solidFill>
            <a:ln w="28575">
              <a:solidFill>
                <a:srgbClr val="EE353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GB" sz="1400" b="1" dirty="0">
                  <a:solidFill>
                    <a:schemeClr val="tx1"/>
                  </a:solidFill>
                </a:rPr>
                <a:t>Second Class</a:t>
              </a:r>
            </a:p>
            <a:p>
              <a:pPr algn="ctr"/>
              <a:r>
                <a:rPr lang="en-GB" sz="2400" dirty="0">
                  <a:solidFill>
                    <a:schemeClr val="tx1"/>
                  </a:solidFill>
                </a:rPr>
                <a:t>184</a:t>
              </a:r>
            </a:p>
          </p:txBody>
        </p:sp>
        <p:cxnSp>
          <p:nvCxnSpPr>
            <p:cNvPr id="242" name="Straight Connector 241">
              <a:extLst>
                <a:ext uri="{FF2B5EF4-FFF2-40B4-BE49-F238E27FC236}">
                  <a16:creationId xmlns:a16="http://schemas.microsoft.com/office/drawing/2014/main" id="{6F8BBF07-6446-4F4A-A394-EADCA1ED9730}"/>
                </a:ext>
              </a:extLst>
            </p:cNvPr>
            <p:cNvCxnSpPr>
              <a:stCxn id="238" idx="7"/>
              <a:endCxn id="239" idx="2"/>
            </p:cNvCxnSpPr>
            <p:nvPr/>
          </p:nvCxnSpPr>
          <p:spPr>
            <a:xfrm flipV="1">
              <a:off x="2048787" y="2166136"/>
              <a:ext cx="276520" cy="215964"/>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4" name="Straight Connector 243">
              <a:extLst>
                <a:ext uri="{FF2B5EF4-FFF2-40B4-BE49-F238E27FC236}">
                  <a16:creationId xmlns:a16="http://schemas.microsoft.com/office/drawing/2014/main" id="{78B70CC9-94B4-4370-85DB-A44F0426F853}"/>
                </a:ext>
              </a:extLst>
            </p:cNvPr>
            <p:cNvCxnSpPr>
              <a:cxnSpLocks/>
              <a:stCxn id="238" idx="5"/>
              <a:endCxn id="240" idx="2"/>
            </p:cNvCxnSpPr>
            <p:nvPr/>
          </p:nvCxnSpPr>
          <p:spPr>
            <a:xfrm>
              <a:off x="2048787" y="3206108"/>
              <a:ext cx="276520" cy="18674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59" name="Group 158">
            <a:extLst>
              <a:ext uri="{FF2B5EF4-FFF2-40B4-BE49-F238E27FC236}">
                <a16:creationId xmlns:a16="http://schemas.microsoft.com/office/drawing/2014/main" id="{D851BAA6-AD50-439F-97BD-4228E9A88894}"/>
              </a:ext>
            </a:extLst>
          </p:cNvPr>
          <p:cNvGrpSpPr/>
          <p:nvPr/>
        </p:nvGrpSpPr>
        <p:grpSpPr>
          <a:xfrm>
            <a:off x="1015026" y="5026814"/>
            <a:ext cx="418950" cy="288945"/>
            <a:chOff x="2279393" y="3052881"/>
            <a:chExt cx="446198" cy="307738"/>
          </a:xfrm>
          <a:effectLst>
            <a:outerShdw blurRad="25400" dir="4140000" algn="ctr" rotWithShape="0">
              <a:srgbClr val="000000">
                <a:alpha val="21000"/>
              </a:srgbClr>
            </a:outerShdw>
          </a:effectLst>
        </p:grpSpPr>
        <p:sp>
          <p:nvSpPr>
            <p:cNvPr id="160" name="Oval 159">
              <a:extLst>
                <a:ext uri="{FF2B5EF4-FFF2-40B4-BE49-F238E27FC236}">
                  <a16:creationId xmlns:a16="http://schemas.microsoft.com/office/drawing/2014/main" id="{64D3A648-6830-4272-8D90-053A3B3AE9E2}"/>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1" name="TextBox 160">
              <a:extLst>
                <a:ext uri="{FF2B5EF4-FFF2-40B4-BE49-F238E27FC236}">
                  <a16:creationId xmlns:a16="http://schemas.microsoft.com/office/drawing/2014/main" id="{0CEA246A-B698-474F-B8AA-A5CC709F27F8}"/>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cxnSp>
        <p:nvCxnSpPr>
          <p:cNvPr id="162" name="Straight Connector 161">
            <a:extLst>
              <a:ext uri="{FF2B5EF4-FFF2-40B4-BE49-F238E27FC236}">
                <a16:creationId xmlns:a16="http://schemas.microsoft.com/office/drawing/2014/main" id="{CB5AD94C-E908-4945-A992-A224350DD43D}"/>
              </a:ext>
            </a:extLst>
          </p:cNvPr>
          <p:cNvCxnSpPr/>
          <p:nvPr/>
        </p:nvCxnSpPr>
        <p:spPr>
          <a:xfrm flipV="1">
            <a:off x="1084692" y="4702588"/>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3" name="Straight Connector 162">
            <a:extLst>
              <a:ext uri="{FF2B5EF4-FFF2-40B4-BE49-F238E27FC236}">
                <a16:creationId xmlns:a16="http://schemas.microsoft.com/office/drawing/2014/main" id="{86D4F701-E1DF-4B5B-A900-49AA2ED78DAA}"/>
              </a:ext>
            </a:extLst>
          </p:cNvPr>
          <p:cNvCxnSpPr/>
          <p:nvPr/>
        </p:nvCxnSpPr>
        <p:spPr>
          <a:xfrm flipV="1">
            <a:off x="1403022" y="4702588"/>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65" name="Group 164">
            <a:extLst>
              <a:ext uri="{FF2B5EF4-FFF2-40B4-BE49-F238E27FC236}">
                <a16:creationId xmlns:a16="http://schemas.microsoft.com/office/drawing/2014/main" id="{896DB7AE-E6E2-40C9-B56F-A0329ACC11AE}"/>
              </a:ext>
            </a:extLst>
          </p:cNvPr>
          <p:cNvGrpSpPr/>
          <p:nvPr/>
        </p:nvGrpSpPr>
        <p:grpSpPr bwMode="auto">
          <a:xfrm>
            <a:off x="5052301" y="4986833"/>
            <a:ext cx="269671" cy="272800"/>
            <a:chOff x="2361864" y="3068569"/>
            <a:chExt cx="269638" cy="273000"/>
          </a:xfrm>
          <a:effectLst>
            <a:outerShdw blurRad="12700" dir="4140000" algn="ctr" rotWithShape="0">
              <a:srgbClr val="000000">
                <a:alpha val="21000"/>
              </a:srgbClr>
            </a:outerShdw>
          </a:effectLst>
        </p:grpSpPr>
        <p:sp>
          <p:nvSpPr>
            <p:cNvPr id="166" name="Oval 165">
              <a:extLst>
                <a:ext uri="{FF2B5EF4-FFF2-40B4-BE49-F238E27FC236}">
                  <a16:creationId xmlns:a16="http://schemas.microsoft.com/office/drawing/2014/main" id="{1C20D8FF-101A-48B9-AEB2-E747C73E2AD2}"/>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7" name="TextBox 166">
              <a:extLst>
                <a:ext uri="{FF2B5EF4-FFF2-40B4-BE49-F238E27FC236}">
                  <a16:creationId xmlns:a16="http://schemas.microsoft.com/office/drawing/2014/main" id="{CDF480E9-5D29-4E8C-B092-5A27AA2A8515}"/>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69" name="Group 168">
            <a:extLst>
              <a:ext uri="{FF2B5EF4-FFF2-40B4-BE49-F238E27FC236}">
                <a16:creationId xmlns:a16="http://schemas.microsoft.com/office/drawing/2014/main" id="{DE3BB603-5EAE-4C64-BBD6-04E1E112CFB5}"/>
              </a:ext>
            </a:extLst>
          </p:cNvPr>
          <p:cNvGrpSpPr/>
          <p:nvPr/>
        </p:nvGrpSpPr>
        <p:grpSpPr>
          <a:xfrm>
            <a:off x="3987075" y="5330484"/>
            <a:ext cx="349055" cy="290319"/>
            <a:chOff x="2314065" y="3052881"/>
            <a:chExt cx="369998" cy="307738"/>
          </a:xfrm>
          <a:effectLst>
            <a:outerShdw blurRad="12700" dir="4140000" algn="ctr" rotWithShape="0">
              <a:srgbClr val="000000">
                <a:alpha val="21000"/>
              </a:srgbClr>
            </a:outerShdw>
          </a:effectLst>
        </p:grpSpPr>
        <p:sp>
          <p:nvSpPr>
            <p:cNvPr id="170" name="Oval 169">
              <a:extLst>
                <a:ext uri="{FF2B5EF4-FFF2-40B4-BE49-F238E27FC236}">
                  <a16:creationId xmlns:a16="http://schemas.microsoft.com/office/drawing/2014/main" id="{2128E8D8-1BB9-43A7-809C-7C0E23EE605B}"/>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1" name="TextBox 170">
              <a:extLst>
                <a:ext uri="{FF2B5EF4-FFF2-40B4-BE49-F238E27FC236}">
                  <a16:creationId xmlns:a16="http://schemas.microsoft.com/office/drawing/2014/main" id="{2974B0C2-8156-46DF-B24F-E1E223F945F0}"/>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73" name="Group 172">
            <a:extLst>
              <a:ext uri="{FF2B5EF4-FFF2-40B4-BE49-F238E27FC236}">
                <a16:creationId xmlns:a16="http://schemas.microsoft.com/office/drawing/2014/main" id="{60CD7229-F826-43BE-8B60-B5FC964A8DC0}"/>
              </a:ext>
            </a:extLst>
          </p:cNvPr>
          <p:cNvGrpSpPr/>
          <p:nvPr/>
        </p:nvGrpSpPr>
        <p:grpSpPr>
          <a:xfrm>
            <a:off x="3019300" y="5675482"/>
            <a:ext cx="349055" cy="290319"/>
            <a:chOff x="2314065" y="3052881"/>
            <a:chExt cx="369998" cy="307738"/>
          </a:xfrm>
          <a:effectLst>
            <a:outerShdw blurRad="12700" dir="4140000" algn="ctr" rotWithShape="0">
              <a:srgbClr val="000000">
                <a:alpha val="21000"/>
              </a:srgbClr>
            </a:outerShdw>
          </a:effectLst>
        </p:grpSpPr>
        <p:sp>
          <p:nvSpPr>
            <p:cNvPr id="174" name="Oval 173">
              <a:extLst>
                <a:ext uri="{FF2B5EF4-FFF2-40B4-BE49-F238E27FC236}">
                  <a16:creationId xmlns:a16="http://schemas.microsoft.com/office/drawing/2014/main" id="{99A30AEC-114C-44A0-BCAE-F68DB0D38D6C}"/>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5" name="TextBox 174">
              <a:extLst>
                <a:ext uri="{FF2B5EF4-FFF2-40B4-BE49-F238E27FC236}">
                  <a16:creationId xmlns:a16="http://schemas.microsoft.com/office/drawing/2014/main" id="{762A502E-671F-4EFD-A5C1-026C811E2B8F}"/>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76" name="Group 175">
            <a:extLst>
              <a:ext uri="{FF2B5EF4-FFF2-40B4-BE49-F238E27FC236}">
                <a16:creationId xmlns:a16="http://schemas.microsoft.com/office/drawing/2014/main" id="{C7796E2C-067F-4011-8395-2E8AECCE40A5}"/>
              </a:ext>
            </a:extLst>
          </p:cNvPr>
          <p:cNvGrpSpPr/>
          <p:nvPr/>
        </p:nvGrpSpPr>
        <p:grpSpPr>
          <a:xfrm>
            <a:off x="3338217" y="5675482"/>
            <a:ext cx="349055" cy="290319"/>
            <a:chOff x="2314065" y="3052881"/>
            <a:chExt cx="369998" cy="307738"/>
          </a:xfrm>
          <a:effectLst>
            <a:outerShdw blurRad="12700" dir="4140000" algn="ctr" rotWithShape="0">
              <a:srgbClr val="000000">
                <a:alpha val="21000"/>
              </a:srgbClr>
            </a:outerShdw>
          </a:effectLst>
        </p:grpSpPr>
        <p:sp>
          <p:nvSpPr>
            <p:cNvPr id="177" name="Oval 176">
              <a:extLst>
                <a:ext uri="{FF2B5EF4-FFF2-40B4-BE49-F238E27FC236}">
                  <a16:creationId xmlns:a16="http://schemas.microsoft.com/office/drawing/2014/main" id="{E480CC91-84ED-48CB-A168-1D38F95A23F2}"/>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80" name="TextBox 179">
              <a:extLst>
                <a:ext uri="{FF2B5EF4-FFF2-40B4-BE49-F238E27FC236}">
                  <a16:creationId xmlns:a16="http://schemas.microsoft.com/office/drawing/2014/main" id="{0687EAAB-5EDC-4608-9ADE-41C63D5F3C68}"/>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85" name="Group 184">
            <a:extLst>
              <a:ext uri="{FF2B5EF4-FFF2-40B4-BE49-F238E27FC236}">
                <a16:creationId xmlns:a16="http://schemas.microsoft.com/office/drawing/2014/main" id="{6F4D9E80-B709-4335-8113-0C31C62FA534}"/>
              </a:ext>
            </a:extLst>
          </p:cNvPr>
          <p:cNvGrpSpPr/>
          <p:nvPr/>
        </p:nvGrpSpPr>
        <p:grpSpPr>
          <a:xfrm>
            <a:off x="3657626" y="5675421"/>
            <a:ext cx="349055" cy="290319"/>
            <a:chOff x="2314065" y="3052881"/>
            <a:chExt cx="369998" cy="307738"/>
          </a:xfrm>
          <a:effectLst>
            <a:outerShdw blurRad="12700" dir="4140000" algn="ctr" rotWithShape="0">
              <a:srgbClr val="000000">
                <a:alpha val="21000"/>
              </a:srgbClr>
            </a:outerShdw>
          </a:effectLst>
        </p:grpSpPr>
        <p:sp>
          <p:nvSpPr>
            <p:cNvPr id="186" name="Oval 185">
              <a:extLst>
                <a:ext uri="{FF2B5EF4-FFF2-40B4-BE49-F238E27FC236}">
                  <a16:creationId xmlns:a16="http://schemas.microsoft.com/office/drawing/2014/main" id="{4492C16E-9928-40B6-9978-F4805E48E95D}"/>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87" name="TextBox 186">
              <a:extLst>
                <a:ext uri="{FF2B5EF4-FFF2-40B4-BE49-F238E27FC236}">
                  <a16:creationId xmlns:a16="http://schemas.microsoft.com/office/drawing/2014/main" id="{0C47EBC1-479F-4271-9020-1C5280DFA86F}"/>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236" name="Group 235">
            <a:extLst>
              <a:ext uri="{FF2B5EF4-FFF2-40B4-BE49-F238E27FC236}">
                <a16:creationId xmlns:a16="http://schemas.microsoft.com/office/drawing/2014/main" id="{864E950B-9F58-4F3E-ACF5-5FFFE114D546}"/>
              </a:ext>
            </a:extLst>
          </p:cNvPr>
          <p:cNvGrpSpPr/>
          <p:nvPr/>
        </p:nvGrpSpPr>
        <p:grpSpPr>
          <a:xfrm>
            <a:off x="2706262" y="5677079"/>
            <a:ext cx="349055" cy="290319"/>
            <a:chOff x="2314065" y="3052881"/>
            <a:chExt cx="369998" cy="307738"/>
          </a:xfrm>
          <a:effectLst>
            <a:outerShdw blurRad="12700" dir="4140000" algn="ctr" rotWithShape="0">
              <a:srgbClr val="000000">
                <a:alpha val="21000"/>
              </a:srgbClr>
            </a:outerShdw>
          </a:effectLst>
        </p:grpSpPr>
        <p:sp>
          <p:nvSpPr>
            <p:cNvPr id="237" name="Oval 236">
              <a:extLst>
                <a:ext uri="{FF2B5EF4-FFF2-40B4-BE49-F238E27FC236}">
                  <a16:creationId xmlns:a16="http://schemas.microsoft.com/office/drawing/2014/main" id="{F5088142-F4F1-42DE-94E9-F5B05C285ECC}"/>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41" name="TextBox 240">
              <a:extLst>
                <a:ext uri="{FF2B5EF4-FFF2-40B4-BE49-F238E27FC236}">
                  <a16:creationId xmlns:a16="http://schemas.microsoft.com/office/drawing/2014/main" id="{F5BA7803-94D5-48B5-BD0F-4ECAAD3D1C6D}"/>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245" name="Group 244">
            <a:extLst>
              <a:ext uri="{FF2B5EF4-FFF2-40B4-BE49-F238E27FC236}">
                <a16:creationId xmlns:a16="http://schemas.microsoft.com/office/drawing/2014/main" id="{485492B2-150B-4C52-A86C-5787330F9FB6}"/>
              </a:ext>
            </a:extLst>
          </p:cNvPr>
          <p:cNvGrpSpPr/>
          <p:nvPr/>
        </p:nvGrpSpPr>
        <p:grpSpPr>
          <a:xfrm>
            <a:off x="3978309" y="5677079"/>
            <a:ext cx="349055" cy="290319"/>
            <a:chOff x="2314065" y="3052881"/>
            <a:chExt cx="369998" cy="307738"/>
          </a:xfrm>
          <a:effectLst>
            <a:outerShdw blurRad="12700" dir="4140000" algn="ctr" rotWithShape="0">
              <a:srgbClr val="000000">
                <a:alpha val="21000"/>
              </a:srgbClr>
            </a:outerShdw>
          </a:effectLst>
        </p:grpSpPr>
        <p:sp>
          <p:nvSpPr>
            <p:cNvPr id="246" name="Oval 245">
              <a:extLst>
                <a:ext uri="{FF2B5EF4-FFF2-40B4-BE49-F238E27FC236}">
                  <a16:creationId xmlns:a16="http://schemas.microsoft.com/office/drawing/2014/main" id="{B2F496EB-CD9E-4219-936A-3BF25658366B}"/>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51" name="TextBox 250">
              <a:extLst>
                <a:ext uri="{FF2B5EF4-FFF2-40B4-BE49-F238E27FC236}">
                  <a16:creationId xmlns:a16="http://schemas.microsoft.com/office/drawing/2014/main" id="{24DE472C-5575-4C8A-AD79-A3EB5331D5C7}"/>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sp>
        <p:nvSpPr>
          <p:cNvPr id="148" name="TextBox 147">
            <a:extLst>
              <a:ext uri="{FF2B5EF4-FFF2-40B4-BE49-F238E27FC236}">
                <a16:creationId xmlns:a16="http://schemas.microsoft.com/office/drawing/2014/main" id="{9C85EB5E-057F-4284-92F0-B9D6BEE7869C}"/>
              </a:ext>
            </a:extLst>
          </p:cNvPr>
          <p:cNvSpPr txBox="1"/>
          <p:nvPr/>
        </p:nvSpPr>
        <p:spPr>
          <a:xfrm>
            <a:off x="2338716" y="2141235"/>
            <a:ext cx="1165322" cy="461665"/>
          </a:xfrm>
          <a:prstGeom prst="rect">
            <a:avLst/>
          </a:prstGeom>
          <a:noFill/>
        </p:spPr>
        <p:txBody>
          <a:bodyPr wrap="square" rtlCol="0">
            <a:spAutoFit/>
          </a:bodyPr>
          <a:lstStyle/>
          <a:p>
            <a:pPr algn="ctr"/>
            <a:r>
              <a:rPr lang="en-GB" sz="2400">
                <a:solidFill>
                  <a:srgbClr val="32B3A2"/>
                </a:solidFill>
              </a:rPr>
              <a:t>474</a:t>
            </a:r>
            <a:endParaRPr lang="en-GB" sz="2400" dirty="0">
              <a:solidFill>
                <a:srgbClr val="32B3A2"/>
              </a:solidFill>
            </a:endParaRPr>
          </a:p>
        </p:txBody>
      </p:sp>
    </p:spTree>
    <p:extLst>
      <p:ext uri="{BB962C8B-B14F-4D97-AF65-F5344CB8AC3E}">
        <p14:creationId xmlns:p14="http://schemas.microsoft.com/office/powerpoint/2010/main" val="2392493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1000"/>
                                        <p:tgtEl>
                                          <p:spTgt spid="39"/>
                                        </p:tgtEl>
                                      </p:cBhvr>
                                    </p:animEffect>
                                    <p:anim calcmode="lin" valueType="num">
                                      <p:cBhvr>
                                        <p:cTn id="8" dur="1000" fill="hold"/>
                                        <p:tgtEl>
                                          <p:spTgt spid="39"/>
                                        </p:tgtEl>
                                        <p:attrNameLst>
                                          <p:attrName>ppt_x</p:attrName>
                                        </p:attrNameLst>
                                      </p:cBhvr>
                                      <p:tavLst>
                                        <p:tav tm="0">
                                          <p:val>
                                            <p:strVal val="#ppt_x"/>
                                          </p:val>
                                        </p:tav>
                                        <p:tav tm="100000">
                                          <p:val>
                                            <p:strVal val="#ppt_x"/>
                                          </p:val>
                                        </p:tav>
                                      </p:tavLst>
                                    </p:anim>
                                    <p:anim calcmode="lin" valueType="num">
                                      <p:cBhvr>
                                        <p:cTn id="9" dur="1000" fill="hold"/>
                                        <p:tgtEl>
                                          <p:spTgt spid="3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xit" presetSubtype="0" fill="hold" grpId="1" nodeType="clickEffect">
                                  <p:stCondLst>
                                    <p:cond delay="0"/>
                                  </p:stCondLst>
                                  <p:childTnLst>
                                    <p:animEffect transition="out" filter="fade">
                                      <p:cBhvr>
                                        <p:cTn id="13" dur="1000"/>
                                        <p:tgtEl>
                                          <p:spTgt spid="39"/>
                                        </p:tgtEl>
                                      </p:cBhvr>
                                    </p:animEffect>
                                    <p:anim calcmode="lin" valueType="num">
                                      <p:cBhvr>
                                        <p:cTn id="14" dur="1000"/>
                                        <p:tgtEl>
                                          <p:spTgt spid="39"/>
                                        </p:tgtEl>
                                        <p:attrNameLst>
                                          <p:attrName>ppt_x</p:attrName>
                                        </p:attrNameLst>
                                      </p:cBhvr>
                                      <p:tavLst>
                                        <p:tav tm="0">
                                          <p:val>
                                            <p:strVal val="ppt_x"/>
                                          </p:val>
                                        </p:tav>
                                        <p:tav tm="100000">
                                          <p:val>
                                            <p:strVal val="ppt_x"/>
                                          </p:val>
                                        </p:tav>
                                      </p:tavLst>
                                    </p:anim>
                                    <p:anim calcmode="lin" valueType="num">
                                      <p:cBhvr>
                                        <p:cTn id="15" dur="1000"/>
                                        <p:tgtEl>
                                          <p:spTgt spid="39"/>
                                        </p:tgtEl>
                                        <p:attrNameLst>
                                          <p:attrName>ppt_y</p:attrName>
                                        </p:attrNameLst>
                                      </p:cBhvr>
                                      <p:tavLst>
                                        <p:tav tm="0">
                                          <p:val>
                                            <p:strVal val="ppt_y"/>
                                          </p:val>
                                        </p:tav>
                                        <p:tav tm="100000">
                                          <p:val>
                                            <p:strVal val="ppt_y-.1"/>
                                          </p:val>
                                        </p:tav>
                                      </p:tavLst>
                                    </p:anim>
                                    <p:set>
                                      <p:cBhvr>
                                        <p:cTn id="16" dur="1" fill="hold">
                                          <p:stCondLst>
                                            <p:cond delay="999"/>
                                          </p:stCondLst>
                                        </p:cTn>
                                        <p:tgtEl>
                                          <p:spTgt spid="39"/>
                                        </p:tgtEl>
                                        <p:attrNameLst>
                                          <p:attrName>style.visibility</p:attrName>
                                        </p:attrNameLst>
                                      </p:cBhvr>
                                      <p:to>
                                        <p:strVal val="hidden"/>
                                      </p:to>
                                    </p:se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247"/>
                                        </p:tgtEl>
                                        <p:attrNameLst>
                                          <p:attrName>style.visibility</p:attrName>
                                        </p:attrNameLst>
                                      </p:cBhvr>
                                      <p:to>
                                        <p:strVal val="visible"/>
                                      </p:to>
                                    </p:set>
                                    <p:animEffect transition="in" filter="fade">
                                      <p:cBhvr>
                                        <p:cTn id="20" dur="500"/>
                                        <p:tgtEl>
                                          <p:spTgt spid="247"/>
                                        </p:tgtEl>
                                      </p:cBhvr>
                                    </p:animEffect>
                                  </p:childTnLst>
                                </p:cTn>
                              </p:par>
                              <p:par>
                                <p:cTn id="21" presetID="10" presetClass="entr" presetSubtype="0" fill="hold" nodeType="with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fade">
                                      <p:cBhvr>
                                        <p:cTn id="23" dur="500"/>
                                        <p:tgtEl>
                                          <p:spTgt spid="25"/>
                                        </p:tgtEl>
                                      </p:cBhvr>
                                    </p:animEffect>
                                  </p:childTnLst>
                                </p:cTn>
                              </p:par>
                              <p:par>
                                <p:cTn id="24" presetID="10" presetClass="entr" presetSubtype="0" fill="hold" nodeType="withEffect">
                                  <p:stCondLst>
                                    <p:cond delay="0"/>
                                  </p:stCondLst>
                                  <p:childTnLst>
                                    <p:set>
                                      <p:cBhvr>
                                        <p:cTn id="25" dur="1" fill="hold">
                                          <p:stCondLst>
                                            <p:cond delay="0"/>
                                          </p:stCondLst>
                                        </p:cTn>
                                        <p:tgtEl>
                                          <p:spTgt spid="27"/>
                                        </p:tgtEl>
                                        <p:attrNameLst>
                                          <p:attrName>style.visibility</p:attrName>
                                        </p:attrNameLst>
                                      </p:cBhvr>
                                      <p:to>
                                        <p:strVal val="visible"/>
                                      </p:to>
                                    </p:set>
                                    <p:animEffect transition="in" filter="fade">
                                      <p:cBhvr>
                                        <p:cTn id="26" dur="500"/>
                                        <p:tgtEl>
                                          <p:spTgt spid="27"/>
                                        </p:tgtEl>
                                      </p:cBhvr>
                                    </p:animEffect>
                                  </p:childTnLst>
                                </p:cTn>
                              </p:par>
                              <p:par>
                                <p:cTn id="27" presetID="10" presetClass="entr" presetSubtype="0" fill="hold" nodeType="withEffect">
                                  <p:stCondLst>
                                    <p:cond delay="0"/>
                                  </p:stCondLst>
                                  <p:childTnLst>
                                    <p:set>
                                      <p:cBhvr>
                                        <p:cTn id="28" dur="1" fill="hold">
                                          <p:stCondLst>
                                            <p:cond delay="0"/>
                                          </p:stCondLst>
                                        </p:cTn>
                                        <p:tgtEl>
                                          <p:spTgt spid="30"/>
                                        </p:tgtEl>
                                        <p:attrNameLst>
                                          <p:attrName>style.visibility</p:attrName>
                                        </p:attrNameLst>
                                      </p:cBhvr>
                                      <p:to>
                                        <p:strVal val="visible"/>
                                      </p:to>
                                    </p:set>
                                    <p:animEffect transition="in" filter="fade">
                                      <p:cBhvr>
                                        <p:cTn id="29" dur="500"/>
                                        <p:tgtEl>
                                          <p:spTgt spid="30"/>
                                        </p:tgtEl>
                                      </p:cBhvr>
                                    </p:animEffect>
                                  </p:childTnLst>
                                </p:cTn>
                              </p:par>
                              <p:par>
                                <p:cTn id="30" presetID="10" presetClass="entr" presetSubtype="0" fill="hold" nodeType="withEffect">
                                  <p:stCondLst>
                                    <p:cond delay="0"/>
                                  </p:stCondLst>
                                  <p:childTnLst>
                                    <p:set>
                                      <p:cBhvr>
                                        <p:cTn id="31" dur="1" fill="hold">
                                          <p:stCondLst>
                                            <p:cond delay="0"/>
                                          </p:stCondLst>
                                        </p:cTn>
                                        <p:tgtEl>
                                          <p:spTgt spid="53"/>
                                        </p:tgtEl>
                                        <p:attrNameLst>
                                          <p:attrName>style.visibility</p:attrName>
                                        </p:attrNameLst>
                                      </p:cBhvr>
                                      <p:to>
                                        <p:strVal val="visible"/>
                                      </p:to>
                                    </p:set>
                                    <p:animEffect transition="in" filter="fade">
                                      <p:cBhvr>
                                        <p:cTn id="32" dur="500"/>
                                        <p:tgtEl>
                                          <p:spTgt spid="53"/>
                                        </p:tgtEl>
                                      </p:cBhvr>
                                    </p:animEffect>
                                  </p:childTnLst>
                                </p:cTn>
                              </p:par>
                              <p:par>
                                <p:cTn id="33" presetID="10" presetClass="entr" presetSubtype="0" fill="hold" nodeType="withEffect">
                                  <p:stCondLst>
                                    <p:cond delay="0"/>
                                  </p:stCondLst>
                                  <p:childTnLst>
                                    <p:set>
                                      <p:cBhvr>
                                        <p:cTn id="34" dur="1" fill="hold">
                                          <p:stCondLst>
                                            <p:cond delay="0"/>
                                          </p:stCondLst>
                                        </p:cTn>
                                        <p:tgtEl>
                                          <p:spTgt spid="58"/>
                                        </p:tgtEl>
                                        <p:attrNameLst>
                                          <p:attrName>style.visibility</p:attrName>
                                        </p:attrNameLst>
                                      </p:cBhvr>
                                      <p:to>
                                        <p:strVal val="visible"/>
                                      </p:to>
                                    </p:set>
                                    <p:animEffect transition="in" filter="fade">
                                      <p:cBhvr>
                                        <p:cTn id="35" dur="500"/>
                                        <p:tgtEl>
                                          <p:spTgt spid="58"/>
                                        </p:tgtEl>
                                      </p:cBhvr>
                                    </p:animEffect>
                                  </p:childTnLst>
                                </p:cTn>
                              </p:par>
                              <p:par>
                                <p:cTn id="36" presetID="10" presetClass="entr" presetSubtype="0" fill="hold" nodeType="withEffect">
                                  <p:stCondLst>
                                    <p:cond delay="0"/>
                                  </p:stCondLst>
                                  <p:childTnLst>
                                    <p:set>
                                      <p:cBhvr>
                                        <p:cTn id="37" dur="1" fill="hold">
                                          <p:stCondLst>
                                            <p:cond delay="0"/>
                                          </p:stCondLst>
                                        </p:cTn>
                                        <p:tgtEl>
                                          <p:spTgt spid="82"/>
                                        </p:tgtEl>
                                        <p:attrNameLst>
                                          <p:attrName>style.visibility</p:attrName>
                                        </p:attrNameLst>
                                      </p:cBhvr>
                                      <p:to>
                                        <p:strVal val="visible"/>
                                      </p:to>
                                    </p:set>
                                    <p:animEffect transition="in" filter="fade">
                                      <p:cBhvr>
                                        <p:cTn id="38" dur="500"/>
                                        <p:tgtEl>
                                          <p:spTgt spid="82"/>
                                        </p:tgtEl>
                                      </p:cBhvr>
                                    </p:animEffect>
                                  </p:childTnLst>
                                </p:cTn>
                              </p:par>
                              <p:par>
                                <p:cTn id="39" presetID="10" presetClass="entr" presetSubtype="0" fill="hold" nodeType="withEffect">
                                  <p:stCondLst>
                                    <p:cond delay="0"/>
                                  </p:stCondLst>
                                  <p:childTnLst>
                                    <p:set>
                                      <p:cBhvr>
                                        <p:cTn id="40" dur="1" fill="hold">
                                          <p:stCondLst>
                                            <p:cond delay="0"/>
                                          </p:stCondLst>
                                        </p:cTn>
                                        <p:tgtEl>
                                          <p:spTgt spid="85"/>
                                        </p:tgtEl>
                                        <p:attrNameLst>
                                          <p:attrName>style.visibility</p:attrName>
                                        </p:attrNameLst>
                                      </p:cBhvr>
                                      <p:to>
                                        <p:strVal val="visible"/>
                                      </p:to>
                                    </p:set>
                                    <p:animEffect transition="in" filter="fade">
                                      <p:cBhvr>
                                        <p:cTn id="41" dur="500"/>
                                        <p:tgtEl>
                                          <p:spTgt spid="85"/>
                                        </p:tgtEl>
                                      </p:cBhvr>
                                    </p:animEffect>
                                  </p:childTnLst>
                                </p:cTn>
                              </p:par>
                              <p:par>
                                <p:cTn id="42" presetID="10" presetClass="entr" presetSubtype="0" fill="hold" nodeType="withEffect">
                                  <p:stCondLst>
                                    <p:cond delay="0"/>
                                  </p:stCondLst>
                                  <p:childTnLst>
                                    <p:set>
                                      <p:cBhvr>
                                        <p:cTn id="43" dur="1" fill="hold">
                                          <p:stCondLst>
                                            <p:cond delay="0"/>
                                          </p:stCondLst>
                                        </p:cTn>
                                        <p:tgtEl>
                                          <p:spTgt spid="88"/>
                                        </p:tgtEl>
                                        <p:attrNameLst>
                                          <p:attrName>style.visibility</p:attrName>
                                        </p:attrNameLst>
                                      </p:cBhvr>
                                      <p:to>
                                        <p:strVal val="visible"/>
                                      </p:to>
                                    </p:set>
                                    <p:animEffect transition="in" filter="fade">
                                      <p:cBhvr>
                                        <p:cTn id="44" dur="500"/>
                                        <p:tgtEl>
                                          <p:spTgt spid="88"/>
                                        </p:tgtEl>
                                      </p:cBhvr>
                                    </p:animEffect>
                                  </p:childTnLst>
                                </p:cTn>
                              </p:par>
                              <p:par>
                                <p:cTn id="45" presetID="10" presetClass="entr" presetSubtype="0" fill="hold" nodeType="withEffect">
                                  <p:stCondLst>
                                    <p:cond delay="0"/>
                                  </p:stCondLst>
                                  <p:childTnLst>
                                    <p:set>
                                      <p:cBhvr>
                                        <p:cTn id="46" dur="1" fill="hold">
                                          <p:stCondLst>
                                            <p:cond delay="0"/>
                                          </p:stCondLst>
                                        </p:cTn>
                                        <p:tgtEl>
                                          <p:spTgt spid="44"/>
                                        </p:tgtEl>
                                        <p:attrNameLst>
                                          <p:attrName>style.visibility</p:attrName>
                                        </p:attrNameLst>
                                      </p:cBhvr>
                                      <p:to>
                                        <p:strVal val="visible"/>
                                      </p:to>
                                    </p:set>
                                    <p:animEffect transition="in" filter="fade">
                                      <p:cBhvr>
                                        <p:cTn id="47" dur="500"/>
                                        <p:tgtEl>
                                          <p:spTgt spid="44"/>
                                        </p:tgtEl>
                                      </p:cBhvr>
                                    </p:animEffect>
                                  </p:childTnLst>
                                </p:cTn>
                              </p:par>
                              <p:par>
                                <p:cTn id="48" presetID="10" presetClass="entr" presetSubtype="0" fill="hold" nodeType="withEffect">
                                  <p:stCondLst>
                                    <p:cond delay="0"/>
                                  </p:stCondLst>
                                  <p:childTnLst>
                                    <p:set>
                                      <p:cBhvr>
                                        <p:cTn id="49" dur="1" fill="hold">
                                          <p:stCondLst>
                                            <p:cond delay="0"/>
                                          </p:stCondLst>
                                        </p:cTn>
                                        <p:tgtEl>
                                          <p:spTgt spid="71"/>
                                        </p:tgtEl>
                                        <p:attrNameLst>
                                          <p:attrName>style.visibility</p:attrName>
                                        </p:attrNameLst>
                                      </p:cBhvr>
                                      <p:to>
                                        <p:strVal val="visible"/>
                                      </p:to>
                                    </p:set>
                                    <p:animEffect transition="in" filter="fade">
                                      <p:cBhvr>
                                        <p:cTn id="50" dur="500"/>
                                        <p:tgtEl>
                                          <p:spTgt spid="71"/>
                                        </p:tgtEl>
                                      </p:cBhvr>
                                    </p:animEffect>
                                  </p:childTnLst>
                                </p:cTn>
                              </p:par>
                              <p:par>
                                <p:cTn id="51" presetID="10" presetClass="entr" presetSubtype="0" fill="hold" nodeType="withEffect">
                                  <p:stCondLst>
                                    <p:cond delay="0"/>
                                  </p:stCondLst>
                                  <p:childTnLst>
                                    <p:set>
                                      <p:cBhvr>
                                        <p:cTn id="52" dur="1" fill="hold">
                                          <p:stCondLst>
                                            <p:cond delay="0"/>
                                          </p:stCondLst>
                                        </p:cTn>
                                        <p:tgtEl>
                                          <p:spTgt spid="91"/>
                                        </p:tgtEl>
                                        <p:attrNameLst>
                                          <p:attrName>style.visibility</p:attrName>
                                        </p:attrNameLst>
                                      </p:cBhvr>
                                      <p:to>
                                        <p:strVal val="visible"/>
                                      </p:to>
                                    </p:set>
                                    <p:animEffect transition="in" filter="fade">
                                      <p:cBhvr>
                                        <p:cTn id="53" dur="500"/>
                                        <p:tgtEl>
                                          <p:spTgt spid="91"/>
                                        </p:tgtEl>
                                      </p:cBhvr>
                                    </p:animEffect>
                                  </p:childTnLst>
                                </p:cTn>
                              </p:par>
                              <p:par>
                                <p:cTn id="54" presetID="10" presetClass="entr" presetSubtype="0" fill="hold" nodeType="withEffect">
                                  <p:stCondLst>
                                    <p:cond delay="0"/>
                                  </p:stCondLst>
                                  <p:childTnLst>
                                    <p:set>
                                      <p:cBhvr>
                                        <p:cTn id="55" dur="1" fill="hold">
                                          <p:stCondLst>
                                            <p:cond delay="0"/>
                                          </p:stCondLst>
                                        </p:cTn>
                                        <p:tgtEl>
                                          <p:spTgt spid="100"/>
                                        </p:tgtEl>
                                        <p:attrNameLst>
                                          <p:attrName>style.visibility</p:attrName>
                                        </p:attrNameLst>
                                      </p:cBhvr>
                                      <p:to>
                                        <p:strVal val="visible"/>
                                      </p:to>
                                    </p:set>
                                    <p:animEffect transition="in" filter="fade">
                                      <p:cBhvr>
                                        <p:cTn id="56" dur="500"/>
                                        <p:tgtEl>
                                          <p:spTgt spid="100"/>
                                        </p:tgtEl>
                                      </p:cBhvr>
                                    </p:animEffect>
                                  </p:childTnLst>
                                </p:cTn>
                              </p:par>
                              <p:par>
                                <p:cTn id="57" presetID="10" presetClass="entr" presetSubtype="0" fill="hold" nodeType="withEffect">
                                  <p:stCondLst>
                                    <p:cond delay="0"/>
                                  </p:stCondLst>
                                  <p:childTnLst>
                                    <p:set>
                                      <p:cBhvr>
                                        <p:cTn id="58" dur="1" fill="hold">
                                          <p:stCondLst>
                                            <p:cond delay="0"/>
                                          </p:stCondLst>
                                        </p:cTn>
                                        <p:tgtEl>
                                          <p:spTgt spid="103"/>
                                        </p:tgtEl>
                                        <p:attrNameLst>
                                          <p:attrName>style.visibility</p:attrName>
                                        </p:attrNameLst>
                                      </p:cBhvr>
                                      <p:to>
                                        <p:strVal val="visible"/>
                                      </p:to>
                                    </p:set>
                                    <p:animEffect transition="in" filter="fade">
                                      <p:cBhvr>
                                        <p:cTn id="59" dur="500"/>
                                        <p:tgtEl>
                                          <p:spTgt spid="103"/>
                                        </p:tgtEl>
                                      </p:cBhvr>
                                    </p:animEffect>
                                  </p:childTnLst>
                                </p:cTn>
                              </p:par>
                              <p:par>
                                <p:cTn id="60" presetID="10" presetClass="entr" presetSubtype="0" fill="hold" nodeType="withEffect">
                                  <p:stCondLst>
                                    <p:cond delay="0"/>
                                  </p:stCondLst>
                                  <p:childTnLst>
                                    <p:set>
                                      <p:cBhvr>
                                        <p:cTn id="61" dur="1" fill="hold">
                                          <p:stCondLst>
                                            <p:cond delay="0"/>
                                          </p:stCondLst>
                                        </p:cTn>
                                        <p:tgtEl>
                                          <p:spTgt spid="159"/>
                                        </p:tgtEl>
                                        <p:attrNameLst>
                                          <p:attrName>style.visibility</p:attrName>
                                        </p:attrNameLst>
                                      </p:cBhvr>
                                      <p:to>
                                        <p:strVal val="visible"/>
                                      </p:to>
                                    </p:set>
                                    <p:animEffect transition="in" filter="fade">
                                      <p:cBhvr>
                                        <p:cTn id="62" dur="500"/>
                                        <p:tgtEl>
                                          <p:spTgt spid="159"/>
                                        </p:tgtEl>
                                      </p:cBhvr>
                                    </p:animEffect>
                                  </p:childTnLst>
                                </p:cTn>
                              </p:par>
                              <p:par>
                                <p:cTn id="63" presetID="10" presetClass="entr" presetSubtype="0" fill="hold" nodeType="withEffect">
                                  <p:stCondLst>
                                    <p:cond delay="0"/>
                                  </p:stCondLst>
                                  <p:childTnLst>
                                    <p:set>
                                      <p:cBhvr>
                                        <p:cTn id="64" dur="1" fill="hold">
                                          <p:stCondLst>
                                            <p:cond delay="0"/>
                                          </p:stCondLst>
                                        </p:cTn>
                                        <p:tgtEl>
                                          <p:spTgt spid="108"/>
                                        </p:tgtEl>
                                        <p:attrNameLst>
                                          <p:attrName>style.visibility</p:attrName>
                                        </p:attrNameLst>
                                      </p:cBhvr>
                                      <p:to>
                                        <p:strVal val="visible"/>
                                      </p:to>
                                    </p:set>
                                    <p:animEffect transition="in" filter="fade">
                                      <p:cBhvr>
                                        <p:cTn id="65" dur="500"/>
                                        <p:tgtEl>
                                          <p:spTgt spid="108"/>
                                        </p:tgtEl>
                                      </p:cBhvr>
                                    </p:animEffect>
                                  </p:childTnLst>
                                </p:cTn>
                              </p:par>
                              <p:par>
                                <p:cTn id="66" presetID="10" presetClass="entr" presetSubtype="0" fill="hold" nodeType="withEffect">
                                  <p:stCondLst>
                                    <p:cond delay="0"/>
                                  </p:stCondLst>
                                  <p:childTnLst>
                                    <p:set>
                                      <p:cBhvr>
                                        <p:cTn id="67" dur="1" fill="hold">
                                          <p:stCondLst>
                                            <p:cond delay="0"/>
                                          </p:stCondLst>
                                        </p:cTn>
                                        <p:tgtEl>
                                          <p:spTgt spid="111"/>
                                        </p:tgtEl>
                                        <p:attrNameLst>
                                          <p:attrName>style.visibility</p:attrName>
                                        </p:attrNameLst>
                                      </p:cBhvr>
                                      <p:to>
                                        <p:strVal val="visible"/>
                                      </p:to>
                                    </p:set>
                                    <p:animEffect transition="in" filter="fade">
                                      <p:cBhvr>
                                        <p:cTn id="68" dur="500"/>
                                        <p:tgtEl>
                                          <p:spTgt spid="111"/>
                                        </p:tgtEl>
                                      </p:cBhvr>
                                    </p:animEffect>
                                  </p:childTnLst>
                                </p:cTn>
                              </p:par>
                              <p:par>
                                <p:cTn id="69" presetID="10" presetClass="entr" presetSubtype="0" fill="hold" nodeType="withEffect">
                                  <p:stCondLst>
                                    <p:cond delay="0"/>
                                  </p:stCondLst>
                                  <p:childTnLst>
                                    <p:set>
                                      <p:cBhvr>
                                        <p:cTn id="70" dur="1" fill="hold">
                                          <p:stCondLst>
                                            <p:cond delay="0"/>
                                          </p:stCondLst>
                                        </p:cTn>
                                        <p:tgtEl>
                                          <p:spTgt spid="114"/>
                                        </p:tgtEl>
                                        <p:attrNameLst>
                                          <p:attrName>style.visibility</p:attrName>
                                        </p:attrNameLst>
                                      </p:cBhvr>
                                      <p:to>
                                        <p:strVal val="visible"/>
                                      </p:to>
                                    </p:set>
                                    <p:animEffect transition="in" filter="fade">
                                      <p:cBhvr>
                                        <p:cTn id="71" dur="500"/>
                                        <p:tgtEl>
                                          <p:spTgt spid="114"/>
                                        </p:tgtEl>
                                      </p:cBhvr>
                                    </p:animEffect>
                                  </p:childTnLst>
                                </p:cTn>
                              </p:par>
                              <p:par>
                                <p:cTn id="72" presetID="10" presetClass="entr" presetSubtype="0" fill="hold" nodeType="withEffect">
                                  <p:stCondLst>
                                    <p:cond delay="0"/>
                                  </p:stCondLst>
                                  <p:childTnLst>
                                    <p:set>
                                      <p:cBhvr>
                                        <p:cTn id="73" dur="1" fill="hold">
                                          <p:stCondLst>
                                            <p:cond delay="0"/>
                                          </p:stCondLst>
                                        </p:cTn>
                                        <p:tgtEl>
                                          <p:spTgt spid="117"/>
                                        </p:tgtEl>
                                        <p:attrNameLst>
                                          <p:attrName>style.visibility</p:attrName>
                                        </p:attrNameLst>
                                      </p:cBhvr>
                                      <p:to>
                                        <p:strVal val="visible"/>
                                      </p:to>
                                    </p:set>
                                    <p:animEffect transition="in" filter="fade">
                                      <p:cBhvr>
                                        <p:cTn id="74" dur="500"/>
                                        <p:tgtEl>
                                          <p:spTgt spid="117"/>
                                        </p:tgtEl>
                                      </p:cBhvr>
                                    </p:animEffect>
                                  </p:childTnLst>
                                </p:cTn>
                              </p:par>
                              <p:par>
                                <p:cTn id="75" presetID="10" presetClass="entr" presetSubtype="0" fill="hold" nodeType="withEffect">
                                  <p:stCondLst>
                                    <p:cond delay="0"/>
                                  </p:stCondLst>
                                  <p:childTnLst>
                                    <p:set>
                                      <p:cBhvr>
                                        <p:cTn id="76" dur="1" fill="hold">
                                          <p:stCondLst>
                                            <p:cond delay="0"/>
                                          </p:stCondLst>
                                        </p:cTn>
                                        <p:tgtEl>
                                          <p:spTgt spid="120"/>
                                        </p:tgtEl>
                                        <p:attrNameLst>
                                          <p:attrName>style.visibility</p:attrName>
                                        </p:attrNameLst>
                                      </p:cBhvr>
                                      <p:to>
                                        <p:strVal val="visible"/>
                                      </p:to>
                                    </p:set>
                                    <p:animEffect transition="in" filter="fade">
                                      <p:cBhvr>
                                        <p:cTn id="77" dur="500"/>
                                        <p:tgtEl>
                                          <p:spTgt spid="120"/>
                                        </p:tgtEl>
                                      </p:cBhvr>
                                    </p:animEffect>
                                  </p:childTnLst>
                                </p:cTn>
                              </p:par>
                              <p:par>
                                <p:cTn id="78" presetID="10" presetClass="entr" presetSubtype="0" fill="hold" nodeType="withEffect">
                                  <p:stCondLst>
                                    <p:cond delay="0"/>
                                  </p:stCondLst>
                                  <p:childTnLst>
                                    <p:set>
                                      <p:cBhvr>
                                        <p:cTn id="79" dur="1" fill="hold">
                                          <p:stCondLst>
                                            <p:cond delay="0"/>
                                          </p:stCondLst>
                                        </p:cTn>
                                        <p:tgtEl>
                                          <p:spTgt spid="123"/>
                                        </p:tgtEl>
                                        <p:attrNameLst>
                                          <p:attrName>style.visibility</p:attrName>
                                        </p:attrNameLst>
                                      </p:cBhvr>
                                      <p:to>
                                        <p:strVal val="visible"/>
                                      </p:to>
                                    </p:set>
                                    <p:animEffect transition="in" filter="fade">
                                      <p:cBhvr>
                                        <p:cTn id="80" dur="500"/>
                                        <p:tgtEl>
                                          <p:spTgt spid="123"/>
                                        </p:tgtEl>
                                      </p:cBhvr>
                                    </p:animEffect>
                                  </p:childTnLst>
                                </p:cTn>
                              </p:par>
                              <p:par>
                                <p:cTn id="81" presetID="10" presetClass="entr" presetSubtype="0" fill="hold" nodeType="withEffect">
                                  <p:stCondLst>
                                    <p:cond delay="0"/>
                                  </p:stCondLst>
                                  <p:childTnLst>
                                    <p:set>
                                      <p:cBhvr>
                                        <p:cTn id="82" dur="1" fill="hold">
                                          <p:stCondLst>
                                            <p:cond delay="0"/>
                                          </p:stCondLst>
                                        </p:cTn>
                                        <p:tgtEl>
                                          <p:spTgt spid="126"/>
                                        </p:tgtEl>
                                        <p:attrNameLst>
                                          <p:attrName>style.visibility</p:attrName>
                                        </p:attrNameLst>
                                      </p:cBhvr>
                                      <p:to>
                                        <p:strVal val="visible"/>
                                      </p:to>
                                    </p:set>
                                    <p:animEffect transition="in" filter="fade">
                                      <p:cBhvr>
                                        <p:cTn id="83" dur="500"/>
                                        <p:tgtEl>
                                          <p:spTgt spid="126"/>
                                        </p:tgtEl>
                                      </p:cBhvr>
                                    </p:animEffect>
                                  </p:childTnLst>
                                </p:cTn>
                              </p:par>
                              <p:par>
                                <p:cTn id="84" presetID="10" presetClass="entr" presetSubtype="0" fill="hold" nodeType="withEffect">
                                  <p:stCondLst>
                                    <p:cond delay="0"/>
                                  </p:stCondLst>
                                  <p:childTnLst>
                                    <p:set>
                                      <p:cBhvr>
                                        <p:cTn id="85" dur="1" fill="hold">
                                          <p:stCondLst>
                                            <p:cond delay="0"/>
                                          </p:stCondLst>
                                        </p:cTn>
                                        <p:tgtEl>
                                          <p:spTgt spid="165"/>
                                        </p:tgtEl>
                                        <p:attrNameLst>
                                          <p:attrName>style.visibility</p:attrName>
                                        </p:attrNameLst>
                                      </p:cBhvr>
                                      <p:to>
                                        <p:strVal val="visible"/>
                                      </p:to>
                                    </p:set>
                                    <p:animEffect transition="in" filter="fade">
                                      <p:cBhvr>
                                        <p:cTn id="86" dur="500"/>
                                        <p:tgtEl>
                                          <p:spTgt spid="165"/>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76"/>
                                        </p:tgtEl>
                                        <p:attrNameLst>
                                          <p:attrName>style.visibility</p:attrName>
                                        </p:attrNameLst>
                                      </p:cBhvr>
                                      <p:to>
                                        <p:strVal val="visible"/>
                                      </p:to>
                                    </p:set>
                                    <p:animEffect transition="in" filter="fade">
                                      <p:cBhvr>
                                        <p:cTn id="89" dur="500"/>
                                        <p:tgtEl>
                                          <p:spTgt spid="76"/>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78"/>
                                        </p:tgtEl>
                                        <p:attrNameLst>
                                          <p:attrName>style.visibility</p:attrName>
                                        </p:attrNameLst>
                                      </p:cBhvr>
                                      <p:to>
                                        <p:strVal val="visible"/>
                                      </p:to>
                                    </p:set>
                                    <p:animEffect transition="in" filter="fade">
                                      <p:cBhvr>
                                        <p:cTn id="92" dur="500"/>
                                        <p:tgtEl>
                                          <p:spTgt spid="78"/>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80"/>
                                        </p:tgtEl>
                                        <p:attrNameLst>
                                          <p:attrName>style.visibility</p:attrName>
                                        </p:attrNameLst>
                                      </p:cBhvr>
                                      <p:to>
                                        <p:strVal val="visible"/>
                                      </p:to>
                                    </p:set>
                                    <p:animEffect transition="in" filter="fade">
                                      <p:cBhvr>
                                        <p:cTn id="95" dur="500"/>
                                        <p:tgtEl>
                                          <p:spTgt spid="80"/>
                                        </p:tgtEl>
                                      </p:cBhvr>
                                    </p:animEffect>
                                  </p:childTnLst>
                                </p:cTn>
                              </p:par>
                              <p:par>
                                <p:cTn id="96" presetID="10" presetClass="entr" presetSubtype="0" fill="hold" grpId="0" nodeType="withEffect">
                                  <p:stCondLst>
                                    <p:cond delay="0"/>
                                  </p:stCondLst>
                                  <p:childTnLst>
                                    <p:set>
                                      <p:cBhvr>
                                        <p:cTn id="97" dur="1" fill="hold">
                                          <p:stCondLst>
                                            <p:cond delay="0"/>
                                          </p:stCondLst>
                                        </p:cTn>
                                        <p:tgtEl>
                                          <p:spTgt spid="81"/>
                                        </p:tgtEl>
                                        <p:attrNameLst>
                                          <p:attrName>style.visibility</p:attrName>
                                        </p:attrNameLst>
                                      </p:cBhvr>
                                      <p:to>
                                        <p:strVal val="visible"/>
                                      </p:to>
                                    </p:set>
                                    <p:animEffect transition="in" filter="fade">
                                      <p:cBhvr>
                                        <p:cTn id="98" dur="500"/>
                                        <p:tgtEl>
                                          <p:spTgt spid="81"/>
                                        </p:tgtEl>
                                      </p:cBhvr>
                                    </p:animEffect>
                                  </p:childTnLst>
                                </p:cTn>
                              </p:par>
                              <p:par>
                                <p:cTn id="99" presetID="10" presetClass="entr" presetSubtype="0" fill="hold" grpId="0" nodeType="withEffect">
                                  <p:stCondLst>
                                    <p:cond delay="0"/>
                                  </p:stCondLst>
                                  <p:childTnLst>
                                    <p:set>
                                      <p:cBhvr>
                                        <p:cTn id="100" dur="1" fill="hold">
                                          <p:stCondLst>
                                            <p:cond delay="0"/>
                                          </p:stCondLst>
                                        </p:cTn>
                                        <p:tgtEl>
                                          <p:spTgt spid="79"/>
                                        </p:tgtEl>
                                        <p:attrNameLst>
                                          <p:attrName>style.visibility</p:attrName>
                                        </p:attrNameLst>
                                      </p:cBhvr>
                                      <p:to>
                                        <p:strVal val="visible"/>
                                      </p:to>
                                    </p:set>
                                    <p:animEffect transition="in" filter="fade">
                                      <p:cBhvr>
                                        <p:cTn id="101" dur="500"/>
                                        <p:tgtEl>
                                          <p:spTgt spid="79"/>
                                        </p:tgtEl>
                                      </p:cBhvr>
                                    </p:animEffect>
                                  </p:childTnLst>
                                </p:cTn>
                              </p:par>
                              <p:par>
                                <p:cTn id="102" presetID="10" presetClass="entr" presetSubtype="0" fill="hold" grpId="0" nodeType="withEffect">
                                  <p:stCondLst>
                                    <p:cond delay="0"/>
                                  </p:stCondLst>
                                  <p:childTnLst>
                                    <p:set>
                                      <p:cBhvr>
                                        <p:cTn id="103" dur="1" fill="hold">
                                          <p:stCondLst>
                                            <p:cond delay="0"/>
                                          </p:stCondLst>
                                        </p:cTn>
                                        <p:tgtEl>
                                          <p:spTgt spid="77"/>
                                        </p:tgtEl>
                                        <p:attrNameLst>
                                          <p:attrName>style.visibility</p:attrName>
                                        </p:attrNameLst>
                                      </p:cBhvr>
                                      <p:to>
                                        <p:strVal val="visible"/>
                                      </p:to>
                                    </p:set>
                                    <p:animEffect transition="in" filter="fade">
                                      <p:cBhvr>
                                        <p:cTn id="104" dur="500"/>
                                        <p:tgtEl>
                                          <p:spTgt spid="77"/>
                                        </p:tgtEl>
                                      </p:cBhvr>
                                    </p:animEffect>
                                  </p:childTnLst>
                                </p:cTn>
                              </p:par>
                            </p:childTnLst>
                          </p:cTn>
                        </p:par>
                      </p:childTnLst>
                    </p:cTn>
                  </p:par>
                  <p:par>
                    <p:cTn id="105" fill="hold">
                      <p:stCondLst>
                        <p:cond delay="indefinite"/>
                      </p:stCondLst>
                      <p:childTnLst>
                        <p:par>
                          <p:cTn id="106" fill="hold">
                            <p:stCondLst>
                              <p:cond delay="0"/>
                            </p:stCondLst>
                            <p:childTnLst>
                              <p:par>
                                <p:cTn id="107" presetID="10" presetClass="entr" presetSubtype="0" fill="hold" nodeType="clickEffect">
                                  <p:stCondLst>
                                    <p:cond delay="0"/>
                                  </p:stCondLst>
                                  <p:childTnLst>
                                    <p:set>
                                      <p:cBhvr>
                                        <p:cTn id="108" dur="1" fill="hold">
                                          <p:stCondLst>
                                            <p:cond delay="0"/>
                                          </p:stCondLst>
                                        </p:cTn>
                                        <p:tgtEl>
                                          <p:spTgt spid="181"/>
                                        </p:tgtEl>
                                        <p:attrNameLst>
                                          <p:attrName>style.visibility</p:attrName>
                                        </p:attrNameLst>
                                      </p:cBhvr>
                                      <p:to>
                                        <p:strVal val="visible"/>
                                      </p:to>
                                    </p:set>
                                    <p:animEffect transition="in" filter="fade">
                                      <p:cBhvr>
                                        <p:cTn id="109" dur="500"/>
                                        <p:tgtEl>
                                          <p:spTgt spid="181"/>
                                        </p:tgtEl>
                                      </p:cBhvr>
                                    </p:animEffect>
                                  </p:childTnLst>
                                </p:cTn>
                              </p:par>
                              <p:par>
                                <p:cTn id="110" presetID="10" presetClass="entr" presetSubtype="0" fill="hold" nodeType="withEffect">
                                  <p:stCondLst>
                                    <p:cond delay="0"/>
                                  </p:stCondLst>
                                  <p:childTnLst>
                                    <p:set>
                                      <p:cBhvr>
                                        <p:cTn id="111" dur="1" fill="hold">
                                          <p:stCondLst>
                                            <p:cond delay="0"/>
                                          </p:stCondLst>
                                        </p:cTn>
                                        <p:tgtEl>
                                          <p:spTgt spid="182"/>
                                        </p:tgtEl>
                                        <p:attrNameLst>
                                          <p:attrName>style.visibility</p:attrName>
                                        </p:attrNameLst>
                                      </p:cBhvr>
                                      <p:to>
                                        <p:strVal val="visible"/>
                                      </p:to>
                                    </p:set>
                                    <p:animEffect transition="in" filter="fade">
                                      <p:cBhvr>
                                        <p:cTn id="112" dur="500"/>
                                        <p:tgtEl>
                                          <p:spTgt spid="182"/>
                                        </p:tgtEl>
                                      </p:cBhvr>
                                    </p:animEffect>
                                  </p:childTnLst>
                                </p:cTn>
                              </p:par>
                              <p:par>
                                <p:cTn id="113" presetID="10" presetClass="entr" presetSubtype="0" fill="hold" nodeType="withEffect">
                                  <p:stCondLst>
                                    <p:cond delay="0"/>
                                  </p:stCondLst>
                                  <p:childTnLst>
                                    <p:set>
                                      <p:cBhvr>
                                        <p:cTn id="114" dur="1" fill="hold">
                                          <p:stCondLst>
                                            <p:cond delay="0"/>
                                          </p:stCondLst>
                                        </p:cTn>
                                        <p:tgtEl>
                                          <p:spTgt spid="183"/>
                                        </p:tgtEl>
                                        <p:attrNameLst>
                                          <p:attrName>style.visibility</p:attrName>
                                        </p:attrNameLst>
                                      </p:cBhvr>
                                      <p:to>
                                        <p:strVal val="visible"/>
                                      </p:to>
                                    </p:set>
                                    <p:animEffect transition="in" filter="fade">
                                      <p:cBhvr>
                                        <p:cTn id="115" dur="500"/>
                                        <p:tgtEl>
                                          <p:spTgt spid="183"/>
                                        </p:tgtEl>
                                      </p:cBhvr>
                                    </p:animEffect>
                                  </p:childTnLst>
                                </p:cTn>
                              </p:par>
                              <p:par>
                                <p:cTn id="116" presetID="10" presetClass="entr" presetSubtype="0" fill="hold" nodeType="withEffect">
                                  <p:stCondLst>
                                    <p:cond delay="0"/>
                                  </p:stCondLst>
                                  <p:childTnLst>
                                    <p:set>
                                      <p:cBhvr>
                                        <p:cTn id="117" dur="1" fill="hold">
                                          <p:stCondLst>
                                            <p:cond delay="0"/>
                                          </p:stCondLst>
                                        </p:cTn>
                                        <p:tgtEl>
                                          <p:spTgt spid="184"/>
                                        </p:tgtEl>
                                        <p:attrNameLst>
                                          <p:attrName>style.visibility</p:attrName>
                                        </p:attrNameLst>
                                      </p:cBhvr>
                                      <p:to>
                                        <p:strVal val="visible"/>
                                      </p:to>
                                    </p:set>
                                    <p:animEffect transition="in" filter="fade">
                                      <p:cBhvr>
                                        <p:cTn id="118" dur="500"/>
                                        <p:tgtEl>
                                          <p:spTgt spid="184"/>
                                        </p:tgtEl>
                                      </p:cBhvr>
                                    </p:animEffect>
                                  </p:childTnLst>
                                </p:cTn>
                              </p:par>
                              <p:par>
                                <p:cTn id="119" presetID="10" presetClass="entr" presetSubtype="0" fill="hold" nodeType="withEffect">
                                  <p:stCondLst>
                                    <p:cond delay="0"/>
                                  </p:stCondLst>
                                  <p:childTnLst>
                                    <p:set>
                                      <p:cBhvr>
                                        <p:cTn id="120" dur="1" fill="hold">
                                          <p:stCondLst>
                                            <p:cond delay="0"/>
                                          </p:stCondLst>
                                        </p:cTn>
                                        <p:tgtEl>
                                          <p:spTgt spid="106"/>
                                        </p:tgtEl>
                                        <p:attrNameLst>
                                          <p:attrName>style.visibility</p:attrName>
                                        </p:attrNameLst>
                                      </p:cBhvr>
                                      <p:to>
                                        <p:strVal val="visible"/>
                                      </p:to>
                                    </p:set>
                                    <p:animEffect transition="in" filter="fade">
                                      <p:cBhvr>
                                        <p:cTn id="121" dur="500"/>
                                        <p:tgtEl>
                                          <p:spTgt spid="106"/>
                                        </p:tgtEl>
                                      </p:cBhvr>
                                    </p:animEffect>
                                  </p:childTnLst>
                                </p:cTn>
                              </p:par>
                              <p:par>
                                <p:cTn id="122" presetID="10" presetClass="entr" presetSubtype="0" fill="hold" nodeType="withEffect">
                                  <p:stCondLst>
                                    <p:cond delay="0"/>
                                  </p:stCondLst>
                                  <p:childTnLst>
                                    <p:set>
                                      <p:cBhvr>
                                        <p:cTn id="123" dur="1" fill="hold">
                                          <p:stCondLst>
                                            <p:cond delay="0"/>
                                          </p:stCondLst>
                                        </p:cTn>
                                        <p:tgtEl>
                                          <p:spTgt spid="208"/>
                                        </p:tgtEl>
                                        <p:attrNameLst>
                                          <p:attrName>style.visibility</p:attrName>
                                        </p:attrNameLst>
                                      </p:cBhvr>
                                      <p:to>
                                        <p:strVal val="visible"/>
                                      </p:to>
                                    </p:set>
                                    <p:animEffect transition="in" filter="fade">
                                      <p:cBhvr>
                                        <p:cTn id="124" dur="500"/>
                                        <p:tgtEl>
                                          <p:spTgt spid="208"/>
                                        </p:tgtEl>
                                      </p:cBhvr>
                                    </p:animEffect>
                                  </p:childTnLst>
                                </p:cTn>
                              </p:par>
                              <p:par>
                                <p:cTn id="125" presetID="10" presetClass="entr" presetSubtype="0" fill="hold" nodeType="withEffect">
                                  <p:stCondLst>
                                    <p:cond delay="0"/>
                                  </p:stCondLst>
                                  <p:childTnLst>
                                    <p:set>
                                      <p:cBhvr>
                                        <p:cTn id="126" dur="1" fill="hold">
                                          <p:stCondLst>
                                            <p:cond delay="0"/>
                                          </p:stCondLst>
                                        </p:cTn>
                                        <p:tgtEl>
                                          <p:spTgt spid="202"/>
                                        </p:tgtEl>
                                        <p:attrNameLst>
                                          <p:attrName>style.visibility</p:attrName>
                                        </p:attrNameLst>
                                      </p:cBhvr>
                                      <p:to>
                                        <p:strVal val="visible"/>
                                      </p:to>
                                    </p:set>
                                    <p:animEffect transition="in" filter="fade">
                                      <p:cBhvr>
                                        <p:cTn id="127" dur="500"/>
                                        <p:tgtEl>
                                          <p:spTgt spid="202"/>
                                        </p:tgtEl>
                                      </p:cBhvr>
                                    </p:animEffect>
                                  </p:childTnLst>
                                </p:cTn>
                              </p:par>
                              <p:par>
                                <p:cTn id="128" presetID="10" presetClass="entr" presetSubtype="0" fill="hold" nodeType="withEffect">
                                  <p:stCondLst>
                                    <p:cond delay="0"/>
                                  </p:stCondLst>
                                  <p:childTnLst>
                                    <p:set>
                                      <p:cBhvr>
                                        <p:cTn id="129" dur="1" fill="hold">
                                          <p:stCondLst>
                                            <p:cond delay="0"/>
                                          </p:stCondLst>
                                        </p:cTn>
                                        <p:tgtEl>
                                          <p:spTgt spid="203"/>
                                        </p:tgtEl>
                                        <p:attrNameLst>
                                          <p:attrName>style.visibility</p:attrName>
                                        </p:attrNameLst>
                                      </p:cBhvr>
                                      <p:to>
                                        <p:strVal val="visible"/>
                                      </p:to>
                                    </p:set>
                                    <p:animEffect transition="in" filter="fade">
                                      <p:cBhvr>
                                        <p:cTn id="130" dur="500"/>
                                        <p:tgtEl>
                                          <p:spTgt spid="203"/>
                                        </p:tgtEl>
                                      </p:cBhvr>
                                    </p:animEffect>
                                  </p:childTnLst>
                                </p:cTn>
                              </p:par>
                              <p:par>
                                <p:cTn id="131" presetID="10" presetClass="entr" presetSubtype="0" fill="hold" nodeType="withEffect">
                                  <p:stCondLst>
                                    <p:cond delay="0"/>
                                  </p:stCondLst>
                                  <p:childTnLst>
                                    <p:set>
                                      <p:cBhvr>
                                        <p:cTn id="132" dur="1" fill="hold">
                                          <p:stCondLst>
                                            <p:cond delay="0"/>
                                          </p:stCondLst>
                                        </p:cTn>
                                        <p:tgtEl>
                                          <p:spTgt spid="107"/>
                                        </p:tgtEl>
                                        <p:attrNameLst>
                                          <p:attrName>style.visibility</p:attrName>
                                        </p:attrNameLst>
                                      </p:cBhvr>
                                      <p:to>
                                        <p:strVal val="visible"/>
                                      </p:to>
                                    </p:set>
                                    <p:animEffect transition="in" filter="fade">
                                      <p:cBhvr>
                                        <p:cTn id="133" dur="500"/>
                                        <p:tgtEl>
                                          <p:spTgt spid="107"/>
                                        </p:tgtEl>
                                      </p:cBhvr>
                                    </p:animEffect>
                                  </p:childTnLst>
                                </p:cTn>
                              </p:par>
                              <p:par>
                                <p:cTn id="134" presetID="10" presetClass="entr" presetSubtype="0" fill="hold" nodeType="withEffect">
                                  <p:stCondLst>
                                    <p:cond delay="0"/>
                                  </p:stCondLst>
                                  <p:childTnLst>
                                    <p:set>
                                      <p:cBhvr>
                                        <p:cTn id="135" dur="1" fill="hold">
                                          <p:stCondLst>
                                            <p:cond delay="0"/>
                                          </p:stCondLst>
                                        </p:cTn>
                                        <p:tgtEl>
                                          <p:spTgt spid="141"/>
                                        </p:tgtEl>
                                        <p:attrNameLst>
                                          <p:attrName>style.visibility</p:attrName>
                                        </p:attrNameLst>
                                      </p:cBhvr>
                                      <p:to>
                                        <p:strVal val="visible"/>
                                      </p:to>
                                    </p:set>
                                    <p:animEffect transition="in" filter="fade">
                                      <p:cBhvr>
                                        <p:cTn id="136" dur="500"/>
                                        <p:tgtEl>
                                          <p:spTgt spid="141"/>
                                        </p:tgtEl>
                                      </p:cBhvr>
                                    </p:animEffect>
                                  </p:childTnLst>
                                </p:cTn>
                              </p:par>
                              <p:par>
                                <p:cTn id="137" presetID="10" presetClass="entr" presetSubtype="0" fill="hold" nodeType="withEffect">
                                  <p:stCondLst>
                                    <p:cond delay="0"/>
                                  </p:stCondLst>
                                  <p:childTnLst>
                                    <p:set>
                                      <p:cBhvr>
                                        <p:cTn id="138" dur="1" fill="hold">
                                          <p:stCondLst>
                                            <p:cond delay="0"/>
                                          </p:stCondLst>
                                        </p:cTn>
                                        <p:tgtEl>
                                          <p:spTgt spid="142"/>
                                        </p:tgtEl>
                                        <p:attrNameLst>
                                          <p:attrName>style.visibility</p:attrName>
                                        </p:attrNameLst>
                                      </p:cBhvr>
                                      <p:to>
                                        <p:strVal val="visible"/>
                                      </p:to>
                                    </p:set>
                                    <p:animEffect transition="in" filter="fade">
                                      <p:cBhvr>
                                        <p:cTn id="139" dur="500"/>
                                        <p:tgtEl>
                                          <p:spTgt spid="142"/>
                                        </p:tgtEl>
                                      </p:cBhvr>
                                    </p:animEffect>
                                  </p:childTnLst>
                                </p:cTn>
                              </p:par>
                              <p:par>
                                <p:cTn id="140" presetID="10" presetClass="entr" presetSubtype="0" fill="hold" nodeType="withEffect">
                                  <p:stCondLst>
                                    <p:cond delay="0"/>
                                  </p:stCondLst>
                                  <p:childTnLst>
                                    <p:set>
                                      <p:cBhvr>
                                        <p:cTn id="141" dur="1" fill="hold">
                                          <p:stCondLst>
                                            <p:cond delay="0"/>
                                          </p:stCondLst>
                                        </p:cTn>
                                        <p:tgtEl>
                                          <p:spTgt spid="143"/>
                                        </p:tgtEl>
                                        <p:attrNameLst>
                                          <p:attrName>style.visibility</p:attrName>
                                        </p:attrNameLst>
                                      </p:cBhvr>
                                      <p:to>
                                        <p:strVal val="visible"/>
                                      </p:to>
                                    </p:set>
                                    <p:animEffect transition="in" filter="fade">
                                      <p:cBhvr>
                                        <p:cTn id="142" dur="500"/>
                                        <p:tgtEl>
                                          <p:spTgt spid="143"/>
                                        </p:tgtEl>
                                      </p:cBhvr>
                                    </p:animEffect>
                                  </p:childTnLst>
                                </p:cTn>
                              </p:par>
                              <p:par>
                                <p:cTn id="143" presetID="10" presetClass="entr" presetSubtype="0" fill="hold" nodeType="withEffect">
                                  <p:stCondLst>
                                    <p:cond delay="0"/>
                                  </p:stCondLst>
                                  <p:childTnLst>
                                    <p:set>
                                      <p:cBhvr>
                                        <p:cTn id="144" dur="1" fill="hold">
                                          <p:stCondLst>
                                            <p:cond delay="0"/>
                                          </p:stCondLst>
                                        </p:cTn>
                                        <p:tgtEl>
                                          <p:spTgt spid="144"/>
                                        </p:tgtEl>
                                        <p:attrNameLst>
                                          <p:attrName>style.visibility</p:attrName>
                                        </p:attrNameLst>
                                      </p:cBhvr>
                                      <p:to>
                                        <p:strVal val="visible"/>
                                      </p:to>
                                    </p:set>
                                    <p:animEffect transition="in" filter="fade">
                                      <p:cBhvr>
                                        <p:cTn id="145" dur="500"/>
                                        <p:tgtEl>
                                          <p:spTgt spid="144"/>
                                        </p:tgtEl>
                                      </p:cBhvr>
                                    </p:animEffect>
                                  </p:childTnLst>
                                </p:cTn>
                              </p:par>
                              <p:par>
                                <p:cTn id="146" presetID="10" presetClass="entr" presetSubtype="0" fill="hold" nodeType="withEffect">
                                  <p:stCondLst>
                                    <p:cond delay="0"/>
                                  </p:stCondLst>
                                  <p:childTnLst>
                                    <p:set>
                                      <p:cBhvr>
                                        <p:cTn id="147" dur="1" fill="hold">
                                          <p:stCondLst>
                                            <p:cond delay="0"/>
                                          </p:stCondLst>
                                        </p:cTn>
                                        <p:tgtEl>
                                          <p:spTgt spid="139"/>
                                        </p:tgtEl>
                                        <p:attrNameLst>
                                          <p:attrName>style.visibility</p:attrName>
                                        </p:attrNameLst>
                                      </p:cBhvr>
                                      <p:to>
                                        <p:strVal val="visible"/>
                                      </p:to>
                                    </p:set>
                                    <p:animEffect transition="in" filter="fade">
                                      <p:cBhvr>
                                        <p:cTn id="148" dur="500"/>
                                        <p:tgtEl>
                                          <p:spTgt spid="139"/>
                                        </p:tgtEl>
                                      </p:cBhvr>
                                    </p:animEffect>
                                  </p:childTnLst>
                                </p:cTn>
                              </p:par>
                              <p:par>
                                <p:cTn id="149" presetID="10" presetClass="entr" presetSubtype="0" fill="hold" nodeType="withEffect">
                                  <p:stCondLst>
                                    <p:cond delay="0"/>
                                  </p:stCondLst>
                                  <p:childTnLst>
                                    <p:set>
                                      <p:cBhvr>
                                        <p:cTn id="150" dur="1" fill="hold">
                                          <p:stCondLst>
                                            <p:cond delay="0"/>
                                          </p:stCondLst>
                                        </p:cTn>
                                        <p:tgtEl>
                                          <p:spTgt spid="179"/>
                                        </p:tgtEl>
                                        <p:attrNameLst>
                                          <p:attrName>style.visibility</p:attrName>
                                        </p:attrNameLst>
                                      </p:cBhvr>
                                      <p:to>
                                        <p:strVal val="visible"/>
                                      </p:to>
                                    </p:set>
                                    <p:animEffect transition="in" filter="fade">
                                      <p:cBhvr>
                                        <p:cTn id="151" dur="500"/>
                                        <p:tgtEl>
                                          <p:spTgt spid="179"/>
                                        </p:tgtEl>
                                      </p:cBhvr>
                                    </p:animEffect>
                                  </p:childTnLst>
                                </p:cTn>
                              </p:par>
                              <p:par>
                                <p:cTn id="152" presetID="10" presetClass="entr" presetSubtype="0" fill="hold" nodeType="withEffect">
                                  <p:stCondLst>
                                    <p:cond delay="0"/>
                                  </p:stCondLst>
                                  <p:childTnLst>
                                    <p:set>
                                      <p:cBhvr>
                                        <p:cTn id="153" dur="1" fill="hold">
                                          <p:stCondLst>
                                            <p:cond delay="0"/>
                                          </p:stCondLst>
                                        </p:cTn>
                                        <p:tgtEl>
                                          <p:spTgt spid="162"/>
                                        </p:tgtEl>
                                        <p:attrNameLst>
                                          <p:attrName>style.visibility</p:attrName>
                                        </p:attrNameLst>
                                      </p:cBhvr>
                                      <p:to>
                                        <p:strVal val="visible"/>
                                      </p:to>
                                    </p:set>
                                    <p:animEffect transition="in" filter="fade">
                                      <p:cBhvr>
                                        <p:cTn id="154" dur="500"/>
                                        <p:tgtEl>
                                          <p:spTgt spid="162"/>
                                        </p:tgtEl>
                                      </p:cBhvr>
                                    </p:animEffect>
                                  </p:childTnLst>
                                </p:cTn>
                              </p:par>
                              <p:par>
                                <p:cTn id="155" presetID="10" presetClass="entr" presetSubtype="0" fill="hold" nodeType="withEffect">
                                  <p:stCondLst>
                                    <p:cond delay="0"/>
                                  </p:stCondLst>
                                  <p:childTnLst>
                                    <p:set>
                                      <p:cBhvr>
                                        <p:cTn id="156" dur="1" fill="hold">
                                          <p:stCondLst>
                                            <p:cond delay="0"/>
                                          </p:stCondLst>
                                        </p:cTn>
                                        <p:tgtEl>
                                          <p:spTgt spid="163"/>
                                        </p:tgtEl>
                                        <p:attrNameLst>
                                          <p:attrName>style.visibility</p:attrName>
                                        </p:attrNameLst>
                                      </p:cBhvr>
                                      <p:to>
                                        <p:strVal val="visible"/>
                                      </p:to>
                                    </p:set>
                                    <p:animEffect transition="in" filter="fade">
                                      <p:cBhvr>
                                        <p:cTn id="157" dur="500"/>
                                        <p:tgtEl>
                                          <p:spTgt spid="163"/>
                                        </p:tgtEl>
                                      </p:cBhvr>
                                    </p:animEffect>
                                  </p:childTnLst>
                                </p:cTn>
                              </p:par>
                              <p:par>
                                <p:cTn id="158" presetID="10" presetClass="entr" presetSubtype="0" fill="hold" grpId="0" nodeType="withEffect">
                                  <p:stCondLst>
                                    <p:cond delay="0"/>
                                  </p:stCondLst>
                                  <p:childTnLst>
                                    <p:set>
                                      <p:cBhvr>
                                        <p:cTn id="159" dur="1" fill="hold">
                                          <p:stCondLst>
                                            <p:cond delay="0"/>
                                          </p:stCondLst>
                                        </p:cTn>
                                        <p:tgtEl>
                                          <p:spTgt spid="178"/>
                                        </p:tgtEl>
                                        <p:attrNameLst>
                                          <p:attrName>style.visibility</p:attrName>
                                        </p:attrNameLst>
                                      </p:cBhvr>
                                      <p:to>
                                        <p:strVal val="visible"/>
                                      </p:to>
                                    </p:set>
                                    <p:animEffect transition="in" filter="fade">
                                      <p:cBhvr>
                                        <p:cTn id="160" dur="500"/>
                                        <p:tgtEl>
                                          <p:spTgt spid="178"/>
                                        </p:tgtEl>
                                      </p:cBhvr>
                                    </p:animEffect>
                                  </p:childTnLst>
                                </p:cTn>
                              </p:par>
                              <p:par>
                                <p:cTn id="161" presetID="10" presetClass="entr" presetSubtype="0" fill="hold" grpId="0" nodeType="withEffect">
                                  <p:stCondLst>
                                    <p:cond delay="0"/>
                                  </p:stCondLst>
                                  <p:childTnLst>
                                    <p:set>
                                      <p:cBhvr>
                                        <p:cTn id="162" dur="1" fill="hold">
                                          <p:stCondLst>
                                            <p:cond delay="0"/>
                                          </p:stCondLst>
                                        </p:cTn>
                                        <p:tgtEl>
                                          <p:spTgt spid="138"/>
                                        </p:tgtEl>
                                        <p:attrNameLst>
                                          <p:attrName>style.visibility</p:attrName>
                                        </p:attrNameLst>
                                      </p:cBhvr>
                                      <p:to>
                                        <p:strVal val="visible"/>
                                      </p:to>
                                    </p:set>
                                    <p:animEffect transition="in" filter="fade">
                                      <p:cBhvr>
                                        <p:cTn id="163" dur="500"/>
                                        <p:tgtEl>
                                          <p:spTgt spid="138"/>
                                        </p:tgtEl>
                                      </p:cBhvr>
                                    </p:animEffect>
                                  </p:childTnLst>
                                </p:cTn>
                              </p:par>
                              <p:par>
                                <p:cTn id="164" presetID="10" presetClass="entr" presetSubtype="0" fill="hold" nodeType="withEffect">
                                  <p:stCondLst>
                                    <p:cond delay="0"/>
                                  </p:stCondLst>
                                  <p:childTnLst>
                                    <p:set>
                                      <p:cBhvr>
                                        <p:cTn id="165" dur="1" fill="hold">
                                          <p:stCondLst>
                                            <p:cond delay="0"/>
                                          </p:stCondLst>
                                        </p:cTn>
                                        <p:tgtEl>
                                          <p:spTgt spid="199"/>
                                        </p:tgtEl>
                                        <p:attrNameLst>
                                          <p:attrName>style.visibility</p:attrName>
                                        </p:attrNameLst>
                                      </p:cBhvr>
                                      <p:to>
                                        <p:strVal val="visible"/>
                                      </p:to>
                                    </p:set>
                                    <p:animEffect transition="in" filter="fade">
                                      <p:cBhvr>
                                        <p:cTn id="166" dur="500"/>
                                        <p:tgtEl>
                                          <p:spTgt spid="199"/>
                                        </p:tgtEl>
                                      </p:cBhvr>
                                    </p:animEffect>
                                  </p:childTnLst>
                                </p:cTn>
                              </p:par>
                              <p:par>
                                <p:cTn id="167" presetID="10" presetClass="entr" presetSubtype="0" fill="hold" nodeType="withEffect">
                                  <p:stCondLst>
                                    <p:cond delay="0"/>
                                  </p:stCondLst>
                                  <p:childTnLst>
                                    <p:set>
                                      <p:cBhvr>
                                        <p:cTn id="168" dur="1" fill="hold">
                                          <p:stCondLst>
                                            <p:cond delay="0"/>
                                          </p:stCondLst>
                                        </p:cTn>
                                        <p:tgtEl>
                                          <p:spTgt spid="196"/>
                                        </p:tgtEl>
                                        <p:attrNameLst>
                                          <p:attrName>style.visibility</p:attrName>
                                        </p:attrNameLst>
                                      </p:cBhvr>
                                      <p:to>
                                        <p:strVal val="visible"/>
                                      </p:to>
                                    </p:set>
                                    <p:animEffect transition="in" filter="fade">
                                      <p:cBhvr>
                                        <p:cTn id="169" dur="500"/>
                                        <p:tgtEl>
                                          <p:spTgt spid="196"/>
                                        </p:tgtEl>
                                      </p:cBhvr>
                                    </p:animEffect>
                                  </p:childTnLst>
                                </p:cTn>
                              </p:par>
                              <p:par>
                                <p:cTn id="170" presetID="10" presetClass="entr" presetSubtype="0" fill="hold" nodeType="withEffect">
                                  <p:stCondLst>
                                    <p:cond delay="0"/>
                                  </p:stCondLst>
                                  <p:childTnLst>
                                    <p:set>
                                      <p:cBhvr>
                                        <p:cTn id="171" dur="1" fill="hold">
                                          <p:stCondLst>
                                            <p:cond delay="0"/>
                                          </p:stCondLst>
                                        </p:cTn>
                                        <p:tgtEl>
                                          <p:spTgt spid="169"/>
                                        </p:tgtEl>
                                        <p:attrNameLst>
                                          <p:attrName>style.visibility</p:attrName>
                                        </p:attrNameLst>
                                      </p:cBhvr>
                                      <p:to>
                                        <p:strVal val="visible"/>
                                      </p:to>
                                    </p:set>
                                    <p:animEffect transition="in" filter="fade">
                                      <p:cBhvr>
                                        <p:cTn id="172" dur="500"/>
                                        <p:tgtEl>
                                          <p:spTgt spid="169"/>
                                        </p:tgtEl>
                                      </p:cBhvr>
                                    </p:animEffect>
                                  </p:childTnLst>
                                </p:cTn>
                              </p:par>
                              <p:par>
                                <p:cTn id="173" presetID="10" presetClass="entr" presetSubtype="0" fill="hold" nodeType="withEffect">
                                  <p:stCondLst>
                                    <p:cond delay="0"/>
                                  </p:stCondLst>
                                  <p:childTnLst>
                                    <p:set>
                                      <p:cBhvr>
                                        <p:cTn id="174" dur="1" fill="hold">
                                          <p:stCondLst>
                                            <p:cond delay="0"/>
                                          </p:stCondLst>
                                        </p:cTn>
                                        <p:tgtEl>
                                          <p:spTgt spid="193"/>
                                        </p:tgtEl>
                                        <p:attrNameLst>
                                          <p:attrName>style.visibility</p:attrName>
                                        </p:attrNameLst>
                                      </p:cBhvr>
                                      <p:to>
                                        <p:strVal val="visible"/>
                                      </p:to>
                                    </p:set>
                                    <p:animEffect transition="in" filter="fade">
                                      <p:cBhvr>
                                        <p:cTn id="175" dur="500"/>
                                        <p:tgtEl>
                                          <p:spTgt spid="193"/>
                                        </p:tgtEl>
                                      </p:cBhvr>
                                    </p:animEffect>
                                  </p:childTnLst>
                                </p:cTn>
                              </p:par>
                              <p:par>
                                <p:cTn id="176" presetID="10" presetClass="entr" presetSubtype="0" fill="hold" nodeType="withEffect">
                                  <p:stCondLst>
                                    <p:cond delay="0"/>
                                  </p:stCondLst>
                                  <p:childTnLst>
                                    <p:set>
                                      <p:cBhvr>
                                        <p:cTn id="177" dur="1" fill="hold">
                                          <p:stCondLst>
                                            <p:cond delay="0"/>
                                          </p:stCondLst>
                                        </p:cTn>
                                        <p:tgtEl>
                                          <p:spTgt spid="185"/>
                                        </p:tgtEl>
                                        <p:attrNameLst>
                                          <p:attrName>style.visibility</p:attrName>
                                        </p:attrNameLst>
                                      </p:cBhvr>
                                      <p:to>
                                        <p:strVal val="visible"/>
                                      </p:to>
                                    </p:set>
                                    <p:animEffect transition="in" filter="fade">
                                      <p:cBhvr>
                                        <p:cTn id="178" dur="500"/>
                                        <p:tgtEl>
                                          <p:spTgt spid="185"/>
                                        </p:tgtEl>
                                      </p:cBhvr>
                                    </p:animEffect>
                                  </p:childTnLst>
                                </p:cTn>
                              </p:par>
                              <p:par>
                                <p:cTn id="179" presetID="10" presetClass="entr" presetSubtype="0" fill="hold" nodeType="withEffect">
                                  <p:stCondLst>
                                    <p:cond delay="0"/>
                                  </p:stCondLst>
                                  <p:childTnLst>
                                    <p:set>
                                      <p:cBhvr>
                                        <p:cTn id="180" dur="1" fill="hold">
                                          <p:stCondLst>
                                            <p:cond delay="0"/>
                                          </p:stCondLst>
                                        </p:cTn>
                                        <p:tgtEl>
                                          <p:spTgt spid="176"/>
                                        </p:tgtEl>
                                        <p:attrNameLst>
                                          <p:attrName>style.visibility</p:attrName>
                                        </p:attrNameLst>
                                      </p:cBhvr>
                                      <p:to>
                                        <p:strVal val="visible"/>
                                      </p:to>
                                    </p:set>
                                    <p:animEffect transition="in" filter="fade">
                                      <p:cBhvr>
                                        <p:cTn id="181" dur="500"/>
                                        <p:tgtEl>
                                          <p:spTgt spid="176"/>
                                        </p:tgtEl>
                                      </p:cBhvr>
                                    </p:animEffect>
                                  </p:childTnLst>
                                </p:cTn>
                              </p:par>
                              <p:par>
                                <p:cTn id="182" presetID="10" presetClass="entr" presetSubtype="0" fill="hold" nodeType="withEffect">
                                  <p:stCondLst>
                                    <p:cond delay="0"/>
                                  </p:stCondLst>
                                  <p:childTnLst>
                                    <p:set>
                                      <p:cBhvr>
                                        <p:cTn id="183" dur="1" fill="hold">
                                          <p:stCondLst>
                                            <p:cond delay="0"/>
                                          </p:stCondLst>
                                        </p:cTn>
                                        <p:tgtEl>
                                          <p:spTgt spid="173"/>
                                        </p:tgtEl>
                                        <p:attrNameLst>
                                          <p:attrName>style.visibility</p:attrName>
                                        </p:attrNameLst>
                                      </p:cBhvr>
                                      <p:to>
                                        <p:strVal val="visible"/>
                                      </p:to>
                                    </p:set>
                                    <p:animEffect transition="in" filter="fade">
                                      <p:cBhvr>
                                        <p:cTn id="184" dur="500"/>
                                        <p:tgtEl>
                                          <p:spTgt spid="173"/>
                                        </p:tgtEl>
                                      </p:cBhvr>
                                    </p:animEffect>
                                  </p:childTnLst>
                                </p:cTn>
                              </p:par>
                              <p:par>
                                <p:cTn id="185" presetID="10" presetClass="entr" presetSubtype="0" fill="hold" nodeType="withEffect">
                                  <p:stCondLst>
                                    <p:cond delay="0"/>
                                  </p:stCondLst>
                                  <p:childTnLst>
                                    <p:set>
                                      <p:cBhvr>
                                        <p:cTn id="186" dur="1" fill="hold">
                                          <p:stCondLst>
                                            <p:cond delay="0"/>
                                          </p:stCondLst>
                                        </p:cTn>
                                        <p:tgtEl>
                                          <p:spTgt spid="236"/>
                                        </p:tgtEl>
                                        <p:attrNameLst>
                                          <p:attrName>style.visibility</p:attrName>
                                        </p:attrNameLst>
                                      </p:cBhvr>
                                      <p:to>
                                        <p:strVal val="visible"/>
                                      </p:to>
                                    </p:set>
                                    <p:animEffect transition="in" filter="fade">
                                      <p:cBhvr>
                                        <p:cTn id="187" dur="500"/>
                                        <p:tgtEl>
                                          <p:spTgt spid="236"/>
                                        </p:tgtEl>
                                      </p:cBhvr>
                                    </p:animEffect>
                                  </p:childTnLst>
                                </p:cTn>
                              </p:par>
                              <p:par>
                                <p:cTn id="188" presetID="10" presetClass="entr" presetSubtype="0" fill="hold" nodeType="withEffect">
                                  <p:stCondLst>
                                    <p:cond delay="0"/>
                                  </p:stCondLst>
                                  <p:childTnLst>
                                    <p:set>
                                      <p:cBhvr>
                                        <p:cTn id="189" dur="1" fill="hold">
                                          <p:stCondLst>
                                            <p:cond delay="0"/>
                                          </p:stCondLst>
                                        </p:cTn>
                                        <p:tgtEl>
                                          <p:spTgt spid="245"/>
                                        </p:tgtEl>
                                        <p:attrNameLst>
                                          <p:attrName>style.visibility</p:attrName>
                                        </p:attrNameLst>
                                      </p:cBhvr>
                                      <p:to>
                                        <p:strVal val="visible"/>
                                      </p:to>
                                    </p:set>
                                    <p:animEffect transition="in" filter="fade">
                                      <p:cBhvr>
                                        <p:cTn id="190" dur="500"/>
                                        <p:tgtEl>
                                          <p:spTgt spid="245"/>
                                        </p:tgtEl>
                                      </p:cBhvr>
                                    </p:animEffect>
                                  </p:childTnLst>
                                </p:cTn>
                              </p:par>
                              <p:par>
                                <p:cTn id="191" presetID="10" presetClass="entr" presetSubtype="0" fill="hold" nodeType="withEffect">
                                  <p:stCondLst>
                                    <p:cond delay="0"/>
                                  </p:stCondLst>
                                  <p:childTnLst>
                                    <p:set>
                                      <p:cBhvr>
                                        <p:cTn id="192" dur="1" fill="hold">
                                          <p:stCondLst>
                                            <p:cond delay="0"/>
                                          </p:stCondLst>
                                        </p:cTn>
                                        <p:tgtEl>
                                          <p:spTgt spid="205"/>
                                        </p:tgtEl>
                                        <p:attrNameLst>
                                          <p:attrName>style.visibility</p:attrName>
                                        </p:attrNameLst>
                                      </p:cBhvr>
                                      <p:to>
                                        <p:strVal val="visible"/>
                                      </p:to>
                                    </p:set>
                                    <p:animEffect transition="in" filter="fade">
                                      <p:cBhvr>
                                        <p:cTn id="193" dur="500"/>
                                        <p:tgtEl>
                                          <p:spTgt spid="205"/>
                                        </p:tgtEl>
                                      </p:cBhvr>
                                    </p:animEffect>
                                  </p:childTnLst>
                                </p:cTn>
                              </p:par>
                            </p:childTnLst>
                          </p:cTn>
                        </p:par>
                      </p:childTnLst>
                    </p:cTn>
                  </p:par>
                  <p:par>
                    <p:cTn id="194" fill="hold">
                      <p:stCondLst>
                        <p:cond delay="indefinite"/>
                      </p:stCondLst>
                      <p:childTnLst>
                        <p:par>
                          <p:cTn id="195" fill="hold">
                            <p:stCondLst>
                              <p:cond delay="0"/>
                            </p:stCondLst>
                            <p:childTnLst>
                              <p:par>
                                <p:cTn id="196" presetID="10" presetClass="entr" presetSubtype="0" fill="hold" grpId="0" nodeType="clickEffect">
                                  <p:stCondLst>
                                    <p:cond delay="0"/>
                                  </p:stCondLst>
                                  <p:childTnLst>
                                    <p:set>
                                      <p:cBhvr>
                                        <p:cTn id="197" dur="1" fill="hold">
                                          <p:stCondLst>
                                            <p:cond delay="0"/>
                                          </p:stCondLst>
                                        </p:cTn>
                                        <p:tgtEl>
                                          <p:spTgt spid="188"/>
                                        </p:tgtEl>
                                        <p:attrNameLst>
                                          <p:attrName>style.visibility</p:attrName>
                                        </p:attrNameLst>
                                      </p:cBhvr>
                                      <p:to>
                                        <p:strVal val="visible"/>
                                      </p:to>
                                    </p:set>
                                    <p:animEffect transition="in" filter="fade">
                                      <p:cBhvr>
                                        <p:cTn id="198" dur="500"/>
                                        <p:tgtEl>
                                          <p:spTgt spid="188"/>
                                        </p:tgtEl>
                                      </p:cBhvr>
                                    </p:animEffect>
                                  </p:childTnLst>
                                </p:cTn>
                              </p:par>
                              <p:par>
                                <p:cTn id="199" presetID="10" presetClass="entr" presetSubtype="0" fill="hold" grpId="0" nodeType="withEffect">
                                  <p:stCondLst>
                                    <p:cond delay="0"/>
                                  </p:stCondLst>
                                  <p:childTnLst>
                                    <p:set>
                                      <p:cBhvr>
                                        <p:cTn id="200" dur="1" fill="hold">
                                          <p:stCondLst>
                                            <p:cond delay="0"/>
                                          </p:stCondLst>
                                        </p:cTn>
                                        <p:tgtEl>
                                          <p:spTgt spid="145"/>
                                        </p:tgtEl>
                                        <p:attrNameLst>
                                          <p:attrName>style.visibility</p:attrName>
                                        </p:attrNameLst>
                                      </p:cBhvr>
                                      <p:to>
                                        <p:strVal val="visible"/>
                                      </p:to>
                                    </p:set>
                                    <p:animEffect transition="in" filter="fade">
                                      <p:cBhvr>
                                        <p:cTn id="201" dur="500"/>
                                        <p:tgtEl>
                                          <p:spTgt spid="145"/>
                                        </p:tgtEl>
                                      </p:cBhvr>
                                    </p:animEffect>
                                  </p:childTnLst>
                                </p:cTn>
                              </p:par>
                              <p:par>
                                <p:cTn id="202" presetID="10" presetClass="entr" presetSubtype="0" fill="hold" grpId="0" nodeType="withEffect">
                                  <p:stCondLst>
                                    <p:cond delay="0"/>
                                  </p:stCondLst>
                                  <p:childTnLst>
                                    <p:set>
                                      <p:cBhvr>
                                        <p:cTn id="203" dur="1" fill="hold">
                                          <p:stCondLst>
                                            <p:cond delay="0"/>
                                          </p:stCondLst>
                                        </p:cTn>
                                        <p:tgtEl>
                                          <p:spTgt spid="191"/>
                                        </p:tgtEl>
                                        <p:attrNameLst>
                                          <p:attrName>style.visibility</p:attrName>
                                        </p:attrNameLst>
                                      </p:cBhvr>
                                      <p:to>
                                        <p:strVal val="visible"/>
                                      </p:to>
                                    </p:set>
                                    <p:animEffect transition="in" filter="fade">
                                      <p:cBhvr>
                                        <p:cTn id="204" dur="500"/>
                                        <p:tgtEl>
                                          <p:spTgt spid="191"/>
                                        </p:tgtEl>
                                      </p:cBhvr>
                                    </p:animEffect>
                                  </p:childTnLst>
                                </p:cTn>
                              </p:par>
                            </p:childTnLst>
                          </p:cTn>
                        </p:par>
                      </p:childTnLst>
                    </p:cTn>
                  </p:par>
                  <p:par>
                    <p:cTn id="205" fill="hold">
                      <p:stCondLst>
                        <p:cond delay="indefinite"/>
                      </p:stCondLst>
                      <p:childTnLst>
                        <p:par>
                          <p:cTn id="206" fill="hold">
                            <p:stCondLst>
                              <p:cond delay="0"/>
                            </p:stCondLst>
                            <p:childTnLst>
                              <p:par>
                                <p:cTn id="207" presetID="10" presetClass="entr" presetSubtype="0" fill="hold" grpId="0" nodeType="clickEffect">
                                  <p:stCondLst>
                                    <p:cond delay="0"/>
                                  </p:stCondLst>
                                  <p:childTnLst>
                                    <p:set>
                                      <p:cBhvr>
                                        <p:cTn id="208" dur="1" fill="hold">
                                          <p:stCondLst>
                                            <p:cond delay="0"/>
                                          </p:stCondLst>
                                        </p:cTn>
                                        <p:tgtEl>
                                          <p:spTgt spid="148"/>
                                        </p:tgtEl>
                                        <p:attrNameLst>
                                          <p:attrName>style.visibility</p:attrName>
                                        </p:attrNameLst>
                                      </p:cBhvr>
                                      <p:to>
                                        <p:strVal val="visible"/>
                                      </p:to>
                                    </p:set>
                                    <p:animEffect transition="in" filter="fade">
                                      <p:cBhvr>
                                        <p:cTn id="209" dur="500"/>
                                        <p:tgtEl>
                                          <p:spTgt spid="148"/>
                                        </p:tgtEl>
                                      </p:cBhvr>
                                    </p:animEffect>
                                  </p:childTnLst>
                                </p:cTn>
                              </p:par>
                            </p:childTnLst>
                          </p:cTn>
                        </p:par>
                      </p:childTnLst>
                    </p:cTn>
                  </p:par>
                  <p:par>
                    <p:cTn id="210" fill="hold">
                      <p:stCondLst>
                        <p:cond delay="indefinite"/>
                      </p:stCondLst>
                      <p:childTnLst>
                        <p:par>
                          <p:cTn id="211" fill="hold">
                            <p:stCondLst>
                              <p:cond delay="0"/>
                            </p:stCondLst>
                            <p:childTnLst>
                              <p:par>
                                <p:cTn id="212" presetID="10" presetClass="exit" presetSubtype="0" fill="hold" nodeType="clickEffect">
                                  <p:stCondLst>
                                    <p:cond delay="0"/>
                                  </p:stCondLst>
                                  <p:childTnLst>
                                    <p:animEffect transition="out" filter="fade">
                                      <p:cBhvr>
                                        <p:cTn id="213" dur="500"/>
                                        <p:tgtEl>
                                          <p:spTgt spid="25"/>
                                        </p:tgtEl>
                                      </p:cBhvr>
                                    </p:animEffect>
                                    <p:set>
                                      <p:cBhvr>
                                        <p:cTn id="214" dur="1" fill="hold">
                                          <p:stCondLst>
                                            <p:cond delay="499"/>
                                          </p:stCondLst>
                                        </p:cTn>
                                        <p:tgtEl>
                                          <p:spTgt spid="25"/>
                                        </p:tgtEl>
                                        <p:attrNameLst>
                                          <p:attrName>style.visibility</p:attrName>
                                        </p:attrNameLst>
                                      </p:cBhvr>
                                      <p:to>
                                        <p:strVal val="hidden"/>
                                      </p:to>
                                    </p:set>
                                  </p:childTnLst>
                                </p:cTn>
                              </p:par>
                              <p:par>
                                <p:cTn id="215" presetID="10" presetClass="exit" presetSubtype="0" fill="hold" nodeType="withEffect">
                                  <p:stCondLst>
                                    <p:cond delay="0"/>
                                  </p:stCondLst>
                                  <p:childTnLst>
                                    <p:animEffect transition="out" filter="fade">
                                      <p:cBhvr>
                                        <p:cTn id="216" dur="500"/>
                                        <p:tgtEl>
                                          <p:spTgt spid="27"/>
                                        </p:tgtEl>
                                      </p:cBhvr>
                                    </p:animEffect>
                                    <p:set>
                                      <p:cBhvr>
                                        <p:cTn id="217" dur="1" fill="hold">
                                          <p:stCondLst>
                                            <p:cond delay="499"/>
                                          </p:stCondLst>
                                        </p:cTn>
                                        <p:tgtEl>
                                          <p:spTgt spid="2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39" grpId="1" animBg="1"/>
      <p:bldP spid="76" grpId="0"/>
      <p:bldP spid="77" grpId="0"/>
      <p:bldP spid="78" grpId="0"/>
      <p:bldP spid="79" grpId="0"/>
      <p:bldP spid="80" grpId="0"/>
      <p:bldP spid="81" grpId="0"/>
      <p:bldP spid="138" grpId="0"/>
      <p:bldP spid="145" grpId="0"/>
      <p:bldP spid="178" grpId="0"/>
      <p:bldP spid="188" grpId="0"/>
      <p:bldP spid="191" grpId="0"/>
      <p:bldP spid="14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A1F3E6F7-0AE8-4036-925B-04BC47432D50}"/>
              </a:ext>
            </a:extLst>
          </p:cNvPr>
          <p:cNvSpPr/>
          <p:nvPr/>
        </p:nvSpPr>
        <p:spPr>
          <a:xfrm>
            <a:off x="497150" y="736904"/>
            <a:ext cx="8140823" cy="615553"/>
          </a:xfrm>
          <a:prstGeom prst="rect">
            <a:avLst/>
          </a:prstGeom>
        </p:spPr>
        <p:txBody>
          <a:bodyPr wrap="square" lIns="0" tIns="0" rIns="0" bIns="0">
            <a:spAutoFit/>
          </a:bodyPr>
          <a:lstStyle/>
          <a:p>
            <a:pPr algn="ctr" eaLnBrk="1" fontAlgn="auto" hangingPunct="1">
              <a:spcBef>
                <a:spcPts val="0"/>
              </a:spcBef>
              <a:spcAft>
                <a:spcPts val="0"/>
              </a:spcAft>
              <a:defRPr/>
            </a:pPr>
            <a:r>
              <a:rPr lang="en-GB" altLang="en-US" sz="4000" b="1" dirty="0">
                <a:latin typeface="+mn-lt"/>
              </a:rPr>
              <a:t>First Class Post</a:t>
            </a:r>
          </a:p>
        </p:txBody>
      </p:sp>
      <p:grpSp>
        <p:nvGrpSpPr>
          <p:cNvPr id="47" name="ICONS">
            <a:extLst>
              <a:ext uri="{FF2B5EF4-FFF2-40B4-BE49-F238E27FC236}">
                <a16:creationId xmlns:a16="http://schemas.microsoft.com/office/drawing/2014/main" id="{B4C0763F-80DB-4579-B8C6-15E03BA13806}"/>
              </a:ext>
            </a:extLst>
          </p:cNvPr>
          <p:cNvGrpSpPr>
            <a:grpSpLocks/>
          </p:cNvGrpSpPr>
          <p:nvPr/>
        </p:nvGrpSpPr>
        <p:grpSpPr bwMode="auto">
          <a:xfrm>
            <a:off x="7480300" y="620713"/>
            <a:ext cx="1238250" cy="865187"/>
            <a:chOff x="7480751" y="621486"/>
            <a:chExt cx="1238498" cy="864000"/>
          </a:xfrm>
        </p:grpSpPr>
        <p:pic>
          <p:nvPicPr>
            <p:cNvPr id="48" name="Assessment" hidden="1">
              <a:extLst>
                <a:ext uri="{FF2B5EF4-FFF2-40B4-BE49-F238E27FC236}">
                  <a16:creationId xmlns:a16="http://schemas.microsoft.com/office/drawing/2014/main" id="{D9E856E1-5171-40EE-83A3-36DBF47142A6}"/>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 name="Mental and Oral Starter" hidden="1">
              <a:extLst>
                <a:ext uri="{FF2B5EF4-FFF2-40B4-BE49-F238E27FC236}">
                  <a16:creationId xmlns:a16="http://schemas.microsoft.com/office/drawing/2014/main" id="{BAE5A071-51E2-4BD9-8A8C-ACA3798B675F}"/>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 name="Group Work" hidden="1">
              <a:extLst>
                <a:ext uri="{FF2B5EF4-FFF2-40B4-BE49-F238E27FC236}">
                  <a16:creationId xmlns:a16="http://schemas.microsoft.com/office/drawing/2014/main" id="{483A28B1-0183-4E30-AFD8-D7E245BCD5B4}"/>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Talking Partners" hidden="1">
              <a:extLst>
                <a:ext uri="{FF2B5EF4-FFF2-40B4-BE49-F238E27FC236}">
                  <a16:creationId xmlns:a16="http://schemas.microsoft.com/office/drawing/2014/main" id="{04FE3061-3549-4044-B6FE-465DBF049F89}"/>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Pairs">
              <a:extLst>
                <a:ext uri="{FF2B5EF4-FFF2-40B4-BE49-F238E27FC236}">
                  <a16:creationId xmlns:a16="http://schemas.microsoft.com/office/drawing/2014/main" id="{DBF75200-7EBE-4700-A461-BC24603DEC2C}"/>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 name="Individual Work" hidden="1">
              <a:extLst>
                <a:ext uri="{FF2B5EF4-FFF2-40B4-BE49-F238E27FC236}">
                  <a16:creationId xmlns:a16="http://schemas.microsoft.com/office/drawing/2014/main" id="{E0172E61-3F91-4C6E-9817-533D987CB4D4}"/>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 name="Whole Class" hidden="1">
              <a:extLst>
                <a:ext uri="{FF2B5EF4-FFF2-40B4-BE49-F238E27FC236}">
                  <a16:creationId xmlns:a16="http://schemas.microsoft.com/office/drawing/2014/main" id="{86D592F6-8C25-4EB1-A492-F6E06BC76CBC}"/>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7480751" y="621486"/>
              <a:ext cx="1238498"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41" name="Picture 7" descr="A picture containing outdoor, water, small, large&#10;&#10;Description automatically generated">
            <a:extLst>
              <a:ext uri="{FF2B5EF4-FFF2-40B4-BE49-F238E27FC236}">
                <a16:creationId xmlns:a16="http://schemas.microsoft.com/office/drawing/2014/main" id="{44054CD1-15BF-4C24-8DA1-1CF2AD7B5E7E}"/>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b="15639"/>
          <a:stretch>
            <a:fillRect/>
          </a:stretch>
        </p:blipFill>
        <p:spPr bwMode="auto">
          <a:xfrm>
            <a:off x="755650" y="1539875"/>
            <a:ext cx="7632700" cy="455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 name="TextBox 38">
            <a:extLst>
              <a:ext uri="{FF2B5EF4-FFF2-40B4-BE49-F238E27FC236}">
                <a16:creationId xmlns:a16="http://schemas.microsoft.com/office/drawing/2014/main" id="{1022109C-A21A-48EE-9CC2-7BE18A06D3B8}"/>
              </a:ext>
            </a:extLst>
          </p:cNvPr>
          <p:cNvSpPr txBox="1"/>
          <p:nvPr/>
        </p:nvSpPr>
        <p:spPr>
          <a:xfrm>
            <a:off x="861134" y="1633847"/>
            <a:ext cx="7412854" cy="772107"/>
          </a:xfrm>
          <a:prstGeom prst="rect">
            <a:avLst/>
          </a:prstGeom>
          <a:solidFill>
            <a:schemeClr val="bg1"/>
          </a:solidFill>
          <a:ln w="28575">
            <a:solidFill>
              <a:srgbClr val="EE3531"/>
            </a:solidFill>
          </a:ln>
        </p:spPr>
        <p:txBody>
          <a:bodyPr wrap="square" lIns="108000" tIns="108000" rIns="108000" bIns="108000" rtlCol="0">
            <a:spAutoFit/>
          </a:bodyPr>
          <a:lstStyle/>
          <a:p>
            <a:pPr algn="just"/>
            <a:r>
              <a:rPr lang="en-GB" dirty="0"/>
              <a:t>Use the written method of column subtraction to match each postal worker to the number of first class letters they deliver. </a:t>
            </a:r>
          </a:p>
        </p:txBody>
      </p:sp>
      <p:graphicFrame>
        <p:nvGraphicFramePr>
          <p:cNvPr id="40" name="Google Shape;505;ga37ea589f5_0_46">
            <a:extLst>
              <a:ext uri="{FF2B5EF4-FFF2-40B4-BE49-F238E27FC236}">
                <a16:creationId xmlns:a16="http://schemas.microsoft.com/office/drawing/2014/main" id="{774FDB9F-6F10-4B5B-8F35-6FCC95FF0561}"/>
              </a:ext>
            </a:extLst>
          </p:cNvPr>
          <p:cNvGraphicFramePr/>
          <p:nvPr/>
        </p:nvGraphicFramePr>
        <p:xfrm>
          <a:off x="1029812" y="4063896"/>
          <a:ext cx="4998132" cy="1955166"/>
        </p:xfrm>
        <a:graphic>
          <a:graphicData uri="http://schemas.openxmlformats.org/drawingml/2006/table">
            <a:tbl>
              <a:tblPr>
                <a:noFill/>
              </a:tblPr>
              <a:tblGrid>
                <a:gridCol w="1666044">
                  <a:extLst>
                    <a:ext uri="{9D8B030D-6E8A-4147-A177-3AD203B41FA5}">
                      <a16:colId xmlns:a16="http://schemas.microsoft.com/office/drawing/2014/main" val="20000"/>
                    </a:ext>
                  </a:extLst>
                </a:gridCol>
                <a:gridCol w="1666044">
                  <a:extLst>
                    <a:ext uri="{9D8B030D-6E8A-4147-A177-3AD203B41FA5}">
                      <a16:colId xmlns:a16="http://schemas.microsoft.com/office/drawing/2014/main" val="20001"/>
                    </a:ext>
                  </a:extLst>
                </a:gridCol>
                <a:gridCol w="1666044">
                  <a:extLst>
                    <a:ext uri="{9D8B030D-6E8A-4147-A177-3AD203B41FA5}">
                      <a16:colId xmlns:a16="http://schemas.microsoft.com/office/drawing/2014/main" val="20002"/>
                    </a:ext>
                  </a:extLst>
                </a:gridCol>
              </a:tblGrid>
              <a:tr h="552408">
                <a:tc>
                  <a:txBody>
                    <a:bodyPr/>
                    <a:lstStyle/>
                    <a:p>
                      <a:pPr marL="0" lvl="0" indent="0" algn="ctr" rtl="0">
                        <a:spcBef>
                          <a:spcPts val="0"/>
                        </a:spcBef>
                        <a:spcAft>
                          <a:spcPts val="0"/>
                        </a:spcAft>
                        <a:buNone/>
                      </a:pPr>
                      <a:r>
                        <a:rPr lang="en-US" sz="1800" b="1" dirty="0"/>
                        <a:t>100s</a:t>
                      </a:r>
                      <a:endParaRPr sz="1800" b="1" dirty="0"/>
                    </a:p>
                  </a:txBody>
                  <a:tcPr marT="91475" marB="914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chemeClr val="accent3"/>
                    </a:solidFill>
                  </a:tcPr>
                </a:tc>
                <a:tc>
                  <a:txBody>
                    <a:bodyPr/>
                    <a:lstStyle/>
                    <a:p>
                      <a:pPr marL="0" lvl="0" indent="0" algn="ctr" rtl="0">
                        <a:spcBef>
                          <a:spcPts val="0"/>
                        </a:spcBef>
                        <a:spcAft>
                          <a:spcPts val="0"/>
                        </a:spcAft>
                        <a:buNone/>
                      </a:pPr>
                      <a:r>
                        <a:rPr lang="en-US" sz="1800" b="1" dirty="0"/>
                        <a:t>10s</a:t>
                      </a:r>
                      <a:endParaRPr sz="1800" b="1" dirty="0"/>
                    </a:p>
                  </a:txBody>
                  <a:tcPr marT="91475" marB="914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9B000"/>
                    </a:solidFill>
                  </a:tcPr>
                </a:tc>
                <a:tc>
                  <a:txBody>
                    <a:bodyPr/>
                    <a:lstStyle/>
                    <a:p>
                      <a:pPr marL="0" lvl="0" indent="0" algn="ctr" rtl="0">
                        <a:spcBef>
                          <a:spcPts val="0"/>
                        </a:spcBef>
                        <a:spcAft>
                          <a:spcPts val="0"/>
                        </a:spcAft>
                        <a:buNone/>
                      </a:pPr>
                      <a:r>
                        <a:rPr lang="en-US" sz="1800" b="1" dirty="0"/>
                        <a:t>1s</a:t>
                      </a:r>
                      <a:endParaRPr sz="1800" b="1" dirty="0"/>
                    </a:p>
                  </a:txBody>
                  <a:tcPr marT="91475" marB="9147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1F67"/>
                    </a:solidFill>
                  </a:tcPr>
                </a:tc>
                <a:extLst>
                  <a:ext uri="{0D108BD9-81ED-4DB2-BD59-A6C34878D82A}">
                    <a16:rowId xmlns:a16="http://schemas.microsoft.com/office/drawing/2014/main" val="10000"/>
                  </a:ext>
                </a:extLst>
              </a:tr>
              <a:tr h="1402758">
                <a:tc>
                  <a:txBody>
                    <a:bodyPr/>
                    <a:lstStyle/>
                    <a:p>
                      <a:pPr marL="0" lvl="0" indent="0" algn="l" rtl="0">
                        <a:spcBef>
                          <a:spcPts val="0"/>
                        </a:spcBef>
                        <a:spcAft>
                          <a:spcPts val="0"/>
                        </a:spcAft>
                        <a:buNone/>
                      </a:pPr>
                      <a:endParaRPr sz="1800"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1"/>
                  </a:ext>
                </a:extLst>
              </a:tr>
            </a:tbl>
          </a:graphicData>
        </a:graphic>
      </p:graphicFrame>
      <p:graphicFrame>
        <p:nvGraphicFramePr>
          <p:cNvPr id="42" name="Table 15">
            <a:extLst>
              <a:ext uri="{FF2B5EF4-FFF2-40B4-BE49-F238E27FC236}">
                <a16:creationId xmlns:a16="http://schemas.microsoft.com/office/drawing/2014/main" id="{9979BF78-64EA-4FEF-AC8B-881BD7709108}"/>
              </a:ext>
            </a:extLst>
          </p:cNvPr>
          <p:cNvGraphicFramePr>
            <a:graphicFrameLocks noGrp="1"/>
          </p:cNvGraphicFramePr>
          <p:nvPr/>
        </p:nvGraphicFramePr>
        <p:xfrm>
          <a:off x="6189373" y="4045722"/>
          <a:ext cx="1924052" cy="1971241"/>
        </p:xfrm>
        <a:graphic>
          <a:graphicData uri="http://schemas.openxmlformats.org/drawingml/2006/table">
            <a:tbl>
              <a:tblPr>
                <a:tableStyleId>{5C22544A-7EE6-4342-B048-85BDC9FD1C3A}</a:tableStyleId>
              </a:tblPr>
              <a:tblGrid>
                <a:gridCol w="481013">
                  <a:extLst>
                    <a:ext uri="{9D8B030D-6E8A-4147-A177-3AD203B41FA5}">
                      <a16:colId xmlns:a16="http://schemas.microsoft.com/office/drawing/2014/main" val="20000"/>
                    </a:ext>
                  </a:extLst>
                </a:gridCol>
                <a:gridCol w="481013">
                  <a:extLst>
                    <a:ext uri="{9D8B030D-6E8A-4147-A177-3AD203B41FA5}">
                      <a16:colId xmlns:a16="http://schemas.microsoft.com/office/drawing/2014/main" val="20001"/>
                    </a:ext>
                  </a:extLst>
                </a:gridCol>
                <a:gridCol w="481013">
                  <a:extLst>
                    <a:ext uri="{9D8B030D-6E8A-4147-A177-3AD203B41FA5}">
                      <a16:colId xmlns:a16="http://schemas.microsoft.com/office/drawing/2014/main" val="20002"/>
                    </a:ext>
                  </a:extLst>
                </a:gridCol>
                <a:gridCol w="481013">
                  <a:extLst>
                    <a:ext uri="{9D8B030D-6E8A-4147-A177-3AD203B41FA5}">
                      <a16:colId xmlns:a16="http://schemas.microsoft.com/office/drawing/2014/main" val="20003"/>
                    </a:ext>
                  </a:extLst>
                </a:gridCol>
              </a:tblGrid>
              <a:tr h="393382">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a:solidFill>
                            <a:schemeClr val="tx1"/>
                          </a:solidFill>
                        </a:rPr>
                        <a:t>H</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dirty="0">
                          <a:solidFill>
                            <a:schemeClr val="tx1"/>
                          </a:solidFill>
                        </a:rPr>
                        <a:t>T</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a:solidFill>
                            <a:schemeClr val="tx1"/>
                          </a:solidFill>
                        </a:rPr>
                        <a:t>O</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93382">
                <a:tc>
                  <a:txBody>
                    <a:bodyPr/>
                    <a:lstStyle/>
                    <a:p>
                      <a:pPr algn="ctr"/>
                      <a:endParaRPr lang="en-GB" sz="190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93382">
                <a:tc>
                  <a:txBody>
                    <a:bodyPr/>
                    <a:lstStyle/>
                    <a:p>
                      <a:pPr algn="ctr"/>
                      <a:r>
                        <a:rPr lang="en-GB" sz="1900" dirty="0"/>
                        <a:t>−</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93382">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97713">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grpSp>
        <p:nvGrpSpPr>
          <p:cNvPr id="44" name="Group 43">
            <a:extLst>
              <a:ext uri="{FF2B5EF4-FFF2-40B4-BE49-F238E27FC236}">
                <a16:creationId xmlns:a16="http://schemas.microsoft.com/office/drawing/2014/main" id="{13347CE7-85C0-4F00-84EB-DEC4BC63DD0B}"/>
              </a:ext>
            </a:extLst>
          </p:cNvPr>
          <p:cNvGrpSpPr/>
          <p:nvPr/>
        </p:nvGrpSpPr>
        <p:grpSpPr>
          <a:xfrm>
            <a:off x="2718742" y="4689917"/>
            <a:ext cx="349055" cy="290319"/>
            <a:chOff x="2314065" y="3052881"/>
            <a:chExt cx="369998" cy="307738"/>
          </a:xfrm>
          <a:effectLst>
            <a:outerShdw blurRad="12700" dir="4140000" algn="ctr" rotWithShape="0">
              <a:srgbClr val="000000">
                <a:alpha val="21000"/>
              </a:srgbClr>
            </a:outerShdw>
          </a:effectLst>
        </p:grpSpPr>
        <p:sp>
          <p:nvSpPr>
            <p:cNvPr id="45" name="Oval 44">
              <a:extLst>
                <a:ext uri="{FF2B5EF4-FFF2-40B4-BE49-F238E27FC236}">
                  <a16:creationId xmlns:a16="http://schemas.microsoft.com/office/drawing/2014/main" id="{8DB33BDC-F3FB-44D2-967E-1BB4B471F819}"/>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6" name="TextBox 45">
              <a:extLst>
                <a:ext uri="{FF2B5EF4-FFF2-40B4-BE49-F238E27FC236}">
                  <a16:creationId xmlns:a16="http://schemas.microsoft.com/office/drawing/2014/main" id="{652190C8-DF5B-44B2-99EC-87383B209DE7}"/>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53" name="Group 52">
            <a:extLst>
              <a:ext uri="{FF2B5EF4-FFF2-40B4-BE49-F238E27FC236}">
                <a16:creationId xmlns:a16="http://schemas.microsoft.com/office/drawing/2014/main" id="{992793E0-0F28-4DF1-8B8A-63A1E6E0CDB4}"/>
              </a:ext>
            </a:extLst>
          </p:cNvPr>
          <p:cNvGrpSpPr/>
          <p:nvPr/>
        </p:nvGrpSpPr>
        <p:grpSpPr>
          <a:xfrm>
            <a:off x="1015572" y="4689856"/>
            <a:ext cx="418950" cy="288945"/>
            <a:chOff x="2279393" y="3052881"/>
            <a:chExt cx="446198" cy="307738"/>
          </a:xfrm>
          <a:effectLst>
            <a:outerShdw blurRad="25400" dir="4140000" algn="ctr" rotWithShape="0">
              <a:srgbClr val="000000">
                <a:alpha val="21000"/>
              </a:srgbClr>
            </a:outerShdw>
          </a:effectLst>
        </p:grpSpPr>
        <p:sp>
          <p:nvSpPr>
            <p:cNvPr id="56" name="Oval 55">
              <a:extLst>
                <a:ext uri="{FF2B5EF4-FFF2-40B4-BE49-F238E27FC236}">
                  <a16:creationId xmlns:a16="http://schemas.microsoft.com/office/drawing/2014/main" id="{03FD7A80-511D-4F46-91E5-5528F093D5EB}"/>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7" name="TextBox 56">
              <a:extLst>
                <a:ext uri="{FF2B5EF4-FFF2-40B4-BE49-F238E27FC236}">
                  <a16:creationId xmlns:a16="http://schemas.microsoft.com/office/drawing/2014/main" id="{2DC26766-5F8B-4D3D-9A0F-4B3EEB16E57B}"/>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58" name="Group 57">
            <a:extLst>
              <a:ext uri="{FF2B5EF4-FFF2-40B4-BE49-F238E27FC236}">
                <a16:creationId xmlns:a16="http://schemas.microsoft.com/office/drawing/2014/main" id="{7F66A60A-3A4B-4A47-A15A-0CE86C5132B0}"/>
              </a:ext>
            </a:extLst>
          </p:cNvPr>
          <p:cNvGrpSpPr/>
          <p:nvPr/>
        </p:nvGrpSpPr>
        <p:grpSpPr>
          <a:xfrm>
            <a:off x="1334423" y="4689856"/>
            <a:ext cx="418950" cy="288945"/>
            <a:chOff x="2279393" y="3052881"/>
            <a:chExt cx="446198" cy="307738"/>
          </a:xfrm>
          <a:effectLst>
            <a:outerShdw blurRad="25400" dir="4140000" algn="ctr" rotWithShape="0">
              <a:srgbClr val="000000">
                <a:alpha val="21000"/>
              </a:srgbClr>
            </a:outerShdw>
          </a:effectLst>
        </p:grpSpPr>
        <p:sp>
          <p:nvSpPr>
            <p:cNvPr id="63" name="Oval 62">
              <a:extLst>
                <a:ext uri="{FF2B5EF4-FFF2-40B4-BE49-F238E27FC236}">
                  <a16:creationId xmlns:a16="http://schemas.microsoft.com/office/drawing/2014/main" id="{F0EA3279-C60B-49B3-9D98-B48C5FE01053}"/>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7" name="TextBox 66">
              <a:extLst>
                <a:ext uri="{FF2B5EF4-FFF2-40B4-BE49-F238E27FC236}">
                  <a16:creationId xmlns:a16="http://schemas.microsoft.com/office/drawing/2014/main" id="{F17B0A7B-F96D-48E7-ACAE-F87EE1D5F53E}"/>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71" name="Group 70">
            <a:extLst>
              <a:ext uri="{FF2B5EF4-FFF2-40B4-BE49-F238E27FC236}">
                <a16:creationId xmlns:a16="http://schemas.microsoft.com/office/drawing/2014/main" id="{3F9D3340-D0B0-4180-9639-7C37C3E0FF86}"/>
              </a:ext>
            </a:extLst>
          </p:cNvPr>
          <p:cNvGrpSpPr/>
          <p:nvPr/>
        </p:nvGrpSpPr>
        <p:grpSpPr>
          <a:xfrm>
            <a:off x="3037659" y="4689917"/>
            <a:ext cx="349055" cy="290319"/>
            <a:chOff x="2314065" y="3052881"/>
            <a:chExt cx="369998" cy="307738"/>
          </a:xfrm>
          <a:effectLst>
            <a:outerShdw blurRad="12700" dir="4140000" algn="ctr" rotWithShape="0">
              <a:srgbClr val="000000">
                <a:alpha val="21000"/>
              </a:srgbClr>
            </a:outerShdw>
          </a:effectLst>
        </p:grpSpPr>
        <p:sp>
          <p:nvSpPr>
            <p:cNvPr id="74" name="Oval 73">
              <a:extLst>
                <a:ext uri="{FF2B5EF4-FFF2-40B4-BE49-F238E27FC236}">
                  <a16:creationId xmlns:a16="http://schemas.microsoft.com/office/drawing/2014/main" id="{604CF927-4BF4-453A-8A88-25106A47C72E}"/>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5" name="TextBox 74">
              <a:extLst>
                <a:ext uri="{FF2B5EF4-FFF2-40B4-BE49-F238E27FC236}">
                  <a16:creationId xmlns:a16="http://schemas.microsoft.com/office/drawing/2014/main" id="{70D95862-83BB-45A3-A03B-CAFC43487970}"/>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sp>
        <p:nvSpPr>
          <p:cNvPr id="76" name="TextBox 75">
            <a:extLst>
              <a:ext uri="{FF2B5EF4-FFF2-40B4-BE49-F238E27FC236}">
                <a16:creationId xmlns:a16="http://schemas.microsoft.com/office/drawing/2014/main" id="{16B75C19-E888-4DA7-AC0B-139B2DF089E2}"/>
              </a:ext>
            </a:extLst>
          </p:cNvPr>
          <p:cNvSpPr txBox="1"/>
          <p:nvPr/>
        </p:nvSpPr>
        <p:spPr>
          <a:xfrm>
            <a:off x="6733855" y="4438354"/>
            <a:ext cx="355107" cy="400110"/>
          </a:xfrm>
          <a:prstGeom prst="rect">
            <a:avLst/>
          </a:prstGeom>
          <a:noFill/>
        </p:spPr>
        <p:txBody>
          <a:bodyPr wrap="square" rtlCol="0">
            <a:spAutoFit/>
          </a:bodyPr>
          <a:lstStyle/>
          <a:p>
            <a:pPr algn="ctr"/>
            <a:r>
              <a:rPr lang="en-GB" sz="2000" dirty="0">
                <a:solidFill>
                  <a:srgbClr val="32B3A2"/>
                </a:solidFill>
              </a:rPr>
              <a:t>6</a:t>
            </a:r>
          </a:p>
        </p:txBody>
      </p:sp>
      <p:sp>
        <p:nvSpPr>
          <p:cNvPr id="77" name="TextBox 76">
            <a:extLst>
              <a:ext uri="{FF2B5EF4-FFF2-40B4-BE49-F238E27FC236}">
                <a16:creationId xmlns:a16="http://schemas.microsoft.com/office/drawing/2014/main" id="{5FACE29C-0335-4997-B9A9-D0C4175BF5C1}"/>
              </a:ext>
            </a:extLst>
          </p:cNvPr>
          <p:cNvSpPr txBox="1"/>
          <p:nvPr/>
        </p:nvSpPr>
        <p:spPr>
          <a:xfrm>
            <a:off x="6733855" y="4825827"/>
            <a:ext cx="355107" cy="400110"/>
          </a:xfrm>
          <a:prstGeom prst="rect">
            <a:avLst/>
          </a:prstGeom>
          <a:noFill/>
        </p:spPr>
        <p:txBody>
          <a:bodyPr wrap="square" rtlCol="0">
            <a:spAutoFit/>
          </a:bodyPr>
          <a:lstStyle/>
          <a:p>
            <a:pPr algn="ctr"/>
            <a:r>
              <a:rPr lang="en-GB" sz="2000" dirty="0">
                <a:solidFill>
                  <a:srgbClr val="32B3A2"/>
                </a:solidFill>
              </a:rPr>
              <a:t>1</a:t>
            </a:r>
          </a:p>
        </p:txBody>
      </p:sp>
      <p:sp>
        <p:nvSpPr>
          <p:cNvPr id="78" name="TextBox 77">
            <a:extLst>
              <a:ext uri="{FF2B5EF4-FFF2-40B4-BE49-F238E27FC236}">
                <a16:creationId xmlns:a16="http://schemas.microsoft.com/office/drawing/2014/main" id="{B86BD4C8-6C62-4B8C-8D1D-41A4E3273549}"/>
              </a:ext>
            </a:extLst>
          </p:cNvPr>
          <p:cNvSpPr txBox="1"/>
          <p:nvPr/>
        </p:nvSpPr>
        <p:spPr>
          <a:xfrm>
            <a:off x="7215090" y="4425717"/>
            <a:ext cx="355107" cy="400110"/>
          </a:xfrm>
          <a:prstGeom prst="rect">
            <a:avLst/>
          </a:prstGeom>
          <a:noFill/>
        </p:spPr>
        <p:txBody>
          <a:bodyPr wrap="square" rtlCol="0">
            <a:spAutoFit/>
          </a:bodyPr>
          <a:lstStyle/>
          <a:p>
            <a:pPr algn="ctr"/>
            <a:r>
              <a:rPr lang="en-GB" sz="2000" dirty="0">
                <a:solidFill>
                  <a:srgbClr val="F9B000"/>
                </a:solidFill>
              </a:rPr>
              <a:t>6</a:t>
            </a:r>
          </a:p>
        </p:txBody>
      </p:sp>
      <p:sp>
        <p:nvSpPr>
          <p:cNvPr id="79" name="TextBox 78">
            <a:extLst>
              <a:ext uri="{FF2B5EF4-FFF2-40B4-BE49-F238E27FC236}">
                <a16:creationId xmlns:a16="http://schemas.microsoft.com/office/drawing/2014/main" id="{D151D0F4-511D-4A7F-B9D1-21BDDE953154}"/>
              </a:ext>
            </a:extLst>
          </p:cNvPr>
          <p:cNvSpPr txBox="1"/>
          <p:nvPr/>
        </p:nvSpPr>
        <p:spPr>
          <a:xfrm>
            <a:off x="7215090" y="4813190"/>
            <a:ext cx="355107" cy="400110"/>
          </a:xfrm>
          <a:prstGeom prst="rect">
            <a:avLst/>
          </a:prstGeom>
          <a:noFill/>
        </p:spPr>
        <p:txBody>
          <a:bodyPr wrap="square" rtlCol="0">
            <a:spAutoFit/>
          </a:bodyPr>
          <a:lstStyle/>
          <a:p>
            <a:pPr algn="ctr"/>
            <a:r>
              <a:rPr lang="en-GB" sz="2000" dirty="0">
                <a:solidFill>
                  <a:srgbClr val="F9B000"/>
                </a:solidFill>
              </a:rPr>
              <a:t>5</a:t>
            </a:r>
          </a:p>
        </p:txBody>
      </p:sp>
      <p:sp>
        <p:nvSpPr>
          <p:cNvPr id="80" name="TextBox 79">
            <a:extLst>
              <a:ext uri="{FF2B5EF4-FFF2-40B4-BE49-F238E27FC236}">
                <a16:creationId xmlns:a16="http://schemas.microsoft.com/office/drawing/2014/main" id="{B630C518-5BFC-4E04-8680-EC70B15E21F3}"/>
              </a:ext>
            </a:extLst>
          </p:cNvPr>
          <p:cNvSpPr txBox="1"/>
          <p:nvPr/>
        </p:nvSpPr>
        <p:spPr>
          <a:xfrm>
            <a:off x="7687447" y="4450991"/>
            <a:ext cx="355107" cy="400110"/>
          </a:xfrm>
          <a:prstGeom prst="rect">
            <a:avLst/>
          </a:prstGeom>
          <a:noFill/>
        </p:spPr>
        <p:txBody>
          <a:bodyPr wrap="square" rtlCol="0">
            <a:spAutoFit/>
          </a:bodyPr>
          <a:lstStyle/>
          <a:p>
            <a:pPr algn="ctr"/>
            <a:r>
              <a:rPr lang="en-GB" sz="2000" dirty="0">
                <a:solidFill>
                  <a:srgbClr val="E61F67"/>
                </a:solidFill>
              </a:rPr>
              <a:t>3</a:t>
            </a:r>
          </a:p>
        </p:txBody>
      </p:sp>
      <p:sp>
        <p:nvSpPr>
          <p:cNvPr id="81" name="TextBox 80">
            <a:extLst>
              <a:ext uri="{FF2B5EF4-FFF2-40B4-BE49-F238E27FC236}">
                <a16:creationId xmlns:a16="http://schemas.microsoft.com/office/drawing/2014/main" id="{202F0040-C255-4F8D-9B57-C2AC2454C983}"/>
              </a:ext>
            </a:extLst>
          </p:cNvPr>
          <p:cNvSpPr txBox="1"/>
          <p:nvPr/>
        </p:nvSpPr>
        <p:spPr>
          <a:xfrm>
            <a:off x="7687447" y="4838464"/>
            <a:ext cx="355107" cy="400110"/>
          </a:xfrm>
          <a:prstGeom prst="rect">
            <a:avLst/>
          </a:prstGeom>
          <a:noFill/>
        </p:spPr>
        <p:txBody>
          <a:bodyPr wrap="square" rtlCol="0">
            <a:spAutoFit/>
          </a:bodyPr>
          <a:lstStyle/>
          <a:p>
            <a:pPr algn="ctr"/>
            <a:r>
              <a:rPr lang="en-GB" sz="2000" dirty="0">
                <a:solidFill>
                  <a:srgbClr val="E61F67"/>
                </a:solidFill>
              </a:rPr>
              <a:t>7</a:t>
            </a:r>
          </a:p>
        </p:txBody>
      </p:sp>
      <p:grpSp>
        <p:nvGrpSpPr>
          <p:cNvPr id="82" name="Group 81">
            <a:extLst>
              <a:ext uri="{FF2B5EF4-FFF2-40B4-BE49-F238E27FC236}">
                <a16:creationId xmlns:a16="http://schemas.microsoft.com/office/drawing/2014/main" id="{5AAC23C0-5151-4F0E-9903-3D59C125A19C}"/>
              </a:ext>
            </a:extLst>
          </p:cNvPr>
          <p:cNvGrpSpPr/>
          <p:nvPr/>
        </p:nvGrpSpPr>
        <p:grpSpPr>
          <a:xfrm>
            <a:off x="1653274" y="4689856"/>
            <a:ext cx="418950" cy="288945"/>
            <a:chOff x="2279393" y="3052881"/>
            <a:chExt cx="446198" cy="307738"/>
          </a:xfrm>
          <a:effectLst>
            <a:outerShdw blurRad="25400" dir="4140000" algn="ctr" rotWithShape="0">
              <a:srgbClr val="000000">
                <a:alpha val="21000"/>
              </a:srgbClr>
            </a:outerShdw>
          </a:effectLst>
        </p:grpSpPr>
        <p:sp>
          <p:nvSpPr>
            <p:cNvPr id="83" name="Oval 82">
              <a:extLst>
                <a:ext uri="{FF2B5EF4-FFF2-40B4-BE49-F238E27FC236}">
                  <a16:creationId xmlns:a16="http://schemas.microsoft.com/office/drawing/2014/main" id="{36768BDD-B22C-46B7-9287-7BB8D3D41395}"/>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4" name="TextBox 83">
              <a:extLst>
                <a:ext uri="{FF2B5EF4-FFF2-40B4-BE49-F238E27FC236}">
                  <a16:creationId xmlns:a16="http://schemas.microsoft.com/office/drawing/2014/main" id="{1DF01EE4-19CD-4A37-A836-32921420C322}"/>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85" name="Group 84">
            <a:extLst>
              <a:ext uri="{FF2B5EF4-FFF2-40B4-BE49-F238E27FC236}">
                <a16:creationId xmlns:a16="http://schemas.microsoft.com/office/drawing/2014/main" id="{C2405222-6527-4E91-8998-4065EDD46145}"/>
              </a:ext>
            </a:extLst>
          </p:cNvPr>
          <p:cNvGrpSpPr/>
          <p:nvPr/>
        </p:nvGrpSpPr>
        <p:grpSpPr>
          <a:xfrm>
            <a:off x="2296872" y="4689855"/>
            <a:ext cx="418950" cy="288945"/>
            <a:chOff x="2279393" y="3052881"/>
            <a:chExt cx="446198" cy="307738"/>
          </a:xfrm>
          <a:effectLst>
            <a:outerShdw blurRad="25400" dir="4140000" algn="ctr" rotWithShape="0">
              <a:srgbClr val="000000">
                <a:alpha val="21000"/>
              </a:srgbClr>
            </a:outerShdw>
          </a:effectLst>
        </p:grpSpPr>
        <p:sp>
          <p:nvSpPr>
            <p:cNvPr id="86" name="Oval 85">
              <a:extLst>
                <a:ext uri="{FF2B5EF4-FFF2-40B4-BE49-F238E27FC236}">
                  <a16:creationId xmlns:a16="http://schemas.microsoft.com/office/drawing/2014/main" id="{0D7223D6-7C06-4C9F-9C6B-D08524DCD160}"/>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7" name="TextBox 86">
              <a:extLst>
                <a:ext uri="{FF2B5EF4-FFF2-40B4-BE49-F238E27FC236}">
                  <a16:creationId xmlns:a16="http://schemas.microsoft.com/office/drawing/2014/main" id="{1EC6D695-1054-493A-9F63-E789B4E44A41}"/>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88" name="Group 87">
            <a:extLst>
              <a:ext uri="{FF2B5EF4-FFF2-40B4-BE49-F238E27FC236}">
                <a16:creationId xmlns:a16="http://schemas.microsoft.com/office/drawing/2014/main" id="{BF734C73-C1C3-42EA-98B6-00EDBD3F2875}"/>
              </a:ext>
            </a:extLst>
          </p:cNvPr>
          <p:cNvGrpSpPr/>
          <p:nvPr/>
        </p:nvGrpSpPr>
        <p:grpSpPr>
          <a:xfrm>
            <a:off x="1972125" y="4689856"/>
            <a:ext cx="418950" cy="288945"/>
            <a:chOff x="2279393" y="3052881"/>
            <a:chExt cx="446198" cy="307738"/>
          </a:xfrm>
          <a:effectLst>
            <a:outerShdw blurRad="25400" dir="4140000" algn="ctr" rotWithShape="0">
              <a:srgbClr val="000000">
                <a:alpha val="21000"/>
              </a:srgbClr>
            </a:outerShdw>
          </a:effectLst>
        </p:grpSpPr>
        <p:sp>
          <p:nvSpPr>
            <p:cNvPr id="89" name="Oval 88">
              <a:extLst>
                <a:ext uri="{FF2B5EF4-FFF2-40B4-BE49-F238E27FC236}">
                  <a16:creationId xmlns:a16="http://schemas.microsoft.com/office/drawing/2014/main" id="{62AD93D2-A6CD-4379-8749-440B337C8366}"/>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0" name="TextBox 89">
              <a:extLst>
                <a:ext uri="{FF2B5EF4-FFF2-40B4-BE49-F238E27FC236}">
                  <a16:creationId xmlns:a16="http://schemas.microsoft.com/office/drawing/2014/main" id="{AB8507CC-DD3A-478C-8E97-AF95CAA5ECC2}"/>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91" name="Group 90">
            <a:extLst>
              <a:ext uri="{FF2B5EF4-FFF2-40B4-BE49-F238E27FC236}">
                <a16:creationId xmlns:a16="http://schemas.microsoft.com/office/drawing/2014/main" id="{6AEF4D2B-5D75-4849-98B0-34DFAE3BDA5F}"/>
              </a:ext>
            </a:extLst>
          </p:cNvPr>
          <p:cNvGrpSpPr/>
          <p:nvPr/>
        </p:nvGrpSpPr>
        <p:grpSpPr>
          <a:xfrm>
            <a:off x="3356576" y="4689917"/>
            <a:ext cx="349055" cy="290319"/>
            <a:chOff x="2314065" y="3052881"/>
            <a:chExt cx="369998" cy="307738"/>
          </a:xfrm>
          <a:effectLst>
            <a:outerShdw blurRad="12700" dir="4140000" algn="ctr" rotWithShape="0">
              <a:srgbClr val="000000">
                <a:alpha val="21000"/>
              </a:srgbClr>
            </a:outerShdw>
          </a:effectLst>
        </p:grpSpPr>
        <p:sp>
          <p:nvSpPr>
            <p:cNvPr id="92" name="Oval 91">
              <a:extLst>
                <a:ext uri="{FF2B5EF4-FFF2-40B4-BE49-F238E27FC236}">
                  <a16:creationId xmlns:a16="http://schemas.microsoft.com/office/drawing/2014/main" id="{552C92A1-ABE5-4A05-89DC-5E444135A54C}"/>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3" name="TextBox 92">
              <a:extLst>
                <a:ext uri="{FF2B5EF4-FFF2-40B4-BE49-F238E27FC236}">
                  <a16:creationId xmlns:a16="http://schemas.microsoft.com/office/drawing/2014/main" id="{B8C24464-DA67-43CD-A8BA-BA7D50DEDDF4}"/>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00" name="Group 99">
            <a:extLst>
              <a:ext uri="{FF2B5EF4-FFF2-40B4-BE49-F238E27FC236}">
                <a16:creationId xmlns:a16="http://schemas.microsoft.com/office/drawing/2014/main" id="{33C0444B-BA00-4911-A187-E1337CC3DC99}"/>
              </a:ext>
            </a:extLst>
          </p:cNvPr>
          <p:cNvGrpSpPr/>
          <p:nvPr/>
        </p:nvGrpSpPr>
        <p:grpSpPr>
          <a:xfrm>
            <a:off x="3675985" y="4689856"/>
            <a:ext cx="349055" cy="290319"/>
            <a:chOff x="2314065" y="3052881"/>
            <a:chExt cx="369998" cy="307738"/>
          </a:xfrm>
          <a:effectLst>
            <a:outerShdw blurRad="12700" dir="4140000" algn="ctr" rotWithShape="0">
              <a:srgbClr val="000000">
                <a:alpha val="21000"/>
              </a:srgbClr>
            </a:outerShdw>
          </a:effectLst>
        </p:grpSpPr>
        <p:sp>
          <p:nvSpPr>
            <p:cNvPr id="101" name="Oval 100">
              <a:extLst>
                <a:ext uri="{FF2B5EF4-FFF2-40B4-BE49-F238E27FC236}">
                  <a16:creationId xmlns:a16="http://schemas.microsoft.com/office/drawing/2014/main" id="{901CCF93-2387-4DAA-84F7-765BF865DED5}"/>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2" name="TextBox 101">
              <a:extLst>
                <a:ext uri="{FF2B5EF4-FFF2-40B4-BE49-F238E27FC236}">
                  <a16:creationId xmlns:a16="http://schemas.microsoft.com/office/drawing/2014/main" id="{F653FE69-0FDE-4425-A58F-D6644D9B8A32}"/>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03" name="Group 102">
            <a:extLst>
              <a:ext uri="{FF2B5EF4-FFF2-40B4-BE49-F238E27FC236}">
                <a16:creationId xmlns:a16="http://schemas.microsoft.com/office/drawing/2014/main" id="{1751D338-3159-4F11-A919-3A612163B01C}"/>
              </a:ext>
            </a:extLst>
          </p:cNvPr>
          <p:cNvGrpSpPr/>
          <p:nvPr/>
        </p:nvGrpSpPr>
        <p:grpSpPr>
          <a:xfrm>
            <a:off x="3992167" y="4682108"/>
            <a:ext cx="349055" cy="290319"/>
            <a:chOff x="2314065" y="3052881"/>
            <a:chExt cx="369998" cy="307738"/>
          </a:xfrm>
          <a:effectLst>
            <a:outerShdw blurRad="12700" dir="4140000" algn="ctr" rotWithShape="0">
              <a:srgbClr val="000000">
                <a:alpha val="21000"/>
              </a:srgbClr>
            </a:outerShdw>
          </a:effectLst>
        </p:grpSpPr>
        <p:sp>
          <p:nvSpPr>
            <p:cNvPr id="104" name="Oval 103">
              <a:extLst>
                <a:ext uri="{FF2B5EF4-FFF2-40B4-BE49-F238E27FC236}">
                  <a16:creationId xmlns:a16="http://schemas.microsoft.com/office/drawing/2014/main" id="{2EE2EBA5-9FC5-4F00-9E0F-4FDD989A4C2F}"/>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5" name="TextBox 104">
              <a:extLst>
                <a:ext uri="{FF2B5EF4-FFF2-40B4-BE49-F238E27FC236}">
                  <a16:creationId xmlns:a16="http://schemas.microsoft.com/office/drawing/2014/main" id="{68FBD47D-FA17-461A-83B9-BFD4E175BF67}"/>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cxnSp>
        <p:nvCxnSpPr>
          <p:cNvPr id="106" name="Straight Connector 105">
            <a:extLst>
              <a:ext uri="{FF2B5EF4-FFF2-40B4-BE49-F238E27FC236}">
                <a16:creationId xmlns:a16="http://schemas.microsoft.com/office/drawing/2014/main" id="{5FD59E30-96D1-4C7A-9A9B-1BFBD75684EC}"/>
              </a:ext>
            </a:extLst>
          </p:cNvPr>
          <p:cNvCxnSpPr/>
          <p:nvPr/>
        </p:nvCxnSpPr>
        <p:spPr>
          <a:xfrm flipV="1">
            <a:off x="4033371" y="4713228"/>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7" name="Straight Arrow Connector 106">
            <a:extLst>
              <a:ext uri="{FF2B5EF4-FFF2-40B4-BE49-F238E27FC236}">
                <a16:creationId xmlns:a16="http://schemas.microsoft.com/office/drawing/2014/main" id="{ABF5A11D-E72B-43A9-8BC7-89C81E6E51CC}"/>
              </a:ext>
            </a:extLst>
          </p:cNvPr>
          <p:cNvCxnSpPr>
            <a:cxnSpLocks/>
          </p:cNvCxnSpPr>
          <p:nvPr/>
        </p:nvCxnSpPr>
        <p:spPr>
          <a:xfrm>
            <a:off x="3161977" y="5108102"/>
            <a:ext cx="1294959" cy="237362"/>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nvGrpSpPr>
          <p:cNvPr id="108" name="Group 107">
            <a:extLst>
              <a:ext uri="{FF2B5EF4-FFF2-40B4-BE49-F238E27FC236}">
                <a16:creationId xmlns:a16="http://schemas.microsoft.com/office/drawing/2014/main" id="{46FFAC98-61AF-4938-BBFD-9141626F963E}"/>
              </a:ext>
            </a:extLst>
          </p:cNvPr>
          <p:cNvGrpSpPr/>
          <p:nvPr/>
        </p:nvGrpSpPr>
        <p:grpSpPr bwMode="auto">
          <a:xfrm>
            <a:off x="4429295" y="4679489"/>
            <a:ext cx="269671" cy="272800"/>
            <a:chOff x="2361864" y="3068569"/>
            <a:chExt cx="269638" cy="273000"/>
          </a:xfrm>
          <a:effectLst>
            <a:outerShdw blurRad="12700" dir="4140000" algn="ctr" rotWithShape="0">
              <a:srgbClr val="000000">
                <a:alpha val="21000"/>
              </a:srgbClr>
            </a:outerShdw>
          </a:effectLst>
        </p:grpSpPr>
        <p:sp>
          <p:nvSpPr>
            <p:cNvPr id="109" name="Oval 108">
              <a:extLst>
                <a:ext uri="{FF2B5EF4-FFF2-40B4-BE49-F238E27FC236}">
                  <a16:creationId xmlns:a16="http://schemas.microsoft.com/office/drawing/2014/main" id="{86787537-58EA-4EAE-B94C-95C46D42128A}"/>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0" name="TextBox 109">
              <a:extLst>
                <a:ext uri="{FF2B5EF4-FFF2-40B4-BE49-F238E27FC236}">
                  <a16:creationId xmlns:a16="http://schemas.microsoft.com/office/drawing/2014/main" id="{EC624AED-21F7-4B20-A8D1-E5467A93C9BD}"/>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11" name="Group 110">
            <a:extLst>
              <a:ext uri="{FF2B5EF4-FFF2-40B4-BE49-F238E27FC236}">
                <a16:creationId xmlns:a16="http://schemas.microsoft.com/office/drawing/2014/main" id="{7B1C4926-82DD-4D61-ADD8-2076A248FF6B}"/>
              </a:ext>
            </a:extLst>
          </p:cNvPr>
          <p:cNvGrpSpPr/>
          <p:nvPr/>
        </p:nvGrpSpPr>
        <p:grpSpPr bwMode="auto">
          <a:xfrm>
            <a:off x="4743677" y="4679489"/>
            <a:ext cx="269671" cy="272800"/>
            <a:chOff x="2361864" y="3068569"/>
            <a:chExt cx="269638" cy="273000"/>
          </a:xfrm>
          <a:effectLst>
            <a:outerShdw blurRad="12700" dir="4140000" algn="ctr" rotWithShape="0">
              <a:srgbClr val="000000">
                <a:alpha val="21000"/>
              </a:srgbClr>
            </a:outerShdw>
          </a:effectLst>
        </p:grpSpPr>
        <p:sp>
          <p:nvSpPr>
            <p:cNvPr id="112" name="Oval 111">
              <a:extLst>
                <a:ext uri="{FF2B5EF4-FFF2-40B4-BE49-F238E27FC236}">
                  <a16:creationId xmlns:a16="http://schemas.microsoft.com/office/drawing/2014/main" id="{53D778DD-9B1F-4421-A067-333762D460ED}"/>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3" name="TextBox 112">
              <a:extLst>
                <a:ext uri="{FF2B5EF4-FFF2-40B4-BE49-F238E27FC236}">
                  <a16:creationId xmlns:a16="http://schemas.microsoft.com/office/drawing/2014/main" id="{102893EE-901E-44EA-863D-18A9BFF57793}"/>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14" name="Group 113">
            <a:extLst>
              <a:ext uri="{FF2B5EF4-FFF2-40B4-BE49-F238E27FC236}">
                <a16:creationId xmlns:a16="http://schemas.microsoft.com/office/drawing/2014/main" id="{6CAE6214-74FC-47BC-B0EB-4A045A8581A1}"/>
              </a:ext>
            </a:extLst>
          </p:cNvPr>
          <p:cNvGrpSpPr/>
          <p:nvPr/>
        </p:nvGrpSpPr>
        <p:grpSpPr bwMode="auto">
          <a:xfrm>
            <a:off x="5058059" y="4679489"/>
            <a:ext cx="269671" cy="272800"/>
            <a:chOff x="2361864" y="3068569"/>
            <a:chExt cx="269638" cy="273000"/>
          </a:xfrm>
          <a:effectLst>
            <a:outerShdw blurRad="12700" dir="4140000" algn="ctr" rotWithShape="0">
              <a:srgbClr val="000000">
                <a:alpha val="21000"/>
              </a:srgbClr>
            </a:outerShdw>
          </a:effectLst>
        </p:grpSpPr>
        <p:sp>
          <p:nvSpPr>
            <p:cNvPr id="115" name="Oval 114">
              <a:extLst>
                <a:ext uri="{FF2B5EF4-FFF2-40B4-BE49-F238E27FC236}">
                  <a16:creationId xmlns:a16="http://schemas.microsoft.com/office/drawing/2014/main" id="{4B7FCE78-F64A-49B3-93A6-87C17AA736E3}"/>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6" name="TextBox 115">
              <a:extLst>
                <a:ext uri="{FF2B5EF4-FFF2-40B4-BE49-F238E27FC236}">
                  <a16:creationId xmlns:a16="http://schemas.microsoft.com/office/drawing/2014/main" id="{F2B2B1CE-DF4D-4615-882F-36A66A0C102C}"/>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29" name="Group 128">
            <a:extLst>
              <a:ext uri="{FF2B5EF4-FFF2-40B4-BE49-F238E27FC236}">
                <a16:creationId xmlns:a16="http://schemas.microsoft.com/office/drawing/2014/main" id="{E05D1AF7-A1AE-4A6E-AB35-E2C3F40ACD71}"/>
              </a:ext>
            </a:extLst>
          </p:cNvPr>
          <p:cNvGrpSpPr/>
          <p:nvPr/>
        </p:nvGrpSpPr>
        <p:grpSpPr bwMode="auto">
          <a:xfrm>
            <a:off x="5049291" y="5356846"/>
            <a:ext cx="269671" cy="272800"/>
            <a:chOff x="2361864" y="3068569"/>
            <a:chExt cx="269638" cy="273000"/>
          </a:xfrm>
          <a:effectLst>
            <a:outerShdw blurRad="12700" dir="4140000" algn="ctr" rotWithShape="0">
              <a:srgbClr val="000000">
                <a:alpha val="21000"/>
              </a:srgbClr>
            </a:outerShdw>
          </a:effectLst>
        </p:grpSpPr>
        <p:sp>
          <p:nvSpPr>
            <p:cNvPr id="130" name="Oval 129">
              <a:extLst>
                <a:ext uri="{FF2B5EF4-FFF2-40B4-BE49-F238E27FC236}">
                  <a16:creationId xmlns:a16="http://schemas.microsoft.com/office/drawing/2014/main" id="{72A8645A-1BB4-460A-A7E4-475E0AC2F9CC}"/>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1" name="TextBox 130">
              <a:extLst>
                <a:ext uri="{FF2B5EF4-FFF2-40B4-BE49-F238E27FC236}">
                  <a16:creationId xmlns:a16="http://schemas.microsoft.com/office/drawing/2014/main" id="{0DD9E2BB-AF03-4877-AEF4-BD6D6285DE51}"/>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32" name="Group 131">
            <a:extLst>
              <a:ext uri="{FF2B5EF4-FFF2-40B4-BE49-F238E27FC236}">
                <a16:creationId xmlns:a16="http://schemas.microsoft.com/office/drawing/2014/main" id="{49F5F5D8-AA4A-45E1-8582-8DA039AB15FE}"/>
              </a:ext>
            </a:extLst>
          </p:cNvPr>
          <p:cNvGrpSpPr/>
          <p:nvPr/>
        </p:nvGrpSpPr>
        <p:grpSpPr bwMode="auto">
          <a:xfrm>
            <a:off x="4429945" y="5356846"/>
            <a:ext cx="269671" cy="272800"/>
            <a:chOff x="2361864" y="3068569"/>
            <a:chExt cx="269638" cy="273000"/>
          </a:xfrm>
          <a:effectLst>
            <a:outerShdw blurRad="12700" dir="4140000" algn="ctr" rotWithShape="0">
              <a:srgbClr val="000000">
                <a:alpha val="21000"/>
              </a:srgbClr>
            </a:outerShdw>
          </a:effectLst>
        </p:grpSpPr>
        <p:sp>
          <p:nvSpPr>
            <p:cNvPr id="133" name="Oval 132">
              <a:extLst>
                <a:ext uri="{FF2B5EF4-FFF2-40B4-BE49-F238E27FC236}">
                  <a16:creationId xmlns:a16="http://schemas.microsoft.com/office/drawing/2014/main" id="{A119FD2F-78C3-4FA1-8DE2-982E9DEF0783}"/>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4" name="TextBox 133">
              <a:extLst>
                <a:ext uri="{FF2B5EF4-FFF2-40B4-BE49-F238E27FC236}">
                  <a16:creationId xmlns:a16="http://schemas.microsoft.com/office/drawing/2014/main" id="{37F1A979-8952-498D-A875-ECFF24A8BC35}"/>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35" name="Group 134">
            <a:extLst>
              <a:ext uri="{FF2B5EF4-FFF2-40B4-BE49-F238E27FC236}">
                <a16:creationId xmlns:a16="http://schemas.microsoft.com/office/drawing/2014/main" id="{1654F8FD-7049-4B8E-B504-5595CDABDA08}"/>
              </a:ext>
            </a:extLst>
          </p:cNvPr>
          <p:cNvGrpSpPr/>
          <p:nvPr/>
        </p:nvGrpSpPr>
        <p:grpSpPr bwMode="auto">
          <a:xfrm>
            <a:off x="4739618" y="5356846"/>
            <a:ext cx="269671" cy="272800"/>
            <a:chOff x="2361864" y="3068569"/>
            <a:chExt cx="269638" cy="273000"/>
          </a:xfrm>
          <a:effectLst>
            <a:outerShdw blurRad="12700" dir="4140000" algn="ctr" rotWithShape="0">
              <a:srgbClr val="000000">
                <a:alpha val="21000"/>
              </a:srgbClr>
            </a:outerShdw>
          </a:effectLst>
        </p:grpSpPr>
        <p:sp>
          <p:nvSpPr>
            <p:cNvPr id="136" name="Oval 135">
              <a:extLst>
                <a:ext uri="{FF2B5EF4-FFF2-40B4-BE49-F238E27FC236}">
                  <a16:creationId xmlns:a16="http://schemas.microsoft.com/office/drawing/2014/main" id="{BAEC0634-6A36-4E7D-9919-AA05D093A1AB}"/>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7" name="TextBox 136">
              <a:extLst>
                <a:ext uri="{FF2B5EF4-FFF2-40B4-BE49-F238E27FC236}">
                  <a16:creationId xmlns:a16="http://schemas.microsoft.com/office/drawing/2014/main" id="{4BCCC176-87A8-44D0-B0E0-443F77CF0F78}"/>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sp>
        <p:nvSpPr>
          <p:cNvPr id="138" name="TextBox 137">
            <a:extLst>
              <a:ext uri="{FF2B5EF4-FFF2-40B4-BE49-F238E27FC236}">
                <a16:creationId xmlns:a16="http://schemas.microsoft.com/office/drawing/2014/main" id="{E94D0164-AD88-4BBE-8EFF-F9820DD329D0}"/>
              </a:ext>
            </a:extLst>
          </p:cNvPr>
          <p:cNvSpPr txBox="1"/>
          <p:nvPr/>
        </p:nvSpPr>
        <p:spPr>
          <a:xfrm>
            <a:off x="7151328" y="4422388"/>
            <a:ext cx="200801" cy="276999"/>
          </a:xfrm>
          <a:prstGeom prst="rect">
            <a:avLst/>
          </a:prstGeom>
          <a:noFill/>
        </p:spPr>
        <p:txBody>
          <a:bodyPr wrap="square" rtlCol="0">
            <a:spAutoFit/>
          </a:bodyPr>
          <a:lstStyle/>
          <a:p>
            <a:pPr algn="ctr"/>
            <a:r>
              <a:rPr lang="en-GB" sz="1200" dirty="0">
                <a:solidFill>
                  <a:srgbClr val="F9B000"/>
                </a:solidFill>
              </a:rPr>
              <a:t>5</a:t>
            </a:r>
          </a:p>
        </p:txBody>
      </p:sp>
      <p:cxnSp>
        <p:nvCxnSpPr>
          <p:cNvPr id="139" name="Straight Connector 138">
            <a:extLst>
              <a:ext uri="{FF2B5EF4-FFF2-40B4-BE49-F238E27FC236}">
                <a16:creationId xmlns:a16="http://schemas.microsoft.com/office/drawing/2014/main" id="{CCEE22EE-F663-4794-A909-2580E18F57FE}"/>
              </a:ext>
            </a:extLst>
          </p:cNvPr>
          <p:cNvCxnSpPr/>
          <p:nvPr/>
        </p:nvCxnSpPr>
        <p:spPr>
          <a:xfrm flipV="1">
            <a:off x="7286858" y="4509053"/>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1" name="Straight Connector 140">
            <a:extLst>
              <a:ext uri="{FF2B5EF4-FFF2-40B4-BE49-F238E27FC236}">
                <a16:creationId xmlns:a16="http://schemas.microsoft.com/office/drawing/2014/main" id="{19BB5DAB-013F-492D-B1DB-8F8DC7CBEB3A}"/>
              </a:ext>
            </a:extLst>
          </p:cNvPr>
          <p:cNvCxnSpPr/>
          <p:nvPr/>
        </p:nvCxnSpPr>
        <p:spPr>
          <a:xfrm flipV="1">
            <a:off x="4416429" y="4676781"/>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2" name="Straight Connector 141">
            <a:extLst>
              <a:ext uri="{FF2B5EF4-FFF2-40B4-BE49-F238E27FC236}">
                <a16:creationId xmlns:a16="http://schemas.microsoft.com/office/drawing/2014/main" id="{3709BD15-5E76-4EE2-B268-2C889CFF694A}"/>
              </a:ext>
            </a:extLst>
          </p:cNvPr>
          <p:cNvCxnSpPr/>
          <p:nvPr/>
        </p:nvCxnSpPr>
        <p:spPr>
          <a:xfrm flipV="1">
            <a:off x="4735117" y="4676780"/>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3" name="Straight Connector 142">
            <a:extLst>
              <a:ext uri="{FF2B5EF4-FFF2-40B4-BE49-F238E27FC236}">
                <a16:creationId xmlns:a16="http://schemas.microsoft.com/office/drawing/2014/main" id="{8A6AA3B8-58E7-4899-A8BE-E04C96EC7612}"/>
              </a:ext>
            </a:extLst>
          </p:cNvPr>
          <p:cNvCxnSpPr/>
          <p:nvPr/>
        </p:nvCxnSpPr>
        <p:spPr>
          <a:xfrm flipV="1">
            <a:off x="5047409" y="4668107"/>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45" name="TextBox 144">
            <a:extLst>
              <a:ext uri="{FF2B5EF4-FFF2-40B4-BE49-F238E27FC236}">
                <a16:creationId xmlns:a16="http://schemas.microsoft.com/office/drawing/2014/main" id="{930C66D8-F26B-499E-A28E-A32560C53889}"/>
              </a:ext>
            </a:extLst>
          </p:cNvPr>
          <p:cNvSpPr txBox="1"/>
          <p:nvPr/>
        </p:nvSpPr>
        <p:spPr>
          <a:xfrm>
            <a:off x="7701423" y="5218300"/>
            <a:ext cx="355107" cy="400110"/>
          </a:xfrm>
          <a:prstGeom prst="rect">
            <a:avLst/>
          </a:prstGeom>
          <a:noFill/>
        </p:spPr>
        <p:txBody>
          <a:bodyPr wrap="square" rtlCol="0">
            <a:spAutoFit/>
          </a:bodyPr>
          <a:lstStyle/>
          <a:p>
            <a:pPr algn="ctr"/>
            <a:r>
              <a:rPr lang="en-GB" sz="2000" dirty="0">
                <a:solidFill>
                  <a:srgbClr val="E61F67"/>
                </a:solidFill>
              </a:rPr>
              <a:t>6</a:t>
            </a:r>
          </a:p>
        </p:txBody>
      </p:sp>
      <p:sp>
        <p:nvSpPr>
          <p:cNvPr id="178" name="TextBox 177">
            <a:extLst>
              <a:ext uri="{FF2B5EF4-FFF2-40B4-BE49-F238E27FC236}">
                <a16:creationId xmlns:a16="http://schemas.microsoft.com/office/drawing/2014/main" id="{CB03ED46-A053-42D8-8DAD-66189280F6E7}"/>
              </a:ext>
            </a:extLst>
          </p:cNvPr>
          <p:cNvSpPr txBox="1"/>
          <p:nvPr/>
        </p:nvSpPr>
        <p:spPr>
          <a:xfrm>
            <a:off x="7637385" y="4402009"/>
            <a:ext cx="200801" cy="276999"/>
          </a:xfrm>
          <a:prstGeom prst="rect">
            <a:avLst/>
          </a:prstGeom>
          <a:noFill/>
        </p:spPr>
        <p:txBody>
          <a:bodyPr wrap="square" rtlCol="0">
            <a:spAutoFit/>
          </a:bodyPr>
          <a:lstStyle/>
          <a:p>
            <a:pPr algn="ctr"/>
            <a:r>
              <a:rPr lang="en-GB" sz="1200" dirty="0">
                <a:solidFill>
                  <a:srgbClr val="F9B000"/>
                </a:solidFill>
              </a:rPr>
              <a:t>1</a:t>
            </a:r>
          </a:p>
        </p:txBody>
      </p:sp>
      <p:cxnSp>
        <p:nvCxnSpPr>
          <p:cNvPr id="179" name="Straight Connector 178">
            <a:extLst>
              <a:ext uri="{FF2B5EF4-FFF2-40B4-BE49-F238E27FC236}">
                <a16:creationId xmlns:a16="http://schemas.microsoft.com/office/drawing/2014/main" id="{8EC42120-B730-4B44-959B-44F737586F1B}"/>
              </a:ext>
            </a:extLst>
          </p:cNvPr>
          <p:cNvCxnSpPr/>
          <p:nvPr/>
        </p:nvCxnSpPr>
        <p:spPr>
          <a:xfrm flipV="1">
            <a:off x="7720253" y="4495769"/>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1" name="Straight Connector 180">
            <a:extLst>
              <a:ext uri="{FF2B5EF4-FFF2-40B4-BE49-F238E27FC236}">
                <a16:creationId xmlns:a16="http://schemas.microsoft.com/office/drawing/2014/main" id="{633A8E56-3CC1-4F3E-8788-68EBA579E3F0}"/>
              </a:ext>
            </a:extLst>
          </p:cNvPr>
          <p:cNvCxnSpPr/>
          <p:nvPr/>
        </p:nvCxnSpPr>
        <p:spPr>
          <a:xfrm flipV="1">
            <a:off x="2745518" y="4721777"/>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2" name="Straight Connector 181">
            <a:extLst>
              <a:ext uri="{FF2B5EF4-FFF2-40B4-BE49-F238E27FC236}">
                <a16:creationId xmlns:a16="http://schemas.microsoft.com/office/drawing/2014/main" id="{F373BFD0-5180-42F8-BB09-B460AB1E8A50}"/>
              </a:ext>
            </a:extLst>
          </p:cNvPr>
          <p:cNvCxnSpPr/>
          <p:nvPr/>
        </p:nvCxnSpPr>
        <p:spPr>
          <a:xfrm flipV="1">
            <a:off x="3082833" y="4711968"/>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3" name="Straight Connector 182">
            <a:extLst>
              <a:ext uri="{FF2B5EF4-FFF2-40B4-BE49-F238E27FC236}">
                <a16:creationId xmlns:a16="http://schemas.microsoft.com/office/drawing/2014/main" id="{DE343017-1A63-4F5F-AFBC-A62ACF143212}"/>
              </a:ext>
            </a:extLst>
          </p:cNvPr>
          <p:cNvCxnSpPr/>
          <p:nvPr/>
        </p:nvCxnSpPr>
        <p:spPr>
          <a:xfrm flipV="1">
            <a:off x="3382720" y="4695265"/>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a:extLst>
              <a:ext uri="{FF2B5EF4-FFF2-40B4-BE49-F238E27FC236}">
                <a16:creationId xmlns:a16="http://schemas.microsoft.com/office/drawing/2014/main" id="{7CC7B1CB-441B-4BF0-91FA-2F0ECB09B5C7}"/>
              </a:ext>
            </a:extLst>
          </p:cNvPr>
          <p:cNvCxnSpPr/>
          <p:nvPr/>
        </p:nvCxnSpPr>
        <p:spPr>
          <a:xfrm flipV="1">
            <a:off x="3720035" y="4685456"/>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88" name="TextBox 187">
            <a:extLst>
              <a:ext uri="{FF2B5EF4-FFF2-40B4-BE49-F238E27FC236}">
                <a16:creationId xmlns:a16="http://schemas.microsoft.com/office/drawing/2014/main" id="{A968B485-A71E-4219-B915-3C2982F2923C}"/>
              </a:ext>
            </a:extLst>
          </p:cNvPr>
          <p:cNvSpPr txBox="1"/>
          <p:nvPr/>
        </p:nvSpPr>
        <p:spPr>
          <a:xfrm>
            <a:off x="7215090" y="5218300"/>
            <a:ext cx="355107" cy="400110"/>
          </a:xfrm>
          <a:prstGeom prst="rect">
            <a:avLst/>
          </a:prstGeom>
          <a:noFill/>
        </p:spPr>
        <p:txBody>
          <a:bodyPr wrap="square" rtlCol="0">
            <a:spAutoFit/>
          </a:bodyPr>
          <a:lstStyle/>
          <a:p>
            <a:pPr algn="ctr"/>
            <a:r>
              <a:rPr lang="en-GB" sz="2000" dirty="0">
                <a:solidFill>
                  <a:srgbClr val="F9B000"/>
                </a:solidFill>
              </a:rPr>
              <a:t>0</a:t>
            </a:r>
          </a:p>
        </p:txBody>
      </p:sp>
      <p:sp>
        <p:nvSpPr>
          <p:cNvPr id="191" name="TextBox 190">
            <a:extLst>
              <a:ext uri="{FF2B5EF4-FFF2-40B4-BE49-F238E27FC236}">
                <a16:creationId xmlns:a16="http://schemas.microsoft.com/office/drawing/2014/main" id="{99D84A86-F009-41EB-941A-B99ED2B2EC90}"/>
              </a:ext>
            </a:extLst>
          </p:cNvPr>
          <p:cNvSpPr txBox="1"/>
          <p:nvPr/>
        </p:nvSpPr>
        <p:spPr>
          <a:xfrm>
            <a:off x="6742733" y="5218300"/>
            <a:ext cx="355107" cy="400110"/>
          </a:xfrm>
          <a:prstGeom prst="rect">
            <a:avLst/>
          </a:prstGeom>
          <a:noFill/>
        </p:spPr>
        <p:txBody>
          <a:bodyPr wrap="square" rtlCol="0">
            <a:spAutoFit/>
          </a:bodyPr>
          <a:lstStyle/>
          <a:p>
            <a:pPr algn="ctr"/>
            <a:r>
              <a:rPr lang="en-GB" sz="2000" dirty="0">
                <a:solidFill>
                  <a:srgbClr val="32B3A2"/>
                </a:solidFill>
              </a:rPr>
              <a:t>5</a:t>
            </a:r>
          </a:p>
        </p:txBody>
      </p:sp>
      <p:grpSp>
        <p:nvGrpSpPr>
          <p:cNvPr id="205" name="Group 204">
            <a:extLst>
              <a:ext uri="{FF2B5EF4-FFF2-40B4-BE49-F238E27FC236}">
                <a16:creationId xmlns:a16="http://schemas.microsoft.com/office/drawing/2014/main" id="{FD262CF8-61E2-4239-BE87-BAFE6ECFC845}"/>
              </a:ext>
            </a:extLst>
          </p:cNvPr>
          <p:cNvGrpSpPr/>
          <p:nvPr/>
        </p:nvGrpSpPr>
        <p:grpSpPr>
          <a:xfrm>
            <a:off x="2715028" y="5010889"/>
            <a:ext cx="349055" cy="290319"/>
            <a:chOff x="2314065" y="3052881"/>
            <a:chExt cx="369998" cy="307738"/>
          </a:xfrm>
          <a:effectLst>
            <a:outerShdw blurRad="12700" dir="4140000" algn="ctr" rotWithShape="0">
              <a:srgbClr val="000000">
                <a:alpha val="21000"/>
              </a:srgbClr>
            </a:outerShdw>
          </a:effectLst>
        </p:grpSpPr>
        <p:sp>
          <p:nvSpPr>
            <p:cNvPr id="206" name="Oval 205">
              <a:extLst>
                <a:ext uri="{FF2B5EF4-FFF2-40B4-BE49-F238E27FC236}">
                  <a16:creationId xmlns:a16="http://schemas.microsoft.com/office/drawing/2014/main" id="{DAB020FA-2578-4C69-A0B4-20665169EFB0}"/>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07" name="TextBox 206">
              <a:extLst>
                <a:ext uri="{FF2B5EF4-FFF2-40B4-BE49-F238E27FC236}">
                  <a16:creationId xmlns:a16="http://schemas.microsoft.com/office/drawing/2014/main" id="{9FAC783D-12A8-4E2A-B045-9AC25FA47EC7}"/>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cxnSp>
        <p:nvCxnSpPr>
          <p:cNvPr id="208" name="Straight Connector 207">
            <a:extLst>
              <a:ext uri="{FF2B5EF4-FFF2-40B4-BE49-F238E27FC236}">
                <a16:creationId xmlns:a16="http://schemas.microsoft.com/office/drawing/2014/main" id="{CBDF67FA-6545-4C4B-BF9D-517DB8C6F39A}"/>
              </a:ext>
            </a:extLst>
          </p:cNvPr>
          <p:cNvCxnSpPr/>
          <p:nvPr/>
        </p:nvCxnSpPr>
        <p:spPr>
          <a:xfrm flipV="1">
            <a:off x="2756232" y="5042009"/>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10" name="Group 209">
            <a:extLst>
              <a:ext uri="{FF2B5EF4-FFF2-40B4-BE49-F238E27FC236}">
                <a16:creationId xmlns:a16="http://schemas.microsoft.com/office/drawing/2014/main" id="{670D9496-8437-46D9-A175-42288D039C29}"/>
              </a:ext>
            </a:extLst>
          </p:cNvPr>
          <p:cNvGrpSpPr/>
          <p:nvPr/>
        </p:nvGrpSpPr>
        <p:grpSpPr bwMode="auto">
          <a:xfrm>
            <a:off x="5668635" y="5356846"/>
            <a:ext cx="269671" cy="272800"/>
            <a:chOff x="2361864" y="3068569"/>
            <a:chExt cx="269638" cy="273000"/>
          </a:xfrm>
          <a:effectLst>
            <a:outerShdw blurRad="12700" dir="4140000" algn="ctr" rotWithShape="0">
              <a:srgbClr val="000000">
                <a:alpha val="21000"/>
              </a:srgbClr>
            </a:outerShdw>
          </a:effectLst>
        </p:grpSpPr>
        <p:sp>
          <p:nvSpPr>
            <p:cNvPr id="211" name="Oval 210">
              <a:extLst>
                <a:ext uri="{FF2B5EF4-FFF2-40B4-BE49-F238E27FC236}">
                  <a16:creationId xmlns:a16="http://schemas.microsoft.com/office/drawing/2014/main" id="{2B854768-426F-42CF-B657-3A1802FD9FAB}"/>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12" name="TextBox 211">
              <a:extLst>
                <a:ext uri="{FF2B5EF4-FFF2-40B4-BE49-F238E27FC236}">
                  <a16:creationId xmlns:a16="http://schemas.microsoft.com/office/drawing/2014/main" id="{2A58F756-67A4-43F2-9EAC-DF21BC30E122}"/>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213" name="Group 212">
            <a:extLst>
              <a:ext uri="{FF2B5EF4-FFF2-40B4-BE49-F238E27FC236}">
                <a16:creationId xmlns:a16="http://schemas.microsoft.com/office/drawing/2014/main" id="{83EF7174-F69F-4372-A699-4D75B9A2E031}"/>
              </a:ext>
            </a:extLst>
          </p:cNvPr>
          <p:cNvGrpSpPr/>
          <p:nvPr/>
        </p:nvGrpSpPr>
        <p:grpSpPr bwMode="auto">
          <a:xfrm>
            <a:off x="5358964" y="5356846"/>
            <a:ext cx="269671" cy="272800"/>
            <a:chOff x="2361864" y="3068569"/>
            <a:chExt cx="269638" cy="273000"/>
          </a:xfrm>
          <a:effectLst>
            <a:outerShdw blurRad="12700" dir="4140000" algn="ctr" rotWithShape="0">
              <a:srgbClr val="000000">
                <a:alpha val="21000"/>
              </a:srgbClr>
            </a:outerShdw>
          </a:effectLst>
        </p:grpSpPr>
        <p:sp>
          <p:nvSpPr>
            <p:cNvPr id="214" name="Oval 213">
              <a:extLst>
                <a:ext uri="{FF2B5EF4-FFF2-40B4-BE49-F238E27FC236}">
                  <a16:creationId xmlns:a16="http://schemas.microsoft.com/office/drawing/2014/main" id="{BAD598A9-90A5-4C3B-B2A1-FD4AE21077DD}"/>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15" name="TextBox 214">
              <a:extLst>
                <a:ext uri="{FF2B5EF4-FFF2-40B4-BE49-F238E27FC236}">
                  <a16:creationId xmlns:a16="http://schemas.microsoft.com/office/drawing/2014/main" id="{E109EC0F-86CA-4FB1-B72B-45ED9CB9C268}"/>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216" name="Group 215">
            <a:extLst>
              <a:ext uri="{FF2B5EF4-FFF2-40B4-BE49-F238E27FC236}">
                <a16:creationId xmlns:a16="http://schemas.microsoft.com/office/drawing/2014/main" id="{9DFBA1C0-E032-4C0F-9A61-CEF5E2FC1FBC}"/>
              </a:ext>
            </a:extLst>
          </p:cNvPr>
          <p:cNvGrpSpPr/>
          <p:nvPr/>
        </p:nvGrpSpPr>
        <p:grpSpPr bwMode="auto">
          <a:xfrm>
            <a:off x="5049181" y="5650868"/>
            <a:ext cx="269671" cy="272800"/>
            <a:chOff x="2361864" y="3068569"/>
            <a:chExt cx="269638" cy="273000"/>
          </a:xfrm>
          <a:effectLst>
            <a:outerShdw blurRad="12700" dir="4140000" algn="ctr" rotWithShape="0">
              <a:srgbClr val="000000">
                <a:alpha val="21000"/>
              </a:srgbClr>
            </a:outerShdw>
          </a:effectLst>
        </p:grpSpPr>
        <p:sp>
          <p:nvSpPr>
            <p:cNvPr id="217" name="Oval 216">
              <a:extLst>
                <a:ext uri="{FF2B5EF4-FFF2-40B4-BE49-F238E27FC236}">
                  <a16:creationId xmlns:a16="http://schemas.microsoft.com/office/drawing/2014/main" id="{A108ED1C-3F20-4834-80C6-EFE69E019EF2}"/>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18" name="TextBox 217">
              <a:extLst>
                <a:ext uri="{FF2B5EF4-FFF2-40B4-BE49-F238E27FC236}">
                  <a16:creationId xmlns:a16="http://schemas.microsoft.com/office/drawing/2014/main" id="{249239B6-0A08-459E-AB98-EBC53BEEAB2E}"/>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219" name="Group 218">
            <a:extLst>
              <a:ext uri="{FF2B5EF4-FFF2-40B4-BE49-F238E27FC236}">
                <a16:creationId xmlns:a16="http://schemas.microsoft.com/office/drawing/2014/main" id="{22F6A041-711E-4C13-82E6-B5B5DEBC9B1E}"/>
              </a:ext>
            </a:extLst>
          </p:cNvPr>
          <p:cNvGrpSpPr/>
          <p:nvPr/>
        </p:nvGrpSpPr>
        <p:grpSpPr bwMode="auto">
          <a:xfrm>
            <a:off x="4429835" y="5650868"/>
            <a:ext cx="269671" cy="272800"/>
            <a:chOff x="2361864" y="3068569"/>
            <a:chExt cx="269638" cy="273000"/>
          </a:xfrm>
          <a:effectLst>
            <a:outerShdw blurRad="12700" dir="4140000" algn="ctr" rotWithShape="0">
              <a:srgbClr val="000000">
                <a:alpha val="21000"/>
              </a:srgbClr>
            </a:outerShdw>
          </a:effectLst>
        </p:grpSpPr>
        <p:sp>
          <p:nvSpPr>
            <p:cNvPr id="220" name="Oval 219">
              <a:extLst>
                <a:ext uri="{FF2B5EF4-FFF2-40B4-BE49-F238E27FC236}">
                  <a16:creationId xmlns:a16="http://schemas.microsoft.com/office/drawing/2014/main" id="{5E37197B-3775-4637-9AE4-4655319E08B4}"/>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21" name="TextBox 220">
              <a:extLst>
                <a:ext uri="{FF2B5EF4-FFF2-40B4-BE49-F238E27FC236}">
                  <a16:creationId xmlns:a16="http://schemas.microsoft.com/office/drawing/2014/main" id="{B1D8A310-991C-466B-8D75-8C3EBF9329D3}"/>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222" name="Group 221">
            <a:extLst>
              <a:ext uri="{FF2B5EF4-FFF2-40B4-BE49-F238E27FC236}">
                <a16:creationId xmlns:a16="http://schemas.microsoft.com/office/drawing/2014/main" id="{97C6B2AB-9641-4D8E-8417-32FBB903EB27}"/>
              </a:ext>
            </a:extLst>
          </p:cNvPr>
          <p:cNvGrpSpPr/>
          <p:nvPr/>
        </p:nvGrpSpPr>
        <p:grpSpPr bwMode="auto">
          <a:xfrm>
            <a:off x="4739508" y="5650868"/>
            <a:ext cx="269671" cy="272800"/>
            <a:chOff x="2361864" y="3068569"/>
            <a:chExt cx="269638" cy="273000"/>
          </a:xfrm>
          <a:effectLst>
            <a:outerShdw blurRad="12700" dir="4140000" algn="ctr" rotWithShape="0">
              <a:srgbClr val="000000">
                <a:alpha val="21000"/>
              </a:srgbClr>
            </a:outerShdw>
          </a:effectLst>
        </p:grpSpPr>
        <p:sp>
          <p:nvSpPr>
            <p:cNvPr id="223" name="Oval 222">
              <a:extLst>
                <a:ext uri="{FF2B5EF4-FFF2-40B4-BE49-F238E27FC236}">
                  <a16:creationId xmlns:a16="http://schemas.microsoft.com/office/drawing/2014/main" id="{BFBFD8D3-FD8B-4491-8078-67BAF761D608}"/>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24" name="TextBox 223">
              <a:extLst>
                <a:ext uri="{FF2B5EF4-FFF2-40B4-BE49-F238E27FC236}">
                  <a16:creationId xmlns:a16="http://schemas.microsoft.com/office/drawing/2014/main" id="{33CC137D-A548-4D11-802B-93AF1416E975}"/>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225" name="Group 224">
            <a:extLst>
              <a:ext uri="{FF2B5EF4-FFF2-40B4-BE49-F238E27FC236}">
                <a16:creationId xmlns:a16="http://schemas.microsoft.com/office/drawing/2014/main" id="{4176275A-60B8-4941-8C80-BFFC5BD26126}"/>
              </a:ext>
            </a:extLst>
          </p:cNvPr>
          <p:cNvGrpSpPr/>
          <p:nvPr/>
        </p:nvGrpSpPr>
        <p:grpSpPr bwMode="auto">
          <a:xfrm>
            <a:off x="5668525" y="5650868"/>
            <a:ext cx="269671" cy="272800"/>
            <a:chOff x="2361864" y="3068569"/>
            <a:chExt cx="269638" cy="273000"/>
          </a:xfrm>
          <a:effectLst>
            <a:outerShdw blurRad="12700" dir="4140000" algn="ctr" rotWithShape="0">
              <a:srgbClr val="000000">
                <a:alpha val="21000"/>
              </a:srgbClr>
            </a:outerShdw>
          </a:effectLst>
        </p:grpSpPr>
        <p:sp>
          <p:nvSpPr>
            <p:cNvPr id="226" name="Oval 225">
              <a:extLst>
                <a:ext uri="{FF2B5EF4-FFF2-40B4-BE49-F238E27FC236}">
                  <a16:creationId xmlns:a16="http://schemas.microsoft.com/office/drawing/2014/main" id="{A23333F1-7178-44AA-9A9A-E9443D2DAA88}"/>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27" name="TextBox 226">
              <a:extLst>
                <a:ext uri="{FF2B5EF4-FFF2-40B4-BE49-F238E27FC236}">
                  <a16:creationId xmlns:a16="http://schemas.microsoft.com/office/drawing/2014/main" id="{99E87B99-A375-4F3B-A0D2-F990A0219605}"/>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228" name="Group 227">
            <a:extLst>
              <a:ext uri="{FF2B5EF4-FFF2-40B4-BE49-F238E27FC236}">
                <a16:creationId xmlns:a16="http://schemas.microsoft.com/office/drawing/2014/main" id="{DDF33EE1-6B94-4BB6-B122-4CDD360D6FFD}"/>
              </a:ext>
            </a:extLst>
          </p:cNvPr>
          <p:cNvGrpSpPr/>
          <p:nvPr/>
        </p:nvGrpSpPr>
        <p:grpSpPr bwMode="auto">
          <a:xfrm>
            <a:off x="5358854" y="5650868"/>
            <a:ext cx="269671" cy="272800"/>
            <a:chOff x="2361864" y="3068569"/>
            <a:chExt cx="269638" cy="273000"/>
          </a:xfrm>
          <a:effectLst>
            <a:outerShdw blurRad="12700" dir="4140000" algn="ctr" rotWithShape="0">
              <a:srgbClr val="000000">
                <a:alpha val="21000"/>
              </a:srgbClr>
            </a:outerShdw>
          </a:effectLst>
        </p:grpSpPr>
        <p:sp>
          <p:nvSpPr>
            <p:cNvPr id="229" name="Oval 228">
              <a:extLst>
                <a:ext uri="{FF2B5EF4-FFF2-40B4-BE49-F238E27FC236}">
                  <a16:creationId xmlns:a16="http://schemas.microsoft.com/office/drawing/2014/main" id="{8C3E2B25-78EB-466B-A078-DB910F0AB9FB}"/>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30" name="TextBox 229">
              <a:extLst>
                <a:ext uri="{FF2B5EF4-FFF2-40B4-BE49-F238E27FC236}">
                  <a16:creationId xmlns:a16="http://schemas.microsoft.com/office/drawing/2014/main" id="{4BF0DD56-22AE-4269-B8F8-B2AD796D3324}"/>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25" name="Group 24">
            <a:extLst>
              <a:ext uri="{FF2B5EF4-FFF2-40B4-BE49-F238E27FC236}">
                <a16:creationId xmlns:a16="http://schemas.microsoft.com/office/drawing/2014/main" id="{85980953-5CB8-48D6-B350-AC33E7EBC277}"/>
              </a:ext>
            </a:extLst>
          </p:cNvPr>
          <p:cNvGrpSpPr/>
          <p:nvPr/>
        </p:nvGrpSpPr>
        <p:grpSpPr>
          <a:xfrm>
            <a:off x="3738244" y="2020481"/>
            <a:ext cx="1334719" cy="1930599"/>
            <a:chOff x="4073100" y="2494625"/>
            <a:chExt cx="1005357" cy="1454194"/>
          </a:xfrm>
        </p:grpSpPr>
        <p:sp>
          <p:nvSpPr>
            <p:cNvPr id="232" name="Rectangle 231">
              <a:extLst>
                <a:ext uri="{FF2B5EF4-FFF2-40B4-BE49-F238E27FC236}">
                  <a16:creationId xmlns:a16="http://schemas.microsoft.com/office/drawing/2014/main" id="{DECACED5-0CB3-49E9-8FD4-19785ECB912C}"/>
                </a:ext>
              </a:extLst>
            </p:cNvPr>
            <p:cNvSpPr/>
            <p:nvPr/>
          </p:nvSpPr>
          <p:spPr>
            <a:xfrm>
              <a:off x="4073100" y="2494625"/>
              <a:ext cx="1005357" cy="1454194"/>
            </a:xfrm>
            <a:prstGeom prst="rect">
              <a:avLst/>
            </a:prstGeom>
            <a:solidFill>
              <a:schemeClr val="bg1"/>
            </a:solidFill>
            <a:ln w="28575">
              <a:solidFill>
                <a:srgbClr val="EE35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33" name="Picture 4">
              <a:extLst>
                <a:ext uri="{FF2B5EF4-FFF2-40B4-BE49-F238E27FC236}">
                  <a16:creationId xmlns:a16="http://schemas.microsoft.com/office/drawing/2014/main" id="{FE02BA04-E834-48CD-B992-025F3144D764}"/>
                </a:ext>
              </a:extLst>
            </p:cNvPr>
            <p:cNvPicPr>
              <a:picLocks noChangeAspect="1"/>
            </p:cNvPicPr>
            <p:nvPr/>
          </p:nvPicPr>
          <p:blipFill rotWithShape="1">
            <a:blip r:embed="rId10" cstate="screen">
              <a:extLst>
                <a:ext uri="{28A0092B-C50C-407E-A947-70E740481C1C}">
                  <a14:useLocalDpi xmlns:a14="http://schemas.microsoft.com/office/drawing/2010/main"/>
                </a:ext>
              </a:extLst>
            </a:blip>
            <a:srcRect l="22055" t="1" r="30222" b="77281"/>
            <a:stretch/>
          </p:blipFill>
          <p:spPr bwMode="auto">
            <a:xfrm>
              <a:off x="4083200" y="2599944"/>
              <a:ext cx="985157" cy="1340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20">
              <a:extLst>
                <a:ext uri="{FF2B5EF4-FFF2-40B4-BE49-F238E27FC236}">
                  <a16:creationId xmlns:a16="http://schemas.microsoft.com/office/drawing/2014/main" id="{F648473F-0A7F-45BD-8CEF-3CBC6E43BDAD}"/>
                </a:ext>
              </a:extLst>
            </p:cNvPr>
            <p:cNvSpPr/>
            <p:nvPr/>
          </p:nvSpPr>
          <p:spPr>
            <a:xfrm>
              <a:off x="4312707" y="3664686"/>
              <a:ext cx="526143" cy="24110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496</a:t>
              </a:r>
            </a:p>
          </p:txBody>
        </p:sp>
      </p:grpSp>
      <p:grpSp>
        <p:nvGrpSpPr>
          <p:cNvPr id="27" name="Group 26">
            <a:extLst>
              <a:ext uri="{FF2B5EF4-FFF2-40B4-BE49-F238E27FC236}">
                <a16:creationId xmlns:a16="http://schemas.microsoft.com/office/drawing/2014/main" id="{4F1C7181-26F6-4A95-BC9B-D53EC6B5E0FD}"/>
              </a:ext>
            </a:extLst>
          </p:cNvPr>
          <p:cNvGrpSpPr/>
          <p:nvPr/>
        </p:nvGrpSpPr>
        <p:grpSpPr>
          <a:xfrm>
            <a:off x="5248922" y="2020481"/>
            <a:ext cx="1334719" cy="1930599"/>
            <a:chOff x="5184016" y="2494625"/>
            <a:chExt cx="1005357" cy="1454194"/>
          </a:xfrm>
        </p:grpSpPr>
        <p:sp>
          <p:nvSpPr>
            <p:cNvPr id="13" name="Rectangle 12">
              <a:extLst>
                <a:ext uri="{FF2B5EF4-FFF2-40B4-BE49-F238E27FC236}">
                  <a16:creationId xmlns:a16="http://schemas.microsoft.com/office/drawing/2014/main" id="{568B9B7D-851E-4CAA-A188-DA98D47DAEAF}"/>
                </a:ext>
              </a:extLst>
            </p:cNvPr>
            <p:cNvSpPr/>
            <p:nvPr/>
          </p:nvSpPr>
          <p:spPr>
            <a:xfrm>
              <a:off x="5184016" y="2494625"/>
              <a:ext cx="1005357" cy="1454194"/>
            </a:xfrm>
            <a:prstGeom prst="rect">
              <a:avLst/>
            </a:prstGeom>
            <a:solidFill>
              <a:schemeClr val="bg1"/>
            </a:solidFill>
            <a:ln w="28575">
              <a:solidFill>
                <a:srgbClr val="EE35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 name="Picture 14" descr="A picture containing clothing, shirt&#10;&#10;Description automatically generated">
              <a:extLst>
                <a:ext uri="{FF2B5EF4-FFF2-40B4-BE49-F238E27FC236}">
                  <a16:creationId xmlns:a16="http://schemas.microsoft.com/office/drawing/2014/main" id="{9D1F7CA0-A81E-4DB1-9D20-1982B120E1A0}"/>
                </a:ext>
              </a:extLst>
            </p:cNvPr>
            <p:cNvPicPr>
              <a:picLocks noChangeAspect="1"/>
            </p:cNvPicPr>
            <p:nvPr/>
          </p:nvPicPr>
          <p:blipFill rotWithShape="1">
            <a:blip r:embed="rId11" cstate="screen">
              <a:extLst>
                <a:ext uri="{28A0092B-C50C-407E-A947-70E740481C1C}">
                  <a14:useLocalDpi xmlns:a14="http://schemas.microsoft.com/office/drawing/2010/main"/>
                </a:ext>
              </a:extLst>
            </a:blip>
            <a:srcRect l="6398" r="13423"/>
            <a:stretch/>
          </p:blipFill>
          <p:spPr>
            <a:xfrm>
              <a:off x="5196646" y="2619400"/>
              <a:ext cx="980097" cy="1319666"/>
            </a:xfrm>
            <a:prstGeom prst="rect">
              <a:avLst/>
            </a:prstGeom>
          </p:spPr>
        </p:pic>
        <p:sp>
          <p:nvSpPr>
            <p:cNvPr id="234" name="Rectangle 233">
              <a:extLst>
                <a:ext uri="{FF2B5EF4-FFF2-40B4-BE49-F238E27FC236}">
                  <a16:creationId xmlns:a16="http://schemas.microsoft.com/office/drawing/2014/main" id="{683D703D-8C31-41EA-8880-E8144DDF2F2A}"/>
                </a:ext>
              </a:extLst>
            </p:cNvPr>
            <p:cNvSpPr/>
            <p:nvPr/>
          </p:nvSpPr>
          <p:spPr>
            <a:xfrm>
              <a:off x="5417219" y="3664686"/>
              <a:ext cx="538950" cy="24110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506</a:t>
              </a:r>
            </a:p>
          </p:txBody>
        </p:sp>
      </p:grpSp>
      <p:grpSp>
        <p:nvGrpSpPr>
          <p:cNvPr id="30" name="Group 29">
            <a:extLst>
              <a:ext uri="{FF2B5EF4-FFF2-40B4-BE49-F238E27FC236}">
                <a16:creationId xmlns:a16="http://schemas.microsoft.com/office/drawing/2014/main" id="{C953D537-DBB4-4368-8C06-77FA1C911205}"/>
              </a:ext>
            </a:extLst>
          </p:cNvPr>
          <p:cNvGrpSpPr/>
          <p:nvPr/>
        </p:nvGrpSpPr>
        <p:grpSpPr>
          <a:xfrm>
            <a:off x="6759600" y="2020481"/>
            <a:ext cx="1334719" cy="1930599"/>
            <a:chOff x="6315324" y="2498443"/>
            <a:chExt cx="1005357" cy="1454194"/>
          </a:xfrm>
        </p:grpSpPr>
        <p:sp>
          <p:nvSpPr>
            <p:cNvPr id="231" name="Rectangle 230">
              <a:extLst>
                <a:ext uri="{FF2B5EF4-FFF2-40B4-BE49-F238E27FC236}">
                  <a16:creationId xmlns:a16="http://schemas.microsoft.com/office/drawing/2014/main" id="{E68CEBD5-F505-4A53-A2DC-B60680A3F827}"/>
                </a:ext>
              </a:extLst>
            </p:cNvPr>
            <p:cNvSpPr/>
            <p:nvPr/>
          </p:nvSpPr>
          <p:spPr>
            <a:xfrm>
              <a:off x="6315324" y="2498443"/>
              <a:ext cx="1005357" cy="1454194"/>
            </a:xfrm>
            <a:prstGeom prst="rect">
              <a:avLst/>
            </a:prstGeom>
            <a:solidFill>
              <a:schemeClr val="bg1"/>
            </a:solidFill>
            <a:ln w="28575">
              <a:solidFill>
                <a:srgbClr val="EE35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descr="A picture containing cake, table, room&#10;&#10;Description automatically generated">
              <a:extLst>
                <a:ext uri="{FF2B5EF4-FFF2-40B4-BE49-F238E27FC236}">
                  <a16:creationId xmlns:a16="http://schemas.microsoft.com/office/drawing/2014/main" id="{805A4273-0B98-4BCC-B8BE-56B63A1CAA45}"/>
                </a:ext>
              </a:extLst>
            </p:cNvPr>
            <p:cNvPicPr>
              <a:picLocks noChangeAspect="1"/>
            </p:cNvPicPr>
            <p:nvPr/>
          </p:nvPicPr>
          <p:blipFill rotWithShape="1">
            <a:blip r:embed="rId12" cstate="screen">
              <a:extLst>
                <a:ext uri="{28A0092B-C50C-407E-A947-70E740481C1C}">
                  <a14:useLocalDpi xmlns:a14="http://schemas.microsoft.com/office/drawing/2010/main"/>
                </a:ext>
              </a:extLst>
            </a:blip>
            <a:srcRect l="22977" r="16817" b="76614"/>
            <a:stretch/>
          </p:blipFill>
          <p:spPr>
            <a:xfrm>
              <a:off x="6328718" y="2614935"/>
              <a:ext cx="978569" cy="1325862"/>
            </a:xfrm>
            <a:prstGeom prst="rect">
              <a:avLst/>
            </a:prstGeom>
          </p:spPr>
        </p:pic>
        <p:sp>
          <p:nvSpPr>
            <p:cNvPr id="235" name="Rectangle 234">
              <a:extLst>
                <a:ext uri="{FF2B5EF4-FFF2-40B4-BE49-F238E27FC236}">
                  <a16:creationId xmlns:a16="http://schemas.microsoft.com/office/drawing/2014/main" id="{3B315679-3926-4AAD-ACBB-7D8878413751}"/>
                </a:ext>
              </a:extLst>
            </p:cNvPr>
            <p:cNvSpPr/>
            <p:nvPr/>
          </p:nvSpPr>
          <p:spPr>
            <a:xfrm>
              <a:off x="6554931" y="3664686"/>
              <a:ext cx="526143" cy="24110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474</a:t>
              </a:r>
            </a:p>
          </p:txBody>
        </p:sp>
      </p:grpSp>
      <p:grpSp>
        <p:nvGrpSpPr>
          <p:cNvPr id="247" name="Group 246">
            <a:extLst>
              <a:ext uri="{FF2B5EF4-FFF2-40B4-BE49-F238E27FC236}">
                <a16:creationId xmlns:a16="http://schemas.microsoft.com/office/drawing/2014/main" id="{5037BC04-AE0B-4595-AD90-3A84181087E6}"/>
              </a:ext>
            </a:extLst>
          </p:cNvPr>
          <p:cNvGrpSpPr/>
          <p:nvPr/>
        </p:nvGrpSpPr>
        <p:grpSpPr>
          <a:xfrm>
            <a:off x="1054122" y="1583475"/>
            <a:ext cx="2436507" cy="2392043"/>
            <a:chOff x="1054122" y="1583475"/>
            <a:chExt cx="2436507" cy="2392043"/>
          </a:xfrm>
        </p:grpSpPr>
        <p:sp>
          <p:nvSpPr>
            <p:cNvPr id="238" name="Oval 237">
              <a:extLst>
                <a:ext uri="{FF2B5EF4-FFF2-40B4-BE49-F238E27FC236}">
                  <a16:creationId xmlns:a16="http://schemas.microsoft.com/office/drawing/2014/main" id="{B2755E5B-25CE-4FA0-B2C4-FB8206320E0E}"/>
                </a:ext>
              </a:extLst>
            </p:cNvPr>
            <p:cNvSpPr/>
            <p:nvPr/>
          </p:nvSpPr>
          <p:spPr>
            <a:xfrm>
              <a:off x="1054122" y="2211443"/>
              <a:ext cx="1165322" cy="1165322"/>
            </a:xfrm>
            <a:prstGeom prst="ellipse">
              <a:avLst/>
            </a:prstGeom>
            <a:solidFill>
              <a:schemeClr val="bg1"/>
            </a:solidFill>
            <a:ln w="28575">
              <a:solidFill>
                <a:srgbClr val="EE353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GB" sz="1400" b="1" dirty="0">
                  <a:solidFill>
                    <a:schemeClr val="tx1"/>
                  </a:solidFill>
                </a:rPr>
                <a:t>Letters Delivered</a:t>
              </a:r>
            </a:p>
            <a:p>
              <a:pPr algn="ctr"/>
              <a:r>
                <a:rPr lang="en-GB" sz="2400" dirty="0">
                  <a:solidFill>
                    <a:schemeClr val="tx1"/>
                  </a:solidFill>
                </a:rPr>
                <a:t>663</a:t>
              </a:r>
            </a:p>
          </p:txBody>
        </p:sp>
        <p:sp>
          <p:nvSpPr>
            <p:cNvPr id="239" name="Oval 238">
              <a:extLst>
                <a:ext uri="{FF2B5EF4-FFF2-40B4-BE49-F238E27FC236}">
                  <a16:creationId xmlns:a16="http://schemas.microsoft.com/office/drawing/2014/main" id="{CFD935B9-1145-43E4-AA38-DC7465F5C7B8}"/>
                </a:ext>
              </a:extLst>
            </p:cNvPr>
            <p:cNvSpPr/>
            <p:nvPr/>
          </p:nvSpPr>
          <p:spPr>
            <a:xfrm>
              <a:off x="2325307" y="1583475"/>
              <a:ext cx="1165322" cy="1165322"/>
            </a:xfrm>
            <a:prstGeom prst="ellipse">
              <a:avLst/>
            </a:prstGeom>
            <a:solidFill>
              <a:schemeClr val="bg1"/>
            </a:solidFill>
            <a:ln w="28575">
              <a:solidFill>
                <a:srgbClr val="EE353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GB" sz="1400" b="1" dirty="0">
                  <a:solidFill>
                    <a:schemeClr val="tx1"/>
                  </a:solidFill>
                </a:rPr>
                <a:t>First </a:t>
              </a:r>
              <a:br>
                <a:rPr lang="en-GB" sz="1400" b="1" dirty="0">
                  <a:solidFill>
                    <a:schemeClr val="tx1"/>
                  </a:solidFill>
                </a:rPr>
              </a:br>
              <a:r>
                <a:rPr lang="en-GB" sz="1400" b="1" dirty="0">
                  <a:solidFill>
                    <a:schemeClr val="tx1"/>
                  </a:solidFill>
                </a:rPr>
                <a:t>Class</a:t>
              </a:r>
            </a:p>
          </p:txBody>
        </p:sp>
        <p:sp>
          <p:nvSpPr>
            <p:cNvPr id="240" name="Oval 239">
              <a:extLst>
                <a:ext uri="{FF2B5EF4-FFF2-40B4-BE49-F238E27FC236}">
                  <a16:creationId xmlns:a16="http://schemas.microsoft.com/office/drawing/2014/main" id="{A46CBD5A-61C0-4E43-BB24-9C6BDADD3329}"/>
                </a:ext>
              </a:extLst>
            </p:cNvPr>
            <p:cNvSpPr/>
            <p:nvPr/>
          </p:nvSpPr>
          <p:spPr>
            <a:xfrm>
              <a:off x="2325307" y="2810196"/>
              <a:ext cx="1165322" cy="1165322"/>
            </a:xfrm>
            <a:prstGeom prst="ellipse">
              <a:avLst/>
            </a:prstGeom>
            <a:solidFill>
              <a:schemeClr val="bg1"/>
            </a:solidFill>
            <a:ln w="28575">
              <a:solidFill>
                <a:srgbClr val="EE353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GB" sz="1400" b="1" dirty="0">
                  <a:solidFill>
                    <a:schemeClr val="tx1"/>
                  </a:solidFill>
                </a:rPr>
                <a:t>Second Class</a:t>
              </a:r>
            </a:p>
            <a:p>
              <a:pPr algn="ctr"/>
              <a:r>
                <a:rPr lang="en-GB" sz="2400" dirty="0">
                  <a:solidFill>
                    <a:schemeClr val="tx1"/>
                  </a:solidFill>
                </a:rPr>
                <a:t>157</a:t>
              </a:r>
            </a:p>
          </p:txBody>
        </p:sp>
        <p:cxnSp>
          <p:nvCxnSpPr>
            <p:cNvPr id="242" name="Straight Connector 241">
              <a:extLst>
                <a:ext uri="{FF2B5EF4-FFF2-40B4-BE49-F238E27FC236}">
                  <a16:creationId xmlns:a16="http://schemas.microsoft.com/office/drawing/2014/main" id="{6F8BBF07-6446-4F4A-A394-EADCA1ED9730}"/>
                </a:ext>
              </a:extLst>
            </p:cNvPr>
            <p:cNvCxnSpPr>
              <a:stCxn id="238" idx="7"/>
              <a:endCxn id="239" idx="2"/>
            </p:cNvCxnSpPr>
            <p:nvPr/>
          </p:nvCxnSpPr>
          <p:spPr>
            <a:xfrm flipV="1">
              <a:off x="2048787" y="2166136"/>
              <a:ext cx="276520" cy="215964"/>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4" name="Straight Connector 243">
              <a:extLst>
                <a:ext uri="{FF2B5EF4-FFF2-40B4-BE49-F238E27FC236}">
                  <a16:creationId xmlns:a16="http://schemas.microsoft.com/office/drawing/2014/main" id="{78B70CC9-94B4-4370-85DB-A44F0426F853}"/>
                </a:ext>
              </a:extLst>
            </p:cNvPr>
            <p:cNvCxnSpPr>
              <a:cxnSpLocks/>
              <a:stCxn id="238" idx="5"/>
              <a:endCxn id="240" idx="2"/>
            </p:cNvCxnSpPr>
            <p:nvPr/>
          </p:nvCxnSpPr>
          <p:spPr>
            <a:xfrm>
              <a:off x="2048787" y="3206108"/>
              <a:ext cx="276520" cy="18674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58" name="Straight Connector 157">
            <a:extLst>
              <a:ext uri="{FF2B5EF4-FFF2-40B4-BE49-F238E27FC236}">
                <a16:creationId xmlns:a16="http://schemas.microsoft.com/office/drawing/2014/main" id="{3510CB94-7813-4112-82BC-B5C59ABBBD2F}"/>
              </a:ext>
            </a:extLst>
          </p:cNvPr>
          <p:cNvCxnSpPr/>
          <p:nvPr/>
        </p:nvCxnSpPr>
        <p:spPr>
          <a:xfrm flipV="1">
            <a:off x="4416429" y="5354138"/>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59" name="Group 158">
            <a:extLst>
              <a:ext uri="{FF2B5EF4-FFF2-40B4-BE49-F238E27FC236}">
                <a16:creationId xmlns:a16="http://schemas.microsoft.com/office/drawing/2014/main" id="{509FCD7F-B816-4E6E-A1C2-8E3FCB42CCAC}"/>
              </a:ext>
            </a:extLst>
          </p:cNvPr>
          <p:cNvGrpSpPr/>
          <p:nvPr/>
        </p:nvGrpSpPr>
        <p:grpSpPr>
          <a:xfrm>
            <a:off x="1015026" y="5026814"/>
            <a:ext cx="418950" cy="288945"/>
            <a:chOff x="2279393" y="3052881"/>
            <a:chExt cx="446198" cy="307738"/>
          </a:xfrm>
          <a:effectLst>
            <a:outerShdw blurRad="25400" dir="4140000" algn="ctr" rotWithShape="0">
              <a:srgbClr val="000000">
                <a:alpha val="21000"/>
              </a:srgbClr>
            </a:outerShdw>
          </a:effectLst>
        </p:grpSpPr>
        <p:sp>
          <p:nvSpPr>
            <p:cNvPr id="160" name="Oval 159">
              <a:extLst>
                <a:ext uri="{FF2B5EF4-FFF2-40B4-BE49-F238E27FC236}">
                  <a16:creationId xmlns:a16="http://schemas.microsoft.com/office/drawing/2014/main" id="{01390AAF-9D4C-491B-BCFF-C431177E19F3}"/>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1" name="TextBox 160">
              <a:extLst>
                <a:ext uri="{FF2B5EF4-FFF2-40B4-BE49-F238E27FC236}">
                  <a16:creationId xmlns:a16="http://schemas.microsoft.com/office/drawing/2014/main" id="{106FEC15-1527-4E1D-9A02-05E41D197F75}"/>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cxnSp>
        <p:nvCxnSpPr>
          <p:cNvPr id="166" name="Straight Connector 165">
            <a:extLst>
              <a:ext uri="{FF2B5EF4-FFF2-40B4-BE49-F238E27FC236}">
                <a16:creationId xmlns:a16="http://schemas.microsoft.com/office/drawing/2014/main" id="{5F4948C8-31A2-488F-B1B1-BE947676886B}"/>
              </a:ext>
            </a:extLst>
          </p:cNvPr>
          <p:cNvCxnSpPr/>
          <p:nvPr/>
        </p:nvCxnSpPr>
        <p:spPr>
          <a:xfrm flipV="1">
            <a:off x="4725740" y="5360206"/>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7" name="Straight Connector 166">
            <a:extLst>
              <a:ext uri="{FF2B5EF4-FFF2-40B4-BE49-F238E27FC236}">
                <a16:creationId xmlns:a16="http://schemas.microsoft.com/office/drawing/2014/main" id="{1B33E14C-BF4D-4AAC-B707-F089001428C7}"/>
              </a:ext>
            </a:extLst>
          </p:cNvPr>
          <p:cNvCxnSpPr/>
          <p:nvPr/>
        </p:nvCxnSpPr>
        <p:spPr>
          <a:xfrm flipV="1">
            <a:off x="5026977" y="5360206"/>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8" name="Straight Connector 167">
            <a:extLst>
              <a:ext uri="{FF2B5EF4-FFF2-40B4-BE49-F238E27FC236}">
                <a16:creationId xmlns:a16="http://schemas.microsoft.com/office/drawing/2014/main" id="{F97A78E9-B9BD-4F22-B8F6-C2DAFAA57453}"/>
              </a:ext>
            </a:extLst>
          </p:cNvPr>
          <p:cNvCxnSpPr/>
          <p:nvPr/>
        </p:nvCxnSpPr>
        <p:spPr>
          <a:xfrm flipV="1">
            <a:off x="5348580" y="5360206"/>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0" name="Straight Connector 169">
            <a:extLst>
              <a:ext uri="{FF2B5EF4-FFF2-40B4-BE49-F238E27FC236}">
                <a16:creationId xmlns:a16="http://schemas.microsoft.com/office/drawing/2014/main" id="{3E2B4389-2611-4B06-9F35-95A803F2D034}"/>
              </a:ext>
            </a:extLst>
          </p:cNvPr>
          <p:cNvCxnSpPr/>
          <p:nvPr/>
        </p:nvCxnSpPr>
        <p:spPr>
          <a:xfrm flipV="1">
            <a:off x="1073176" y="5042009"/>
            <a:ext cx="279617" cy="2668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5A74199A-FD7D-4D73-BA8D-2DC95E404CA8}"/>
              </a:ext>
            </a:extLst>
          </p:cNvPr>
          <p:cNvSpPr txBox="1"/>
          <p:nvPr/>
        </p:nvSpPr>
        <p:spPr>
          <a:xfrm>
            <a:off x="2338716" y="2141235"/>
            <a:ext cx="1165322" cy="461665"/>
          </a:xfrm>
          <a:prstGeom prst="rect">
            <a:avLst/>
          </a:prstGeom>
          <a:noFill/>
        </p:spPr>
        <p:txBody>
          <a:bodyPr wrap="square" rtlCol="0">
            <a:spAutoFit/>
          </a:bodyPr>
          <a:lstStyle/>
          <a:p>
            <a:pPr algn="ctr"/>
            <a:r>
              <a:rPr lang="en-GB" sz="2400" dirty="0">
                <a:solidFill>
                  <a:srgbClr val="32B3A2"/>
                </a:solidFill>
              </a:rPr>
              <a:t>506</a:t>
            </a:r>
          </a:p>
        </p:txBody>
      </p:sp>
    </p:spTree>
    <p:extLst>
      <p:ext uri="{BB962C8B-B14F-4D97-AF65-F5344CB8AC3E}">
        <p14:creationId xmlns:p14="http://schemas.microsoft.com/office/powerpoint/2010/main" val="29850399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1000"/>
                                        <p:tgtEl>
                                          <p:spTgt spid="39"/>
                                        </p:tgtEl>
                                      </p:cBhvr>
                                    </p:animEffect>
                                    <p:anim calcmode="lin" valueType="num">
                                      <p:cBhvr>
                                        <p:cTn id="8" dur="1000" fill="hold"/>
                                        <p:tgtEl>
                                          <p:spTgt spid="39"/>
                                        </p:tgtEl>
                                        <p:attrNameLst>
                                          <p:attrName>ppt_x</p:attrName>
                                        </p:attrNameLst>
                                      </p:cBhvr>
                                      <p:tavLst>
                                        <p:tav tm="0">
                                          <p:val>
                                            <p:strVal val="#ppt_x"/>
                                          </p:val>
                                        </p:tav>
                                        <p:tav tm="100000">
                                          <p:val>
                                            <p:strVal val="#ppt_x"/>
                                          </p:val>
                                        </p:tav>
                                      </p:tavLst>
                                    </p:anim>
                                    <p:anim calcmode="lin" valueType="num">
                                      <p:cBhvr>
                                        <p:cTn id="9" dur="1000" fill="hold"/>
                                        <p:tgtEl>
                                          <p:spTgt spid="3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xit" presetSubtype="0" fill="hold" grpId="1" nodeType="clickEffect">
                                  <p:stCondLst>
                                    <p:cond delay="0"/>
                                  </p:stCondLst>
                                  <p:childTnLst>
                                    <p:animEffect transition="out" filter="fade">
                                      <p:cBhvr>
                                        <p:cTn id="13" dur="1000"/>
                                        <p:tgtEl>
                                          <p:spTgt spid="39"/>
                                        </p:tgtEl>
                                      </p:cBhvr>
                                    </p:animEffect>
                                    <p:anim calcmode="lin" valueType="num">
                                      <p:cBhvr>
                                        <p:cTn id="14" dur="1000"/>
                                        <p:tgtEl>
                                          <p:spTgt spid="39"/>
                                        </p:tgtEl>
                                        <p:attrNameLst>
                                          <p:attrName>ppt_x</p:attrName>
                                        </p:attrNameLst>
                                      </p:cBhvr>
                                      <p:tavLst>
                                        <p:tav tm="0">
                                          <p:val>
                                            <p:strVal val="ppt_x"/>
                                          </p:val>
                                        </p:tav>
                                        <p:tav tm="100000">
                                          <p:val>
                                            <p:strVal val="ppt_x"/>
                                          </p:val>
                                        </p:tav>
                                      </p:tavLst>
                                    </p:anim>
                                    <p:anim calcmode="lin" valueType="num">
                                      <p:cBhvr>
                                        <p:cTn id="15" dur="1000"/>
                                        <p:tgtEl>
                                          <p:spTgt spid="39"/>
                                        </p:tgtEl>
                                        <p:attrNameLst>
                                          <p:attrName>ppt_y</p:attrName>
                                        </p:attrNameLst>
                                      </p:cBhvr>
                                      <p:tavLst>
                                        <p:tav tm="0">
                                          <p:val>
                                            <p:strVal val="ppt_y"/>
                                          </p:val>
                                        </p:tav>
                                        <p:tav tm="100000">
                                          <p:val>
                                            <p:strVal val="ppt_y-.1"/>
                                          </p:val>
                                        </p:tav>
                                      </p:tavLst>
                                    </p:anim>
                                    <p:set>
                                      <p:cBhvr>
                                        <p:cTn id="16" dur="1" fill="hold">
                                          <p:stCondLst>
                                            <p:cond delay="999"/>
                                          </p:stCondLst>
                                        </p:cTn>
                                        <p:tgtEl>
                                          <p:spTgt spid="39"/>
                                        </p:tgtEl>
                                        <p:attrNameLst>
                                          <p:attrName>style.visibility</p:attrName>
                                        </p:attrNameLst>
                                      </p:cBhvr>
                                      <p:to>
                                        <p:strVal val="hidden"/>
                                      </p:to>
                                    </p:se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247"/>
                                        </p:tgtEl>
                                        <p:attrNameLst>
                                          <p:attrName>style.visibility</p:attrName>
                                        </p:attrNameLst>
                                      </p:cBhvr>
                                      <p:to>
                                        <p:strVal val="visible"/>
                                      </p:to>
                                    </p:set>
                                    <p:animEffect transition="in" filter="fade">
                                      <p:cBhvr>
                                        <p:cTn id="20" dur="500"/>
                                        <p:tgtEl>
                                          <p:spTgt spid="247"/>
                                        </p:tgtEl>
                                      </p:cBhvr>
                                    </p:animEffect>
                                  </p:childTnLst>
                                </p:cTn>
                              </p:par>
                              <p:par>
                                <p:cTn id="21" presetID="10" presetClass="entr" presetSubtype="0" fill="hold" nodeType="with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fade">
                                      <p:cBhvr>
                                        <p:cTn id="23" dur="500"/>
                                        <p:tgtEl>
                                          <p:spTgt spid="25"/>
                                        </p:tgtEl>
                                      </p:cBhvr>
                                    </p:animEffect>
                                  </p:childTnLst>
                                </p:cTn>
                              </p:par>
                              <p:par>
                                <p:cTn id="24" presetID="10" presetClass="entr" presetSubtype="0" fill="hold" nodeType="withEffect">
                                  <p:stCondLst>
                                    <p:cond delay="0"/>
                                  </p:stCondLst>
                                  <p:childTnLst>
                                    <p:set>
                                      <p:cBhvr>
                                        <p:cTn id="25" dur="1" fill="hold">
                                          <p:stCondLst>
                                            <p:cond delay="0"/>
                                          </p:stCondLst>
                                        </p:cTn>
                                        <p:tgtEl>
                                          <p:spTgt spid="27"/>
                                        </p:tgtEl>
                                        <p:attrNameLst>
                                          <p:attrName>style.visibility</p:attrName>
                                        </p:attrNameLst>
                                      </p:cBhvr>
                                      <p:to>
                                        <p:strVal val="visible"/>
                                      </p:to>
                                    </p:set>
                                    <p:animEffect transition="in" filter="fade">
                                      <p:cBhvr>
                                        <p:cTn id="26" dur="500"/>
                                        <p:tgtEl>
                                          <p:spTgt spid="27"/>
                                        </p:tgtEl>
                                      </p:cBhvr>
                                    </p:animEffect>
                                  </p:childTnLst>
                                </p:cTn>
                              </p:par>
                              <p:par>
                                <p:cTn id="27" presetID="10" presetClass="entr" presetSubtype="0" fill="hold" nodeType="withEffect">
                                  <p:stCondLst>
                                    <p:cond delay="0"/>
                                  </p:stCondLst>
                                  <p:childTnLst>
                                    <p:set>
                                      <p:cBhvr>
                                        <p:cTn id="28" dur="1" fill="hold">
                                          <p:stCondLst>
                                            <p:cond delay="0"/>
                                          </p:stCondLst>
                                        </p:cTn>
                                        <p:tgtEl>
                                          <p:spTgt spid="30"/>
                                        </p:tgtEl>
                                        <p:attrNameLst>
                                          <p:attrName>style.visibility</p:attrName>
                                        </p:attrNameLst>
                                      </p:cBhvr>
                                      <p:to>
                                        <p:strVal val="visible"/>
                                      </p:to>
                                    </p:set>
                                    <p:animEffect transition="in" filter="fade">
                                      <p:cBhvr>
                                        <p:cTn id="29" dur="500"/>
                                        <p:tgtEl>
                                          <p:spTgt spid="30"/>
                                        </p:tgtEl>
                                      </p:cBhvr>
                                    </p:animEffect>
                                  </p:childTnLst>
                                </p:cTn>
                              </p:par>
                              <p:par>
                                <p:cTn id="30" presetID="10" presetClass="entr" presetSubtype="0" fill="hold" nodeType="withEffect">
                                  <p:stCondLst>
                                    <p:cond delay="0"/>
                                  </p:stCondLst>
                                  <p:childTnLst>
                                    <p:set>
                                      <p:cBhvr>
                                        <p:cTn id="31" dur="1" fill="hold">
                                          <p:stCondLst>
                                            <p:cond delay="0"/>
                                          </p:stCondLst>
                                        </p:cTn>
                                        <p:tgtEl>
                                          <p:spTgt spid="53"/>
                                        </p:tgtEl>
                                        <p:attrNameLst>
                                          <p:attrName>style.visibility</p:attrName>
                                        </p:attrNameLst>
                                      </p:cBhvr>
                                      <p:to>
                                        <p:strVal val="visible"/>
                                      </p:to>
                                    </p:set>
                                    <p:animEffect transition="in" filter="fade">
                                      <p:cBhvr>
                                        <p:cTn id="32" dur="500"/>
                                        <p:tgtEl>
                                          <p:spTgt spid="53"/>
                                        </p:tgtEl>
                                      </p:cBhvr>
                                    </p:animEffect>
                                  </p:childTnLst>
                                </p:cTn>
                              </p:par>
                              <p:par>
                                <p:cTn id="33" presetID="10" presetClass="entr" presetSubtype="0" fill="hold" nodeType="withEffect">
                                  <p:stCondLst>
                                    <p:cond delay="0"/>
                                  </p:stCondLst>
                                  <p:childTnLst>
                                    <p:set>
                                      <p:cBhvr>
                                        <p:cTn id="34" dur="1" fill="hold">
                                          <p:stCondLst>
                                            <p:cond delay="0"/>
                                          </p:stCondLst>
                                        </p:cTn>
                                        <p:tgtEl>
                                          <p:spTgt spid="58"/>
                                        </p:tgtEl>
                                        <p:attrNameLst>
                                          <p:attrName>style.visibility</p:attrName>
                                        </p:attrNameLst>
                                      </p:cBhvr>
                                      <p:to>
                                        <p:strVal val="visible"/>
                                      </p:to>
                                    </p:set>
                                    <p:animEffect transition="in" filter="fade">
                                      <p:cBhvr>
                                        <p:cTn id="35" dur="500"/>
                                        <p:tgtEl>
                                          <p:spTgt spid="58"/>
                                        </p:tgtEl>
                                      </p:cBhvr>
                                    </p:animEffect>
                                  </p:childTnLst>
                                </p:cTn>
                              </p:par>
                              <p:par>
                                <p:cTn id="36" presetID="10" presetClass="entr" presetSubtype="0" fill="hold" nodeType="withEffect">
                                  <p:stCondLst>
                                    <p:cond delay="0"/>
                                  </p:stCondLst>
                                  <p:childTnLst>
                                    <p:set>
                                      <p:cBhvr>
                                        <p:cTn id="37" dur="1" fill="hold">
                                          <p:stCondLst>
                                            <p:cond delay="0"/>
                                          </p:stCondLst>
                                        </p:cTn>
                                        <p:tgtEl>
                                          <p:spTgt spid="82"/>
                                        </p:tgtEl>
                                        <p:attrNameLst>
                                          <p:attrName>style.visibility</p:attrName>
                                        </p:attrNameLst>
                                      </p:cBhvr>
                                      <p:to>
                                        <p:strVal val="visible"/>
                                      </p:to>
                                    </p:set>
                                    <p:animEffect transition="in" filter="fade">
                                      <p:cBhvr>
                                        <p:cTn id="38" dur="500"/>
                                        <p:tgtEl>
                                          <p:spTgt spid="82"/>
                                        </p:tgtEl>
                                      </p:cBhvr>
                                    </p:animEffect>
                                  </p:childTnLst>
                                </p:cTn>
                              </p:par>
                              <p:par>
                                <p:cTn id="39" presetID="10" presetClass="entr" presetSubtype="0" fill="hold" nodeType="withEffect">
                                  <p:stCondLst>
                                    <p:cond delay="0"/>
                                  </p:stCondLst>
                                  <p:childTnLst>
                                    <p:set>
                                      <p:cBhvr>
                                        <p:cTn id="40" dur="1" fill="hold">
                                          <p:stCondLst>
                                            <p:cond delay="0"/>
                                          </p:stCondLst>
                                        </p:cTn>
                                        <p:tgtEl>
                                          <p:spTgt spid="85"/>
                                        </p:tgtEl>
                                        <p:attrNameLst>
                                          <p:attrName>style.visibility</p:attrName>
                                        </p:attrNameLst>
                                      </p:cBhvr>
                                      <p:to>
                                        <p:strVal val="visible"/>
                                      </p:to>
                                    </p:set>
                                    <p:animEffect transition="in" filter="fade">
                                      <p:cBhvr>
                                        <p:cTn id="41" dur="500"/>
                                        <p:tgtEl>
                                          <p:spTgt spid="85"/>
                                        </p:tgtEl>
                                      </p:cBhvr>
                                    </p:animEffect>
                                  </p:childTnLst>
                                </p:cTn>
                              </p:par>
                              <p:par>
                                <p:cTn id="42" presetID="10" presetClass="entr" presetSubtype="0" fill="hold" nodeType="withEffect">
                                  <p:stCondLst>
                                    <p:cond delay="0"/>
                                  </p:stCondLst>
                                  <p:childTnLst>
                                    <p:set>
                                      <p:cBhvr>
                                        <p:cTn id="43" dur="1" fill="hold">
                                          <p:stCondLst>
                                            <p:cond delay="0"/>
                                          </p:stCondLst>
                                        </p:cTn>
                                        <p:tgtEl>
                                          <p:spTgt spid="88"/>
                                        </p:tgtEl>
                                        <p:attrNameLst>
                                          <p:attrName>style.visibility</p:attrName>
                                        </p:attrNameLst>
                                      </p:cBhvr>
                                      <p:to>
                                        <p:strVal val="visible"/>
                                      </p:to>
                                    </p:set>
                                    <p:animEffect transition="in" filter="fade">
                                      <p:cBhvr>
                                        <p:cTn id="44" dur="500"/>
                                        <p:tgtEl>
                                          <p:spTgt spid="88"/>
                                        </p:tgtEl>
                                      </p:cBhvr>
                                    </p:animEffect>
                                  </p:childTnLst>
                                </p:cTn>
                              </p:par>
                              <p:par>
                                <p:cTn id="45" presetID="10" presetClass="entr" presetSubtype="0" fill="hold" nodeType="withEffect">
                                  <p:stCondLst>
                                    <p:cond delay="0"/>
                                  </p:stCondLst>
                                  <p:childTnLst>
                                    <p:set>
                                      <p:cBhvr>
                                        <p:cTn id="46" dur="1" fill="hold">
                                          <p:stCondLst>
                                            <p:cond delay="0"/>
                                          </p:stCondLst>
                                        </p:cTn>
                                        <p:tgtEl>
                                          <p:spTgt spid="44"/>
                                        </p:tgtEl>
                                        <p:attrNameLst>
                                          <p:attrName>style.visibility</p:attrName>
                                        </p:attrNameLst>
                                      </p:cBhvr>
                                      <p:to>
                                        <p:strVal val="visible"/>
                                      </p:to>
                                    </p:set>
                                    <p:animEffect transition="in" filter="fade">
                                      <p:cBhvr>
                                        <p:cTn id="47" dur="500"/>
                                        <p:tgtEl>
                                          <p:spTgt spid="44"/>
                                        </p:tgtEl>
                                      </p:cBhvr>
                                    </p:animEffect>
                                  </p:childTnLst>
                                </p:cTn>
                              </p:par>
                              <p:par>
                                <p:cTn id="48" presetID="10" presetClass="entr" presetSubtype="0" fill="hold" nodeType="withEffect">
                                  <p:stCondLst>
                                    <p:cond delay="0"/>
                                  </p:stCondLst>
                                  <p:childTnLst>
                                    <p:set>
                                      <p:cBhvr>
                                        <p:cTn id="49" dur="1" fill="hold">
                                          <p:stCondLst>
                                            <p:cond delay="0"/>
                                          </p:stCondLst>
                                        </p:cTn>
                                        <p:tgtEl>
                                          <p:spTgt spid="71"/>
                                        </p:tgtEl>
                                        <p:attrNameLst>
                                          <p:attrName>style.visibility</p:attrName>
                                        </p:attrNameLst>
                                      </p:cBhvr>
                                      <p:to>
                                        <p:strVal val="visible"/>
                                      </p:to>
                                    </p:set>
                                    <p:animEffect transition="in" filter="fade">
                                      <p:cBhvr>
                                        <p:cTn id="50" dur="500"/>
                                        <p:tgtEl>
                                          <p:spTgt spid="71"/>
                                        </p:tgtEl>
                                      </p:cBhvr>
                                    </p:animEffect>
                                  </p:childTnLst>
                                </p:cTn>
                              </p:par>
                              <p:par>
                                <p:cTn id="51" presetID="10" presetClass="entr" presetSubtype="0" fill="hold" nodeType="withEffect">
                                  <p:stCondLst>
                                    <p:cond delay="0"/>
                                  </p:stCondLst>
                                  <p:childTnLst>
                                    <p:set>
                                      <p:cBhvr>
                                        <p:cTn id="52" dur="1" fill="hold">
                                          <p:stCondLst>
                                            <p:cond delay="0"/>
                                          </p:stCondLst>
                                        </p:cTn>
                                        <p:tgtEl>
                                          <p:spTgt spid="91"/>
                                        </p:tgtEl>
                                        <p:attrNameLst>
                                          <p:attrName>style.visibility</p:attrName>
                                        </p:attrNameLst>
                                      </p:cBhvr>
                                      <p:to>
                                        <p:strVal val="visible"/>
                                      </p:to>
                                    </p:set>
                                    <p:animEffect transition="in" filter="fade">
                                      <p:cBhvr>
                                        <p:cTn id="53" dur="500"/>
                                        <p:tgtEl>
                                          <p:spTgt spid="91"/>
                                        </p:tgtEl>
                                      </p:cBhvr>
                                    </p:animEffect>
                                  </p:childTnLst>
                                </p:cTn>
                              </p:par>
                              <p:par>
                                <p:cTn id="54" presetID="10" presetClass="entr" presetSubtype="0" fill="hold" nodeType="withEffect">
                                  <p:stCondLst>
                                    <p:cond delay="0"/>
                                  </p:stCondLst>
                                  <p:childTnLst>
                                    <p:set>
                                      <p:cBhvr>
                                        <p:cTn id="55" dur="1" fill="hold">
                                          <p:stCondLst>
                                            <p:cond delay="0"/>
                                          </p:stCondLst>
                                        </p:cTn>
                                        <p:tgtEl>
                                          <p:spTgt spid="100"/>
                                        </p:tgtEl>
                                        <p:attrNameLst>
                                          <p:attrName>style.visibility</p:attrName>
                                        </p:attrNameLst>
                                      </p:cBhvr>
                                      <p:to>
                                        <p:strVal val="visible"/>
                                      </p:to>
                                    </p:set>
                                    <p:animEffect transition="in" filter="fade">
                                      <p:cBhvr>
                                        <p:cTn id="56" dur="500"/>
                                        <p:tgtEl>
                                          <p:spTgt spid="100"/>
                                        </p:tgtEl>
                                      </p:cBhvr>
                                    </p:animEffect>
                                  </p:childTnLst>
                                </p:cTn>
                              </p:par>
                              <p:par>
                                <p:cTn id="57" presetID="10" presetClass="entr" presetSubtype="0" fill="hold" nodeType="withEffect">
                                  <p:stCondLst>
                                    <p:cond delay="0"/>
                                  </p:stCondLst>
                                  <p:childTnLst>
                                    <p:set>
                                      <p:cBhvr>
                                        <p:cTn id="58" dur="1" fill="hold">
                                          <p:stCondLst>
                                            <p:cond delay="0"/>
                                          </p:stCondLst>
                                        </p:cTn>
                                        <p:tgtEl>
                                          <p:spTgt spid="103"/>
                                        </p:tgtEl>
                                        <p:attrNameLst>
                                          <p:attrName>style.visibility</p:attrName>
                                        </p:attrNameLst>
                                      </p:cBhvr>
                                      <p:to>
                                        <p:strVal val="visible"/>
                                      </p:to>
                                    </p:set>
                                    <p:animEffect transition="in" filter="fade">
                                      <p:cBhvr>
                                        <p:cTn id="59" dur="500"/>
                                        <p:tgtEl>
                                          <p:spTgt spid="103"/>
                                        </p:tgtEl>
                                      </p:cBhvr>
                                    </p:animEffect>
                                  </p:childTnLst>
                                </p:cTn>
                              </p:par>
                              <p:par>
                                <p:cTn id="60" presetID="10" presetClass="entr" presetSubtype="0" fill="hold" nodeType="withEffect">
                                  <p:stCondLst>
                                    <p:cond delay="0"/>
                                  </p:stCondLst>
                                  <p:childTnLst>
                                    <p:set>
                                      <p:cBhvr>
                                        <p:cTn id="61" dur="1" fill="hold">
                                          <p:stCondLst>
                                            <p:cond delay="0"/>
                                          </p:stCondLst>
                                        </p:cTn>
                                        <p:tgtEl>
                                          <p:spTgt spid="205"/>
                                        </p:tgtEl>
                                        <p:attrNameLst>
                                          <p:attrName>style.visibility</p:attrName>
                                        </p:attrNameLst>
                                      </p:cBhvr>
                                      <p:to>
                                        <p:strVal val="visible"/>
                                      </p:to>
                                    </p:set>
                                    <p:animEffect transition="in" filter="fade">
                                      <p:cBhvr>
                                        <p:cTn id="62" dur="500"/>
                                        <p:tgtEl>
                                          <p:spTgt spid="205"/>
                                        </p:tgtEl>
                                      </p:cBhvr>
                                    </p:animEffect>
                                  </p:childTnLst>
                                </p:cTn>
                              </p:par>
                              <p:par>
                                <p:cTn id="63" presetID="10" presetClass="entr" presetSubtype="0" fill="hold" nodeType="withEffect">
                                  <p:stCondLst>
                                    <p:cond delay="0"/>
                                  </p:stCondLst>
                                  <p:childTnLst>
                                    <p:set>
                                      <p:cBhvr>
                                        <p:cTn id="64" dur="1" fill="hold">
                                          <p:stCondLst>
                                            <p:cond delay="0"/>
                                          </p:stCondLst>
                                        </p:cTn>
                                        <p:tgtEl>
                                          <p:spTgt spid="108"/>
                                        </p:tgtEl>
                                        <p:attrNameLst>
                                          <p:attrName>style.visibility</p:attrName>
                                        </p:attrNameLst>
                                      </p:cBhvr>
                                      <p:to>
                                        <p:strVal val="visible"/>
                                      </p:to>
                                    </p:set>
                                    <p:animEffect transition="in" filter="fade">
                                      <p:cBhvr>
                                        <p:cTn id="65" dur="500"/>
                                        <p:tgtEl>
                                          <p:spTgt spid="108"/>
                                        </p:tgtEl>
                                      </p:cBhvr>
                                    </p:animEffect>
                                  </p:childTnLst>
                                </p:cTn>
                              </p:par>
                              <p:par>
                                <p:cTn id="66" presetID="10" presetClass="entr" presetSubtype="0" fill="hold" nodeType="withEffect">
                                  <p:stCondLst>
                                    <p:cond delay="0"/>
                                  </p:stCondLst>
                                  <p:childTnLst>
                                    <p:set>
                                      <p:cBhvr>
                                        <p:cTn id="67" dur="1" fill="hold">
                                          <p:stCondLst>
                                            <p:cond delay="0"/>
                                          </p:stCondLst>
                                        </p:cTn>
                                        <p:tgtEl>
                                          <p:spTgt spid="111"/>
                                        </p:tgtEl>
                                        <p:attrNameLst>
                                          <p:attrName>style.visibility</p:attrName>
                                        </p:attrNameLst>
                                      </p:cBhvr>
                                      <p:to>
                                        <p:strVal val="visible"/>
                                      </p:to>
                                    </p:set>
                                    <p:animEffect transition="in" filter="fade">
                                      <p:cBhvr>
                                        <p:cTn id="68" dur="500"/>
                                        <p:tgtEl>
                                          <p:spTgt spid="111"/>
                                        </p:tgtEl>
                                      </p:cBhvr>
                                    </p:animEffect>
                                  </p:childTnLst>
                                </p:cTn>
                              </p:par>
                              <p:par>
                                <p:cTn id="69" presetID="10" presetClass="entr" presetSubtype="0" fill="hold" nodeType="withEffect">
                                  <p:stCondLst>
                                    <p:cond delay="0"/>
                                  </p:stCondLst>
                                  <p:childTnLst>
                                    <p:set>
                                      <p:cBhvr>
                                        <p:cTn id="70" dur="1" fill="hold">
                                          <p:stCondLst>
                                            <p:cond delay="0"/>
                                          </p:stCondLst>
                                        </p:cTn>
                                        <p:tgtEl>
                                          <p:spTgt spid="114"/>
                                        </p:tgtEl>
                                        <p:attrNameLst>
                                          <p:attrName>style.visibility</p:attrName>
                                        </p:attrNameLst>
                                      </p:cBhvr>
                                      <p:to>
                                        <p:strVal val="visible"/>
                                      </p:to>
                                    </p:set>
                                    <p:animEffect transition="in" filter="fade">
                                      <p:cBhvr>
                                        <p:cTn id="71" dur="500"/>
                                        <p:tgtEl>
                                          <p:spTgt spid="114"/>
                                        </p:tgtEl>
                                      </p:cBhvr>
                                    </p:animEffect>
                                  </p:childTnLst>
                                </p:cTn>
                              </p:par>
                              <p:par>
                                <p:cTn id="72" presetID="10" presetClass="entr" presetSubtype="0" fill="hold" nodeType="withEffect">
                                  <p:stCondLst>
                                    <p:cond delay="0"/>
                                  </p:stCondLst>
                                  <p:childTnLst>
                                    <p:set>
                                      <p:cBhvr>
                                        <p:cTn id="73" dur="1" fill="hold">
                                          <p:stCondLst>
                                            <p:cond delay="0"/>
                                          </p:stCondLst>
                                        </p:cTn>
                                        <p:tgtEl>
                                          <p:spTgt spid="159"/>
                                        </p:tgtEl>
                                        <p:attrNameLst>
                                          <p:attrName>style.visibility</p:attrName>
                                        </p:attrNameLst>
                                      </p:cBhvr>
                                      <p:to>
                                        <p:strVal val="visible"/>
                                      </p:to>
                                    </p:set>
                                    <p:animEffect transition="in" filter="fade">
                                      <p:cBhvr>
                                        <p:cTn id="74" dur="500"/>
                                        <p:tgtEl>
                                          <p:spTgt spid="159"/>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76"/>
                                        </p:tgtEl>
                                        <p:attrNameLst>
                                          <p:attrName>style.visibility</p:attrName>
                                        </p:attrNameLst>
                                      </p:cBhvr>
                                      <p:to>
                                        <p:strVal val="visible"/>
                                      </p:to>
                                    </p:set>
                                    <p:animEffect transition="in" filter="fade">
                                      <p:cBhvr>
                                        <p:cTn id="77" dur="500"/>
                                        <p:tgtEl>
                                          <p:spTgt spid="76"/>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78"/>
                                        </p:tgtEl>
                                        <p:attrNameLst>
                                          <p:attrName>style.visibility</p:attrName>
                                        </p:attrNameLst>
                                      </p:cBhvr>
                                      <p:to>
                                        <p:strVal val="visible"/>
                                      </p:to>
                                    </p:set>
                                    <p:animEffect transition="in" filter="fade">
                                      <p:cBhvr>
                                        <p:cTn id="80" dur="500"/>
                                        <p:tgtEl>
                                          <p:spTgt spid="78"/>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80"/>
                                        </p:tgtEl>
                                        <p:attrNameLst>
                                          <p:attrName>style.visibility</p:attrName>
                                        </p:attrNameLst>
                                      </p:cBhvr>
                                      <p:to>
                                        <p:strVal val="visible"/>
                                      </p:to>
                                    </p:set>
                                    <p:animEffect transition="in" filter="fade">
                                      <p:cBhvr>
                                        <p:cTn id="83" dur="500"/>
                                        <p:tgtEl>
                                          <p:spTgt spid="80"/>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81"/>
                                        </p:tgtEl>
                                        <p:attrNameLst>
                                          <p:attrName>style.visibility</p:attrName>
                                        </p:attrNameLst>
                                      </p:cBhvr>
                                      <p:to>
                                        <p:strVal val="visible"/>
                                      </p:to>
                                    </p:set>
                                    <p:animEffect transition="in" filter="fade">
                                      <p:cBhvr>
                                        <p:cTn id="86" dur="500"/>
                                        <p:tgtEl>
                                          <p:spTgt spid="81"/>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79"/>
                                        </p:tgtEl>
                                        <p:attrNameLst>
                                          <p:attrName>style.visibility</p:attrName>
                                        </p:attrNameLst>
                                      </p:cBhvr>
                                      <p:to>
                                        <p:strVal val="visible"/>
                                      </p:to>
                                    </p:set>
                                    <p:animEffect transition="in" filter="fade">
                                      <p:cBhvr>
                                        <p:cTn id="89" dur="500"/>
                                        <p:tgtEl>
                                          <p:spTgt spid="79"/>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77"/>
                                        </p:tgtEl>
                                        <p:attrNameLst>
                                          <p:attrName>style.visibility</p:attrName>
                                        </p:attrNameLst>
                                      </p:cBhvr>
                                      <p:to>
                                        <p:strVal val="visible"/>
                                      </p:to>
                                    </p:set>
                                    <p:animEffect transition="in" filter="fade">
                                      <p:cBhvr>
                                        <p:cTn id="92" dur="500"/>
                                        <p:tgtEl>
                                          <p:spTgt spid="77"/>
                                        </p:tgtEl>
                                      </p:cBhvr>
                                    </p:animEffect>
                                  </p:childTnLst>
                                </p:cTn>
                              </p:par>
                            </p:childTnLst>
                          </p:cTn>
                        </p:par>
                      </p:childTnLst>
                    </p:cTn>
                  </p:par>
                  <p:par>
                    <p:cTn id="93" fill="hold">
                      <p:stCondLst>
                        <p:cond delay="indefinite"/>
                      </p:stCondLst>
                      <p:childTnLst>
                        <p:par>
                          <p:cTn id="94" fill="hold">
                            <p:stCondLst>
                              <p:cond delay="0"/>
                            </p:stCondLst>
                            <p:childTnLst>
                              <p:par>
                                <p:cTn id="95" presetID="10" presetClass="entr" presetSubtype="0" fill="hold" nodeType="clickEffect">
                                  <p:stCondLst>
                                    <p:cond delay="0"/>
                                  </p:stCondLst>
                                  <p:childTnLst>
                                    <p:set>
                                      <p:cBhvr>
                                        <p:cTn id="96" dur="1" fill="hold">
                                          <p:stCondLst>
                                            <p:cond delay="0"/>
                                          </p:stCondLst>
                                        </p:cTn>
                                        <p:tgtEl>
                                          <p:spTgt spid="181"/>
                                        </p:tgtEl>
                                        <p:attrNameLst>
                                          <p:attrName>style.visibility</p:attrName>
                                        </p:attrNameLst>
                                      </p:cBhvr>
                                      <p:to>
                                        <p:strVal val="visible"/>
                                      </p:to>
                                    </p:set>
                                    <p:animEffect transition="in" filter="fade">
                                      <p:cBhvr>
                                        <p:cTn id="97" dur="500"/>
                                        <p:tgtEl>
                                          <p:spTgt spid="181"/>
                                        </p:tgtEl>
                                      </p:cBhvr>
                                    </p:animEffect>
                                  </p:childTnLst>
                                </p:cTn>
                              </p:par>
                              <p:par>
                                <p:cTn id="98" presetID="10" presetClass="entr" presetSubtype="0" fill="hold" nodeType="withEffect">
                                  <p:stCondLst>
                                    <p:cond delay="0"/>
                                  </p:stCondLst>
                                  <p:childTnLst>
                                    <p:set>
                                      <p:cBhvr>
                                        <p:cTn id="99" dur="1" fill="hold">
                                          <p:stCondLst>
                                            <p:cond delay="0"/>
                                          </p:stCondLst>
                                        </p:cTn>
                                        <p:tgtEl>
                                          <p:spTgt spid="182"/>
                                        </p:tgtEl>
                                        <p:attrNameLst>
                                          <p:attrName>style.visibility</p:attrName>
                                        </p:attrNameLst>
                                      </p:cBhvr>
                                      <p:to>
                                        <p:strVal val="visible"/>
                                      </p:to>
                                    </p:set>
                                    <p:animEffect transition="in" filter="fade">
                                      <p:cBhvr>
                                        <p:cTn id="100" dur="500"/>
                                        <p:tgtEl>
                                          <p:spTgt spid="182"/>
                                        </p:tgtEl>
                                      </p:cBhvr>
                                    </p:animEffect>
                                  </p:childTnLst>
                                </p:cTn>
                              </p:par>
                              <p:par>
                                <p:cTn id="101" presetID="10" presetClass="entr" presetSubtype="0" fill="hold" nodeType="withEffect">
                                  <p:stCondLst>
                                    <p:cond delay="0"/>
                                  </p:stCondLst>
                                  <p:childTnLst>
                                    <p:set>
                                      <p:cBhvr>
                                        <p:cTn id="102" dur="1" fill="hold">
                                          <p:stCondLst>
                                            <p:cond delay="0"/>
                                          </p:stCondLst>
                                        </p:cTn>
                                        <p:tgtEl>
                                          <p:spTgt spid="183"/>
                                        </p:tgtEl>
                                        <p:attrNameLst>
                                          <p:attrName>style.visibility</p:attrName>
                                        </p:attrNameLst>
                                      </p:cBhvr>
                                      <p:to>
                                        <p:strVal val="visible"/>
                                      </p:to>
                                    </p:set>
                                    <p:animEffect transition="in" filter="fade">
                                      <p:cBhvr>
                                        <p:cTn id="103" dur="500"/>
                                        <p:tgtEl>
                                          <p:spTgt spid="183"/>
                                        </p:tgtEl>
                                      </p:cBhvr>
                                    </p:animEffect>
                                  </p:childTnLst>
                                </p:cTn>
                              </p:par>
                              <p:par>
                                <p:cTn id="104" presetID="10" presetClass="entr" presetSubtype="0" fill="hold" nodeType="withEffect">
                                  <p:stCondLst>
                                    <p:cond delay="0"/>
                                  </p:stCondLst>
                                  <p:childTnLst>
                                    <p:set>
                                      <p:cBhvr>
                                        <p:cTn id="105" dur="1" fill="hold">
                                          <p:stCondLst>
                                            <p:cond delay="0"/>
                                          </p:stCondLst>
                                        </p:cTn>
                                        <p:tgtEl>
                                          <p:spTgt spid="184"/>
                                        </p:tgtEl>
                                        <p:attrNameLst>
                                          <p:attrName>style.visibility</p:attrName>
                                        </p:attrNameLst>
                                      </p:cBhvr>
                                      <p:to>
                                        <p:strVal val="visible"/>
                                      </p:to>
                                    </p:set>
                                    <p:animEffect transition="in" filter="fade">
                                      <p:cBhvr>
                                        <p:cTn id="106" dur="500"/>
                                        <p:tgtEl>
                                          <p:spTgt spid="184"/>
                                        </p:tgtEl>
                                      </p:cBhvr>
                                    </p:animEffect>
                                  </p:childTnLst>
                                </p:cTn>
                              </p:par>
                              <p:par>
                                <p:cTn id="107" presetID="10" presetClass="entr" presetSubtype="0" fill="hold" nodeType="withEffect">
                                  <p:stCondLst>
                                    <p:cond delay="0"/>
                                  </p:stCondLst>
                                  <p:childTnLst>
                                    <p:set>
                                      <p:cBhvr>
                                        <p:cTn id="108" dur="1" fill="hold">
                                          <p:stCondLst>
                                            <p:cond delay="0"/>
                                          </p:stCondLst>
                                        </p:cTn>
                                        <p:tgtEl>
                                          <p:spTgt spid="106"/>
                                        </p:tgtEl>
                                        <p:attrNameLst>
                                          <p:attrName>style.visibility</p:attrName>
                                        </p:attrNameLst>
                                      </p:cBhvr>
                                      <p:to>
                                        <p:strVal val="visible"/>
                                      </p:to>
                                    </p:set>
                                    <p:animEffect transition="in" filter="fade">
                                      <p:cBhvr>
                                        <p:cTn id="109" dur="500"/>
                                        <p:tgtEl>
                                          <p:spTgt spid="106"/>
                                        </p:tgtEl>
                                      </p:cBhvr>
                                    </p:animEffect>
                                  </p:childTnLst>
                                </p:cTn>
                              </p:par>
                              <p:par>
                                <p:cTn id="110" presetID="10" presetClass="entr" presetSubtype="0" fill="hold" nodeType="withEffect">
                                  <p:stCondLst>
                                    <p:cond delay="0"/>
                                  </p:stCondLst>
                                  <p:childTnLst>
                                    <p:set>
                                      <p:cBhvr>
                                        <p:cTn id="111" dur="1" fill="hold">
                                          <p:stCondLst>
                                            <p:cond delay="0"/>
                                          </p:stCondLst>
                                        </p:cTn>
                                        <p:tgtEl>
                                          <p:spTgt spid="208"/>
                                        </p:tgtEl>
                                        <p:attrNameLst>
                                          <p:attrName>style.visibility</p:attrName>
                                        </p:attrNameLst>
                                      </p:cBhvr>
                                      <p:to>
                                        <p:strVal val="visible"/>
                                      </p:to>
                                    </p:set>
                                    <p:animEffect transition="in" filter="fade">
                                      <p:cBhvr>
                                        <p:cTn id="112" dur="500"/>
                                        <p:tgtEl>
                                          <p:spTgt spid="208"/>
                                        </p:tgtEl>
                                      </p:cBhvr>
                                    </p:animEffect>
                                  </p:childTnLst>
                                </p:cTn>
                              </p:par>
                              <p:par>
                                <p:cTn id="113" presetID="10" presetClass="entr" presetSubtype="0" fill="hold" nodeType="withEffect">
                                  <p:stCondLst>
                                    <p:cond delay="0"/>
                                  </p:stCondLst>
                                  <p:childTnLst>
                                    <p:set>
                                      <p:cBhvr>
                                        <p:cTn id="114" dur="1" fill="hold">
                                          <p:stCondLst>
                                            <p:cond delay="0"/>
                                          </p:stCondLst>
                                        </p:cTn>
                                        <p:tgtEl>
                                          <p:spTgt spid="107"/>
                                        </p:tgtEl>
                                        <p:attrNameLst>
                                          <p:attrName>style.visibility</p:attrName>
                                        </p:attrNameLst>
                                      </p:cBhvr>
                                      <p:to>
                                        <p:strVal val="visible"/>
                                      </p:to>
                                    </p:set>
                                    <p:animEffect transition="in" filter="fade">
                                      <p:cBhvr>
                                        <p:cTn id="115" dur="500"/>
                                        <p:tgtEl>
                                          <p:spTgt spid="107"/>
                                        </p:tgtEl>
                                      </p:cBhvr>
                                    </p:animEffect>
                                  </p:childTnLst>
                                </p:cTn>
                              </p:par>
                              <p:par>
                                <p:cTn id="116" presetID="10" presetClass="entr" presetSubtype="0" fill="hold" nodeType="withEffect">
                                  <p:stCondLst>
                                    <p:cond delay="0"/>
                                  </p:stCondLst>
                                  <p:childTnLst>
                                    <p:set>
                                      <p:cBhvr>
                                        <p:cTn id="117" dur="1" fill="hold">
                                          <p:stCondLst>
                                            <p:cond delay="0"/>
                                          </p:stCondLst>
                                        </p:cTn>
                                        <p:tgtEl>
                                          <p:spTgt spid="141"/>
                                        </p:tgtEl>
                                        <p:attrNameLst>
                                          <p:attrName>style.visibility</p:attrName>
                                        </p:attrNameLst>
                                      </p:cBhvr>
                                      <p:to>
                                        <p:strVal val="visible"/>
                                      </p:to>
                                    </p:set>
                                    <p:animEffect transition="in" filter="fade">
                                      <p:cBhvr>
                                        <p:cTn id="118" dur="500"/>
                                        <p:tgtEl>
                                          <p:spTgt spid="141"/>
                                        </p:tgtEl>
                                      </p:cBhvr>
                                    </p:animEffect>
                                  </p:childTnLst>
                                </p:cTn>
                              </p:par>
                              <p:par>
                                <p:cTn id="119" presetID="10" presetClass="entr" presetSubtype="0" fill="hold" nodeType="withEffect">
                                  <p:stCondLst>
                                    <p:cond delay="0"/>
                                  </p:stCondLst>
                                  <p:childTnLst>
                                    <p:set>
                                      <p:cBhvr>
                                        <p:cTn id="120" dur="1" fill="hold">
                                          <p:stCondLst>
                                            <p:cond delay="0"/>
                                          </p:stCondLst>
                                        </p:cTn>
                                        <p:tgtEl>
                                          <p:spTgt spid="142"/>
                                        </p:tgtEl>
                                        <p:attrNameLst>
                                          <p:attrName>style.visibility</p:attrName>
                                        </p:attrNameLst>
                                      </p:cBhvr>
                                      <p:to>
                                        <p:strVal val="visible"/>
                                      </p:to>
                                    </p:set>
                                    <p:animEffect transition="in" filter="fade">
                                      <p:cBhvr>
                                        <p:cTn id="121" dur="500"/>
                                        <p:tgtEl>
                                          <p:spTgt spid="142"/>
                                        </p:tgtEl>
                                      </p:cBhvr>
                                    </p:animEffect>
                                  </p:childTnLst>
                                </p:cTn>
                              </p:par>
                              <p:par>
                                <p:cTn id="122" presetID="10" presetClass="entr" presetSubtype="0" fill="hold" nodeType="withEffect">
                                  <p:stCondLst>
                                    <p:cond delay="0"/>
                                  </p:stCondLst>
                                  <p:childTnLst>
                                    <p:set>
                                      <p:cBhvr>
                                        <p:cTn id="123" dur="1" fill="hold">
                                          <p:stCondLst>
                                            <p:cond delay="0"/>
                                          </p:stCondLst>
                                        </p:cTn>
                                        <p:tgtEl>
                                          <p:spTgt spid="143"/>
                                        </p:tgtEl>
                                        <p:attrNameLst>
                                          <p:attrName>style.visibility</p:attrName>
                                        </p:attrNameLst>
                                      </p:cBhvr>
                                      <p:to>
                                        <p:strVal val="visible"/>
                                      </p:to>
                                    </p:set>
                                    <p:animEffect transition="in" filter="fade">
                                      <p:cBhvr>
                                        <p:cTn id="124" dur="500"/>
                                        <p:tgtEl>
                                          <p:spTgt spid="143"/>
                                        </p:tgtEl>
                                      </p:cBhvr>
                                    </p:animEffect>
                                  </p:childTnLst>
                                </p:cTn>
                              </p:par>
                              <p:par>
                                <p:cTn id="125" presetID="10" presetClass="entr" presetSubtype="0" fill="hold" nodeType="withEffect">
                                  <p:stCondLst>
                                    <p:cond delay="0"/>
                                  </p:stCondLst>
                                  <p:childTnLst>
                                    <p:set>
                                      <p:cBhvr>
                                        <p:cTn id="126" dur="1" fill="hold">
                                          <p:stCondLst>
                                            <p:cond delay="0"/>
                                          </p:stCondLst>
                                        </p:cTn>
                                        <p:tgtEl>
                                          <p:spTgt spid="139"/>
                                        </p:tgtEl>
                                        <p:attrNameLst>
                                          <p:attrName>style.visibility</p:attrName>
                                        </p:attrNameLst>
                                      </p:cBhvr>
                                      <p:to>
                                        <p:strVal val="visible"/>
                                      </p:to>
                                    </p:set>
                                    <p:animEffect transition="in" filter="fade">
                                      <p:cBhvr>
                                        <p:cTn id="127" dur="500"/>
                                        <p:tgtEl>
                                          <p:spTgt spid="139"/>
                                        </p:tgtEl>
                                      </p:cBhvr>
                                    </p:animEffect>
                                  </p:childTnLst>
                                </p:cTn>
                              </p:par>
                              <p:par>
                                <p:cTn id="128" presetID="10" presetClass="entr" presetSubtype="0" fill="hold" nodeType="withEffect">
                                  <p:stCondLst>
                                    <p:cond delay="0"/>
                                  </p:stCondLst>
                                  <p:childTnLst>
                                    <p:set>
                                      <p:cBhvr>
                                        <p:cTn id="129" dur="1" fill="hold">
                                          <p:stCondLst>
                                            <p:cond delay="0"/>
                                          </p:stCondLst>
                                        </p:cTn>
                                        <p:tgtEl>
                                          <p:spTgt spid="179"/>
                                        </p:tgtEl>
                                        <p:attrNameLst>
                                          <p:attrName>style.visibility</p:attrName>
                                        </p:attrNameLst>
                                      </p:cBhvr>
                                      <p:to>
                                        <p:strVal val="visible"/>
                                      </p:to>
                                    </p:set>
                                    <p:animEffect transition="in" filter="fade">
                                      <p:cBhvr>
                                        <p:cTn id="130" dur="500"/>
                                        <p:tgtEl>
                                          <p:spTgt spid="179"/>
                                        </p:tgtEl>
                                      </p:cBhvr>
                                    </p:animEffect>
                                  </p:childTnLst>
                                </p:cTn>
                              </p:par>
                              <p:par>
                                <p:cTn id="131" presetID="10" presetClass="entr" presetSubtype="0" fill="hold" nodeType="withEffect">
                                  <p:stCondLst>
                                    <p:cond delay="0"/>
                                  </p:stCondLst>
                                  <p:childTnLst>
                                    <p:set>
                                      <p:cBhvr>
                                        <p:cTn id="132" dur="1" fill="hold">
                                          <p:stCondLst>
                                            <p:cond delay="0"/>
                                          </p:stCondLst>
                                        </p:cTn>
                                        <p:tgtEl>
                                          <p:spTgt spid="158"/>
                                        </p:tgtEl>
                                        <p:attrNameLst>
                                          <p:attrName>style.visibility</p:attrName>
                                        </p:attrNameLst>
                                      </p:cBhvr>
                                      <p:to>
                                        <p:strVal val="visible"/>
                                      </p:to>
                                    </p:set>
                                    <p:animEffect transition="in" filter="fade">
                                      <p:cBhvr>
                                        <p:cTn id="133" dur="500"/>
                                        <p:tgtEl>
                                          <p:spTgt spid="158"/>
                                        </p:tgtEl>
                                      </p:cBhvr>
                                    </p:animEffect>
                                  </p:childTnLst>
                                </p:cTn>
                              </p:par>
                              <p:par>
                                <p:cTn id="134" presetID="10" presetClass="entr" presetSubtype="0" fill="hold" nodeType="withEffect">
                                  <p:stCondLst>
                                    <p:cond delay="0"/>
                                  </p:stCondLst>
                                  <p:childTnLst>
                                    <p:set>
                                      <p:cBhvr>
                                        <p:cTn id="135" dur="1" fill="hold">
                                          <p:stCondLst>
                                            <p:cond delay="0"/>
                                          </p:stCondLst>
                                        </p:cTn>
                                        <p:tgtEl>
                                          <p:spTgt spid="166"/>
                                        </p:tgtEl>
                                        <p:attrNameLst>
                                          <p:attrName>style.visibility</p:attrName>
                                        </p:attrNameLst>
                                      </p:cBhvr>
                                      <p:to>
                                        <p:strVal val="visible"/>
                                      </p:to>
                                    </p:set>
                                    <p:animEffect transition="in" filter="fade">
                                      <p:cBhvr>
                                        <p:cTn id="136" dur="500"/>
                                        <p:tgtEl>
                                          <p:spTgt spid="166"/>
                                        </p:tgtEl>
                                      </p:cBhvr>
                                    </p:animEffect>
                                  </p:childTnLst>
                                </p:cTn>
                              </p:par>
                              <p:par>
                                <p:cTn id="137" presetID="10" presetClass="entr" presetSubtype="0" fill="hold" nodeType="withEffect">
                                  <p:stCondLst>
                                    <p:cond delay="0"/>
                                  </p:stCondLst>
                                  <p:childTnLst>
                                    <p:set>
                                      <p:cBhvr>
                                        <p:cTn id="138" dur="1" fill="hold">
                                          <p:stCondLst>
                                            <p:cond delay="0"/>
                                          </p:stCondLst>
                                        </p:cTn>
                                        <p:tgtEl>
                                          <p:spTgt spid="167"/>
                                        </p:tgtEl>
                                        <p:attrNameLst>
                                          <p:attrName>style.visibility</p:attrName>
                                        </p:attrNameLst>
                                      </p:cBhvr>
                                      <p:to>
                                        <p:strVal val="visible"/>
                                      </p:to>
                                    </p:set>
                                    <p:animEffect transition="in" filter="fade">
                                      <p:cBhvr>
                                        <p:cTn id="139" dur="500"/>
                                        <p:tgtEl>
                                          <p:spTgt spid="167"/>
                                        </p:tgtEl>
                                      </p:cBhvr>
                                    </p:animEffect>
                                  </p:childTnLst>
                                </p:cTn>
                              </p:par>
                              <p:par>
                                <p:cTn id="140" presetID="10" presetClass="entr" presetSubtype="0" fill="hold" nodeType="withEffect">
                                  <p:stCondLst>
                                    <p:cond delay="0"/>
                                  </p:stCondLst>
                                  <p:childTnLst>
                                    <p:set>
                                      <p:cBhvr>
                                        <p:cTn id="141" dur="1" fill="hold">
                                          <p:stCondLst>
                                            <p:cond delay="0"/>
                                          </p:stCondLst>
                                        </p:cTn>
                                        <p:tgtEl>
                                          <p:spTgt spid="168"/>
                                        </p:tgtEl>
                                        <p:attrNameLst>
                                          <p:attrName>style.visibility</p:attrName>
                                        </p:attrNameLst>
                                      </p:cBhvr>
                                      <p:to>
                                        <p:strVal val="visible"/>
                                      </p:to>
                                    </p:set>
                                    <p:animEffect transition="in" filter="fade">
                                      <p:cBhvr>
                                        <p:cTn id="142" dur="500"/>
                                        <p:tgtEl>
                                          <p:spTgt spid="168"/>
                                        </p:tgtEl>
                                      </p:cBhvr>
                                    </p:animEffect>
                                  </p:childTnLst>
                                </p:cTn>
                              </p:par>
                              <p:par>
                                <p:cTn id="143" presetID="10" presetClass="entr" presetSubtype="0" fill="hold" nodeType="withEffect">
                                  <p:stCondLst>
                                    <p:cond delay="0"/>
                                  </p:stCondLst>
                                  <p:childTnLst>
                                    <p:set>
                                      <p:cBhvr>
                                        <p:cTn id="144" dur="1" fill="hold">
                                          <p:stCondLst>
                                            <p:cond delay="0"/>
                                          </p:stCondLst>
                                        </p:cTn>
                                        <p:tgtEl>
                                          <p:spTgt spid="170"/>
                                        </p:tgtEl>
                                        <p:attrNameLst>
                                          <p:attrName>style.visibility</p:attrName>
                                        </p:attrNameLst>
                                      </p:cBhvr>
                                      <p:to>
                                        <p:strVal val="visible"/>
                                      </p:to>
                                    </p:set>
                                    <p:animEffect transition="in" filter="fade">
                                      <p:cBhvr>
                                        <p:cTn id="145" dur="500"/>
                                        <p:tgtEl>
                                          <p:spTgt spid="170"/>
                                        </p:tgtEl>
                                      </p:cBhvr>
                                    </p:animEffect>
                                  </p:childTnLst>
                                </p:cTn>
                              </p:par>
                              <p:par>
                                <p:cTn id="146" presetID="10" presetClass="entr" presetSubtype="0" fill="hold" nodeType="withEffect">
                                  <p:stCondLst>
                                    <p:cond delay="0"/>
                                  </p:stCondLst>
                                  <p:childTnLst>
                                    <p:set>
                                      <p:cBhvr>
                                        <p:cTn id="147" dur="1" fill="hold">
                                          <p:stCondLst>
                                            <p:cond delay="0"/>
                                          </p:stCondLst>
                                        </p:cTn>
                                        <p:tgtEl>
                                          <p:spTgt spid="210"/>
                                        </p:tgtEl>
                                        <p:attrNameLst>
                                          <p:attrName>style.visibility</p:attrName>
                                        </p:attrNameLst>
                                      </p:cBhvr>
                                      <p:to>
                                        <p:strVal val="visible"/>
                                      </p:to>
                                    </p:set>
                                    <p:animEffect transition="in" filter="fade">
                                      <p:cBhvr>
                                        <p:cTn id="148" dur="500"/>
                                        <p:tgtEl>
                                          <p:spTgt spid="210"/>
                                        </p:tgtEl>
                                      </p:cBhvr>
                                    </p:animEffect>
                                  </p:childTnLst>
                                </p:cTn>
                              </p:par>
                              <p:par>
                                <p:cTn id="149" presetID="10" presetClass="entr" presetSubtype="0" fill="hold" nodeType="withEffect">
                                  <p:stCondLst>
                                    <p:cond delay="0"/>
                                  </p:stCondLst>
                                  <p:childTnLst>
                                    <p:set>
                                      <p:cBhvr>
                                        <p:cTn id="150" dur="1" fill="hold">
                                          <p:stCondLst>
                                            <p:cond delay="0"/>
                                          </p:stCondLst>
                                        </p:cTn>
                                        <p:tgtEl>
                                          <p:spTgt spid="129"/>
                                        </p:tgtEl>
                                        <p:attrNameLst>
                                          <p:attrName>style.visibility</p:attrName>
                                        </p:attrNameLst>
                                      </p:cBhvr>
                                      <p:to>
                                        <p:strVal val="visible"/>
                                      </p:to>
                                    </p:set>
                                    <p:animEffect transition="in" filter="fade">
                                      <p:cBhvr>
                                        <p:cTn id="151" dur="500"/>
                                        <p:tgtEl>
                                          <p:spTgt spid="129"/>
                                        </p:tgtEl>
                                      </p:cBhvr>
                                    </p:animEffect>
                                  </p:childTnLst>
                                </p:cTn>
                              </p:par>
                              <p:par>
                                <p:cTn id="152" presetID="10" presetClass="entr" presetSubtype="0" fill="hold" nodeType="withEffect">
                                  <p:stCondLst>
                                    <p:cond delay="0"/>
                                  </p:stCondLst>
                                  <p:childTnLst>
                                    <p:set>
                                      <p:cBhvr>
                                        <p:cTn id="153" dur="1" fill="hold">
                                          <p:stCondLst>
                                            <p:cond delay="0"/>
                                          </p:stCondLst>
                                        </p:cTn>
                                        <p:tgtEl>
                                          <p:spTgt spid="132"/>
                                        </p:tgtEl>
                                        <p:attrNameLst>
                                          <p:attrName>style.visibility</p:attrName>
                                        </p:attrNameLst>
                                      </p:cBhvr>
                                      <p:to>
                                        <p:strVal val="visible"/>
                                      </p:to>
                                    </p:set>
                                    <p:animEffect transition="in" filter="fade">
                                      <p:cBhvr>
                                        <p:cTn id="154" dur="500"/>
                                        <p:tgtEl>
                                          <p:spTgt spid="132"/>
                                        </p:tgtEl>
                                      </p:cBhvr>
                                    </p:animEffect>
                                  </p:childTnLst>
                                </p:cTn>
                              </p:par>
                              <p:par>
                                <p:cTn id="155" presetID="10" presetClass="entr" presetSubtype="0" fill="hold" nodeType="withEffect">
                                  <p:stCondLst>
                                    <p:cond delay="0"/>
                                  </p:stCondLst>
                                  <p:childTnLst>
                                    <p:set>
                                      <p:cBhvr>
                                        <p:cTn id="156" dur="1" fill="hold">
                                          <p:stCondLst>
                                            <p:cond delay="0"/>
                                          </p:stCondLst>
                                        </p:cTn>
                                        <p:tgtEl>
                                          <p:spTgt spid="135"/>
                                        </p:tgtEl>
                                        <p:attrNameLst>
                                          <p:attrName>style.visibility</p:attrName>
                                        </p:attrNameLst>
                                      </p:cBhvr>
                                      <p:to>
                                        <p:strVal val="visible"/>
                                      </p:to>
                                    </p:set>
                                    <p:animEffect transition="in" filter="fade">
                                      <p:cBhvr>
                                        <p:cTn id="157" dur="500"/>
                                        <p:tgtEl>
                                          <p:spTgt spid="135"/>
                                        </p:tgtEl>
                                      </p:cBhvr>
                                    </p:animEffect>
                                  </p:childTnLst>
                                </p:cTn>
                              </p:par>
                              <p:par>
                                <p:cTn id="158" presetID="10" presetClass="entr" presetSubtype="0" fill="hold" nodeType="withEffect">
                                  <p:stCondLst>
                                    <p:cond delay="0"/>
                                  </p:stCondLst>
                                  <p:childTnLst>
                                    <p:set>
                                      <p:cBhvr>
                                        <p:cTn id="159" dur="1" fill="hold">
                                          <p:stCondLst>
                                            <p:cond delay="0"/>
                                          </p:stCondLst>
                                        </p:cTn>
                                        <p:tgtEl>
                                          <p:spTgt spid="213"/>
                                        </p:tgtEl>
                                        <p:attrNameLst>
                                          <p:attrName>style.visibility</p:attrName>
                                        </p:attrNameLst>
                                      </p:cBhvr>
                                      <p:to>
                                        <p:strVal val="visible"/>
                                      </p:to>
                                    </p:set>
                                    <p:animEffect transition="in" filter="fade">
                                      <p:cBhvr>
                                        <p:cTn id="160" dur="500"/>
                                        <p:tgtEl>
                                          <p:spTgt spid="213"/>
                                        </p:tgtEl>
                                      </p:cBhvr>
                                    </p:animEffect>
                                  </p:childTnLst>
                                </p:cTn>
                              </p:par>
                              <p:par>
                                <p:cTn id="161" presetID="10" presetClass="entr" presetSubtype="0" fill="hold" nodeType="withEffect">
                                  <p:stCondLst>
                                    <p:cond delay="0"/>
                                  </p:stCondLst>
                                  <p:childTnLst>
                                    <p:set>
                                      <p:cBhvr>
                                        <p:cTn id="162" dur="1" fill="hold">
                                          <p:stCondLst>
                                            <p:cond delay="0"/>
                                          </p:stCondLst>
                                        </p:cTn>
                                        <p:tgtEl>
                                          <p:spTgt spid="216"/>
                                        </p:tgtEl>
                                        <p:attrNameLst>
                                          <p:attrName>style.visibility</p:attrName>
                                        </p:attrNameLst>
                                      </p:cBhvr>
                                      <p:to>
                                        <p:strVal val="visible"/>
                                      </p:to>
                                    </p:set>
                                    <p:animEffect transition="in" filter="fade">
                                      <p:cBhvr>
                                        <p:cTn id="163" dur="500"/>
                                        <p:tgtEl>
                                          <p:spTgt spid="216"/>
                                        </p:tgtEl>
                                      </p:cBhvr>
                                    </p:animEffect>
                                  </p:childTnLst>
                                </p:cTn>
                              </p:par>
                              <p:par>
                                <p:cTn id="164" presetID="10" presetClass="entr" presetSubtype="0" fill="hold" nodeType="withEffect">
                                  <p:stCondLst>
                                    <p:cond delay="0"/>
                                  </p:stCondLst>
                                  <p:childTnLst>
                                    <p:set>
                                      <p:cBhvr>
                                        <p:cTn id="165" dur="1" fill="hold">
                                          <p:stCondLst>
                                            <p:cond delay="0"/>
                                          </p:stCondLst>
                                        </p:cTn>
                                        <p:tgtEl>
                                          <p:spTgt spid="219"/>
                                        </p:tgtEl>
                                        <p:attrNameLst>
                                          <p:attrName>style.visibility</p:attrName>
                                        </p:attrNameLst>
                                      </p:cBhvr>
                                      <p:to>
                                        <p:strVal val="visible"/>
                                      </p:to>
                                    </p:set>
                                    <p:animEffect transition="in" filter="fade">
                                      <p:cBhvr>
                                        <p:cTn id="166" dur="500"/>
                                        <p:tgtEl>
                                          <p:spTgt spid="219"/>
                                        </p:tgtEl>
                                      </p:cBhvr>
                                    </p:animEffect>
                                  </p:childTnLst>
                                </p:cTn>
                              </p:par>
                              <p:par>
                                <p:cTn id="167" presetID="10" presetClass="entr" presetSubtype="0" fill="hold" nodeType="withEffect">
                                  <p:stCondLst>
                                    <p:cond delay="0"/>
                                  </p:stCondLst>
                                  <p:childTnLst>
                                    <p:set>
                                      <p:cBhvr>
                                        <p:cTn id="168" dur="1" fill="hold">
                                          <p:stCondLst>
                                            <p:cond delay="0"/>
                                          </p:stCondLst>
                                        </p:cTn>
                                        <p:tgtEl>
                                          <p:spTgt spid="222"/>
                                        </p:tgtEl>
                                        <p:attrNameLst>
                                          <p:attrName>style.visibility</p:attrName>
                                        </p:attrNameLst>
                                      </p:cBhvr>
                                      <p:to>
                                        <p:strVal val="visible"/>
                                      </p:to>
                                    </p:set>
                                    <p:animEffect transition="in" filter="fade">
                                      <p:cBhvr>
                                        <p:cTn id="169" dur="500"/>
                                        <p:tgtEl>
                                          <p:spTgt spid="222"/>
                                        </p:tgtEl>
                                      </p:cBhvr>
                                    </p:animEffect>
                                  </p:childTnLst>
                                </p:cTn>
                              </p:par>
                              <p:par>
                                <p:cTn id="170" presetID="10" presetClass="entr" presetSubtype="0" fill="hold" nodeType="withEffect">
                                  <p:stCondLst>
                                    <p:cond delay="0"/>
                                  </p:stCondLst>
                                  <p:childTnLst>
                                    <p:set>
                                      <p:cBhvr>
                                        <p:cTn id="171" dur="1" fill="hold">
                                          <p:stCondLst>
                                            <p:cond delay="0"/>
                                          </p:stCondLst>
                                        </p:cTn>
                                        <p:tgtEl>
                                          <p:spTgt spid="225"/>
                                        </p:tgtEl>
                                        <p:attrNameLst>
                                          <p:attrName>style.visibility</p:attrName>
                                        </p:attrNameLst>
                                      </p:cBhvr>
                                      <p:to>
                                        <p:strVal val="visible"/>
                                      </p:to>
                                    </p:set>
                                    <p:animEffect transition="in" filter="fade">
                                      <p:cBhvr>
                                        <p:cTn id="172" dur="500"/>
                                        <p:tgtEl>
                                          <p:spTgt spid="225"/>
                                        </p:tgtEl>
                                      </p:cBhvr>
                                    </p:animEffect>
                                  </p:childTnLst>
                                </p:cTn>
                              </p:par>
                              <p:par>
                                <p:cTn id="173" presetID="10" presetClass="entr" presetSubtype="0" fill="hold" nodeType="withEffect">
                                  <p:stCondLst>
                                    <p:cond delay="0"/>
                                  </p:stCondLst>
                                  <p:childTnLst>
                                    <p:set>
                                      <p:cBhvr>
                                        <p:cTn id="174" dur="1" fill="hold">
                                          <p:stCondLst>
                                            <p:cond delay="0"/>
                                          </p:stCondLst>
                                        </p:cTn>
                                        <p:tgtEl>
                                          <p:spTgt spid="228"/>
                                        </p:tgtEl>
                                        <p:attrNameLst>
                                          <p:attrName>style.visibility</p:attrName>
                                        </p:attrNameLst>
                                      </p:cBhvr>
                                      <p:to>
                                        <p:strVal val="visible"/>
                                      </p:to>
                                    </p:set>
                                    <p:animEffect transition="in" filter="fade">
                                      <p:cBhvr>
                                        <p:cTn id="175" dur="500"/>
                                        <p:tgtEl>
                                          <p:spTgt spid="228"/>
                                        </p:tgtEl>
                                      </p:cBhvr>
                                    </p:animEffect>
                                  </p:childTnLst>
                                </p:cTn>
                              </p:par>
                              <p:par>
                                <p:cTn id="176" presetID="10" presetClass="entr" presetSubtype="0" fill="hold" grpId="0" nodeType="withEffect">
                                  <p:stCondLst>
                                    <p:cond delay="0"/>
                                  </p:stCondLst>
                                  <p:childTnLst>
                                    <p:set>
                                      <p:cBhvr>
                                        <p:cTn id="177" dur="1" fill="hold">
                                          <p:stCondLst>
                                            <p:cond delay="0"/>
                                          </p:stCondLst>
                                        </p:cTn>
                                        <p:tgtEl>
                                          <p:spTgt spid="178"/>
                                        </p:tgtEl>
                                        <p:attrNameLst>
                                          <p:attrName>style.visibility</p:attrName>
                                        </p:attrNameLst>
                                      </p:cBhvr>
                                      <p:to>
                                        <p:strVal val="visible"/>
                                      </p:to>
                                    </p:set>
                                    <p:animEffect transition="in" filter="fade">
                                      <p:cBhvr>
                                        <p:cTn id="178" dur="500"/>
                                        <p:tgtEl>
                                          <p:spTgt spid="178"/>
                                        </p:tgtEl>
                                      </p:cBhvr>
                                    </p:animEffect>
                                  </p:childTnLst>
                                </p:cTn>
                              </p:par>
                              <p:par>
                                <p:cTn id="179" presetID="10" presetClass="entr" presetSubtype="0" fill="hold" grpId="0" nodeType="withEffect">
                                  <p:stCondLst>
                                    <p:cond delay="0"/>
                                  </p:stCondLst>
                                  <p:childTnLst>
                                    <p:set>
                                      <p:cBhvr>
                                        <p:cTn id="180" dur="1" fill="hold">
                                          <p:stCondLst>
                                            <p:cond delay="0"/>
                                          </p:stCondLst>
                                        </p:cTn>
                                        <p:tgtEl>
                                          <p:spTgt spid="138"/>
                                        </p:tgtEl>
                                        <p:attrNameLst>
                                          <p:attrName>style.visibility</p:attrName>
                                        </p:attrNameLst>
                                      </p:cBhvr>
                                      <p:to>
                                        <p:strVal val="visible"/>
                                      </p:to>
                                    </p:set>
                                    <p:animEffect transition="in" filter="fade">
                                      <p:cBhvr>
                                        <p:cTn id="181" dur="500"/>
                                        <p:tgtEl>
                                          <p:spTgt spid="138"/>
                                        </p:tgtEl>
                                      </p:cBhvr>
                                    </p:animEffect>
                                  </p:childTnLst>
                                </p:cTn>
                              </p:par>
                            </p:childTnLst>
                          </p:cTn>
                        </p:par>
                      </p:childTnLst>
                    </p:cTn>
                  </p:par>
                  <p:par>
                    <p:cTn id="182" fill="hold">
                      <p:stCondLst>
                        <p:cond delay="indefinite"/>
                      </p:stCondLst>
                      <p:childTnLst>
                        <p:par>
                          <p:cTn id="183" fill="hold">
                            <p:stCondLst>
                              <p:cond delay="0"/>
                            </p:stCondLst>
                            <p:childTnLst>
                              <p:par>
                                <p:cTn id="184" presetID="10" presetClass="entr" presetSubtype="0" fill="hold" grpId="0" nodeType="clickEffect">
                                  <p:stCondLst>
                                    <p:cond delay="0"/>
                                  </p:stCondLst>
                                  <p:childTnLst>
                                    <p:set>
                                      <p:cBhvr>
                                        <p:cTn id="185" dur="1" fill="hold">
                                          <p:stCondLst>
                                            <p:cond delay="0"/>
                                          </p:stCondLst>
                                        </p:cTn>
                                        <p:tgtEl>
                                          <p:spTgt spid="188"/>
                                        </p:tgtEl>
                                        <p:attrNameLst>
                                          <p:attrName>style.visibility</p:attrName>
                                        </p:attrNameLst>
                                      </p:cBhvr>
                                      <p:to>
                                        <p:strVal val="visible"/>
                                      </p:to>
                                    </p:set>
                                    <p:animEffect transition="in" filter="fade">
                                      <p:cBhvr>
                                        <p:cTn id="186" dur="500"/>
                                        <p:tgtEl>
                                          <p:spTgt spid="188"/>
                                        </p:tgtEl>
                                      </p:cBhvr>
                                    </p:animEffect>
                                  </p:childTnLst>
                                </p:cTn>
                              </p:par>
                              <p:par>
                                <p:cTn id="187" presetID="10" presetClass="entr" presetSubtype="0" fill="hold" grpId="0" nodeType="withEffect">
                                  <p:stCondLst>
                                    <p:cond delay="0"/>
                                  </p:stCondLst>
                                  <p:childTnLst>
                                    <p:set>
                                      <p:cBhvr>
                                        <p:cTn id="188" dur="1" fill="hold">
                                          <p:stCondLst>
                                            <p:cond delay="0"/>
                                          </p:stCondLst>
                                        </p:cTn>
                                        <p:tgtEl>
                                          <p:spTgt spid="145"/>
                                        </p:tgtEl>
                                        <p:attrNameLst>
                                          <p:attrName>style.visibility</p:attrName>
                                        </p:attrNameLst>
                                      </p:cBhvr>
                                      <p:to>
                                        <p:strVal val="visible"/>
                                      </p:to>
                                    </p:set>
                                    <p:animEffect transition="in" filter="fade">
                                      <p:cBhvr>
                                        <p:cTn id="189" dur="500"/>
                                        <p:tgtEl>
                                          <p:spTgt spid="145"/>
                                        </p:tgtEl>
                                      </p:cBhvr>
                                    </p:animEffect>
                                  </p:childTnLst>
                                </p:cTn>
                              </p:par>
                              <p:par>
                                <p:cTn id="190" presetID="10" presetClass="entr" presetSubtype="0" fill="hold" grpId="0" nodeType="withEffect">
                                  <p:stCondLst>
                                    <p:cond delay="0"/>
                                  </p:stCondLst>
                                  <p:childTnLst>
                                    <p:set>
                                      <p:cBhvr>
                                        <p:cTn id="191" dur="1" fill="hold">
                                          <p:stCondLst>
                                            <p:cond delay="0"/>
                                          </p:stCondLst>
                                        </p:cTn>
                                        <p:tgtEl>
                                          <p:spTgt spid="191"/>
                                        </p:tgtEl>
                                        <p:attrNameLst>
                                          <p:attrName>style.visibility</p:attrName>
                                        </p:attrNameLst>
                                      </p:cBhvr>
                                      <p:to>
                                        <p:strVal val="visible"/>
                                      </p:to>
                                    </p:set>
                                    <p:animEffect transition="in" filter="fade">
                                      <p:cBhvr>
                                        <p:cTn id="192" dur="500"/>
                                        <p:tgtEl>
                                          <p:spTgt spid="191"/>
                                        </p:tgtEl>
                                      </p:cBhvr>
                                    </p:animEffect>
                                  </p:childTnLst>
                                </p:cTn>
                              </p:par>
                            </p:childTnLst>
                          </p:cTn>
                        </p:par>
                      </p:childTnLst>
                    </p:cTn>
                  </p:par>
                  <p:par>
                    <p:cTn id="193" fill="hold">
                      <p:stCondLst>
                        <p:cond delay="indefinite"/>
                      </p:stCondLst>
                      <p:childTnLst>
                        <p:par>
                          <p:cTn id="194" fill="hold">
                            <p:stCondLst>
                              <p:cond delay="0"/>
                            </p:stCondLst>
                            <p:childTnLst>
                              <p:par>
                                <p:cTn id="195" presetID="10" presetClass="entr" presetSubtype="0" fill="hold" grpId="0" nodeType="clickEffect">
                                  <p:stCondLst>
                                    <p:cond delay="0"/>
                                  </p:stCondLst>
                                  <p:childTnLst>
                                    <p:set>
                                      <p:cBhvr>
                                        <p:cTn id="196" dur="1" fill="hold">
                                          <p:stCondLst>
                                            <p:cond delay="0"/>
                                          </p:stCondLst>
                                        </p:cTn>
                                        <p:tgtEl>
                                          <p:spTgt spid="2"/>
                                        </p:tgtEl>
                                        <p:attrNameLst>
                                          <p:attrName>style.visibility</p:attrName>
                                        </p:attrNameLst>
                                      </p:cBhvr>
                                      <p:to>
                                        <p:strVal val="visible"/>
                                      </p:to>
                                    </p:set>
                                    <p:animEffect transition="in" filter="fade">
                                      <p:cBhvr>
                                        <p:cTn id="197" dur="500"/>
                                        <p:tgtEl>
                                          <p:spTgt spid="2"/>
                                        </p:tgtEl>
                                      </p:cBhvr>
                                    </p:animEffect>
                                  </p:childTnLst>
                                </p:cTn>
                              </p:par>
                            </p:childTnLst>
                          </p:cTn>
                        </p:par>
                      </p:childTnLst>
                    </p:cTn>
                  </p:par>
                  <p:par>
                    <p:cTn id="198" fill="hold">
                      <p:stCondLst>
                        <p:cond delay="indefinite"/>
                      </p:stCondLst>
                      <p:childTnLst>
                        <p:par>
                          <p:cTn id="199" fill="hold">
                            <p:stCondLst>
                              <p:cond delay="0"/>
                            </p:stCondLst>
                            <p:childTnLst>
                              <p:par>
                                <p:cTn id="200" presetID="10" presetClass="exit" presetSubtype="0" fill="hold" nodeType="clickEffect">
                                  <p:stCondLst>
                                    <p:cond delay="0"/>
                                  </p:stCondLst>
                                  <p:childTnLst>
                                    <p:animEffect transition="out" filter="fade">
                                      <p:cBhvr>
                                        <p:cTn id="201" dur="500"/>
                                        <p:tgtEl>
                                          <p:spTgt spid="25"/>
                                        </p:tgtEl>
                                      </p:cBhvr>
                                    </p:animEffect>
                                    <p:set>
                                      <p:cBhvr>
                                        <p:cTn id="202" dur="1" fill="hold">
                                          <p:stCondLst>
                                            <p:cond delay="499"/>
                                          </p:stCondLst>
                                        </p:cTn>
                                        <p:tgtEl>
                                          <p:spTgt spid="25"/>
                                        </p:tgtEl>
                                        <p:attrNameLst>
                                          <p:attrName>style.visibility</p:attrName>
                                        </p:attrNameLst>
                                      </p:cBhvr>
                                      <p:to>
                                        <p:strVal val="hidden"/>
                                      </p:to>
                                    </p:set>
                                  </p:childTnLst>
                                </p:cTn>
                              </p:par>
                              <p:par>
                                <p:cTn id="203" presetID="10" presetClass="exit" presetSubtype="0" fill="hold" nodeType="withEffect">
                                  <p:stCondLst>
                                    <p:cond delay="0"/>
                                  </p:stCondLst>
                                  <p:childTnLst>
                                    <p:animEffect transition="out" filter="fade">
                                      <p:cBhvr>
                                        <p:cTn id="204" dur="500"/>
                                        <p:tgtEl>
                                          <p:spTgt spid="30"/>
                                        </p:tgtEl>
                                      </p:cBhvr>
                                    </p:animEffect>
                                    <p:set>
                                      <p:cBhvr>
                                        <p:cTn id="205" dur="1" fill="hold">
                                          <p:stCondLst>
                                            <p:cond delay="49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39" grpId="1" animBg="1"/>
      <p:bldP spid="76" grpId="0"/>
      <p:bldP spid="77" grpId="0"/>
      <p:bldP spid="78" grpId="0"/>
      <p:bldP spid="79" grpId="0"/>
      <p:bldP spid="80" grpId="0"/>
      <p:bldP spid="81" grpId="0"/>
      <p:bldP spid="138" grpId="0"/>
      <p:bldP spid="145" grpId="0"/>
      <p:bldP spid="178" grpId="0"/>
      <p:bldP spid="188" grpId="0"/>
      <p:bldP spid="191" grpId="0"/>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 name="Picture 65" descr="A large brick building&#10;&#10;Description automatically generated">
            <a:extLst>
              <a:ext uri="{FF2B5EF4-FFF2-40B4-BE49-F238E27FC236}">
                <a16:creationId xmlns:a16="http://schemas.microsoft.com/office/drawing/2014/main" id="{D4178A58-AB16-4D88-BB4C-782C3B541772}"/>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5119"/>
          <a:stretch/>
        </p:blipFill>
        <p:spPr>
          <a:xfrm flipH="1">
            <a:off x="752357" y="1539875"/>
            <a:ext cx="7632700" cy="4581221"/>
          </a:xfrm>
          <a:prstGeom prst="rect">
            <a:avLst/>
          </a:prstGeom>
        </p:spPr>
      </p:pic>
      <p:graphicFrame>
        <p:nvGraphicFramePr>
          <p:cNvPr id="82" name="Table 15">
            <a:extLst>
              <a:ext uri="{FF2B5EF4-FFF2-40B4-BE49-F238E27FC236}">
                <a16:creationId xmlns:a16="http://schemas.microsoft.com/office/drawing/2014/main" id="{2B12A135-1465-41EE-8E42-BF4E2563255D}"/>
              </a:ext>
            </a:extLst>
          </p:cNvPr>
          <p:cNvGraphicFramePr>
            <a:graphicFrameLocks noGrp="1"/>
          </p:cNvGraphicFramePr>
          <p:nvPr>
            <p:extLst>
              <p:ext uri="{D42A27DB-BD31-4B8C-83A1-F6EECF244321}">
                <p14:modId xmlns:p14="http://schemas.microsoft.com/office/powerpoint/2010/main" val="1866686351"/>
              </p:ext>
            </p:extLst>
          </p:nvPr>
        </p:nvGraphicFramePr>
        <p:xfrm>
          <a:off x="970919" y="1835032"/>
          <a:ext cx="1851660" cy="1892300"/>
        </p:xfrm>
        <a:graphic>
          <a:graphicData uri="http://schemas.openxmlformats.org/drawingml/2006/table">
            <a:tbl>
              <a:tblPr>
                <a:tableStyleId>{5C22544A-7EE6-4342-B048-85BDC9FD1C3A}</a:tableStyleId>
              </a:tblPr>
              <a:tblGrid>
                <a:gridCol w="462915">
                  <a:extLst>
                    <a:ext uri="{9D8B030D-6E8A-4147-A177-3AD203B41FA5}">
                      <a16:colId xmlns:a16="http://schemas.microsoft.com/office/drawing/2014/main" val="20000"/>
                    </a:ext>
                  </a:extLst>
                </a:gridCol>
                <a:gridCol w="462915">
                  <a:extLst>
                    <a:ext uri="{9D8B030D-6E8A-4147-A177-3AD203B41FA5}">
                      <a16:colId xmlns:a16="http://schemas.microsoft.com/office/drawing/2014/main" val="20002"/>
                    </a:ext>
                  </a:extLst>
                </a:gridCol>
                <a:gridCol w="462915">
                  <a:extLst>
                    <a:ext uri="{9D8B030D-6E8A-4147-A177-3AD203B41FA5}">
                      <a16:colId xmlns:a16="http://schemas.microsoft.com/office/drawing/2014/main" val="20003"/>
                    </a:ext>
                  </a:extLst>
                </a:gridCol>
                <a:gridCol w="462915">
                  <a:extLst>
                    <a:ext uri="{9D8B030D-6E8A-4147-A177-3AD203B41FA5}">
                      <a16:colId xmlns:a16="http://schemas.microsoft.com/office/drawing/2014/main" val="20004"/>
                    </a:ext>
                  </a:extLst>
                </a:gridCol>
              </a:tblGrid>
              <a:tr h="378460">
                <a:tc>
                  <a:txBody>
                    <a:bodyPr/>
                    <a:lstStyle/>
                    <a:p>
                      <a:pPr algn="ctr"/>
                      <a:endParaRPr lang="en-GB" sz="1800" dirty="0"/>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800"/>
                        <a:t>H</a:t>
                      </a:r>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800" dirty="0"/>
                        <a:t>T</a:t>
                      </a:r>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800"/>
                        <a:t>O</a:t>
                      </a:r>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78460">
                <a:tc>
                  <a:txBody>
                    <a:bodyPr/>
                    <a:lstStyle/>
                    <a:p>
                      <a:pPr algn="ctr"/>
                      <a:endParaRPr lang="en-GB" sz="1800" dirty="0"/>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800" dirty="0">
                        <a:solidFill>
                          <a:schemeClr val="tx1"/>
                        </a:solidFill>
                      </a:endParaRPr>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800" dirty="0">
                          <a:solidFill>
                            <a:schemeClr val="tx1"/>
                          </a:solidFill>
                        </a:rPr>
                        <a:t>8</a:t>
                      </a:r>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800" dirty="0">
                          <a:solidFill>
                            <a:schemeClr val="tx1"/>
                          </a:solidFill>
                        </a:rPr>
                        <a:t>3</a:t>
                      </a:r>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78460">
                <a:tc>
                  <a:txBody>
                    <a:bodyPr/>
                    <a:lstStyle/>
                    <a:p>
                      <a:pPr algn="ctr"/>
                      <a:r>
                        <a:rPr lang="en-GB" sz="1800" dirty="0"/>
                        <a:t>−</a:t>
                      </a:r>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solidFill>
                            <a:schemeClr val="tx1"/>
                          </a:solidFill>
                        </a:rPr>
                        <a:t>5</a:t>
                      </a:r>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b="0" dirty="0">
                        <a:solidFill>
                          <a:schemeClr val="tx1"/>
                        </a:solidFill>
                      </a:endParaRPr>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solidFill>
                            <a:schemeClr val="tx1"/>
                          </a:solidFill>
                        </a:rPr>
                        <a:t>4</a:t>
                      </a:r>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78460">
                <a:tc>
                  <a:txBody>
                    <a:bodyPr/>
                    <a:lstStyle/>
                    <a:p>
                      <a:pPr algn="ctr"/>
                      <a:endParaRPr lang="en-GB" sz="1800"/>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solidFill>
                            <a:schemeClr val="tx1"/>
                          </a:solidFill>
                        </a:rPr>
                        <a:t>3</a:t>
                      </a:r>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r>
                        <a:rPr lang="en-GB" sz="1800" b="0" dirty="0">
                          <a:solidFill>
                            <a:schemeClr val="tx1"/>
                          </a:solidFill>
                        </a:rPr>
                        <a:t>1</a:t>
                      </a:r>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dirty="0">
                          <a:solidFill>
                            <a:schemeClr val="tx1"/>
                          </a:solidFill>
                        </a:rPr>
                        <a:t>9</a:t>
                      </a:r>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78460">
                <a:tc>
                  <a:txBody>
                    <a:bodyPr/>
                    <a:lstStyle/>
                    <a:p>
                      <a:pPr algn="ctr"/>
                      <a:endParaRPr lang="en-GB" sz="1800" dirty="0"/>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800" dirty="0"/>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800" dirty="0"/>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800" dirty="0"/>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graphicFrame>
        <p:nvGraphicFramePr>
          <p:cNvPr id="20" name="Table 15">
            <a:extLst>
              <a:ext uri="{FF2B5EF4-FFF2-40B4-BE49-F238E27FC236}">
                <a16:creationId xmlns:a16="http://schemas.microsoft.com/office/drawing/2014/main" id="{91611892-4A28-418C-9CB7-1B56F94D0D1C}"/>
              </a:ext>
            </a:extLst>
          </p:cNvPr>
          <p:cNvGraphicFramePr>
            <a:graphicFrameLocks noGrp="1"/>
          </p:cNvGraphicFramePr>
          <p:nvPr>
            <p:extLst>
              <p:ext uri="{D42A27DB-BD31-4B8C-83A1-F6EECF244321}">
                <p14:modId xmlns:p14="http://schemas.microsoft.com/office/powerpoint/2010/main" val="1554667285"/>
              </p:ext>
            </p:extLst>
          </p:nvPr>
        </p:nvGraphicFramePr>
        <p:xfrm>
          <a:off x="3490914" y="3923186"/>
          <a:ext cx="1851660" cy="1890715"/>
        </p:xfrm>
        <a:graphic>
          <a:graphicData uri="http://schemas.openxmlformats.org/drawingml/2006/table">
            <a:tbl>
              <a:tblPr>
                <a:tableStyleId>{5C22544A-7EE6-4342-B048-85BDC9FD1C3A}</a:tableStyleId>
              </a:tblPr>
              <a:tblGrid>
                <a:gridCol w="462915">
                  <a:extLst>
                    <a:ext uri="{9D8B030D-6E8A-4147-A177-3AD203B41FA5}">
                      <a16:colId xmlns:a16="http://schemas.microsoft.com/office/drawing/2014/main" val="20000"/>
                    </a:ext>
                  </a:extLst>
                </a:gridCol>
                <a:gridCol w="462915">
                  <a:extLst>
                    <a:ext uri="{9D8B030D-6E8A-4147-A177-3AD203B41FA5}">
                      <a16:colId xmlns:a16="http://schemas.microsoft.com/office/drawing/2014/main" val="20002"/>
                    </a:ext>
                  </a:extLst>
                </a:gridCol>
                <a:gridCol w="462915">
                  <a:extLst>
                    <a:ext uri="{9D8B030D-6E8A-4147-A177-3AD203B41FA5}">
                      <a16:colId xmlns:a16="http://schemas.microsoft.com/office/drawing/2014/main" val="20003"/>
                    </a:ext>
                  </a:extLst>
                </a:gridCol>
                <a:gridCol w="462915">
                  <a:extLst>
                    <a:ext uri="{9D8B030D-6E8A-4147-A177-3AD203B41FA5}">
                      <a16:colId xmlns:a16="http://schemas.microsoft.com/office/drawing/2014/main" val="20004"/>
                    </a:ext>
                  </a:extLst>
                </a:gridCol>
              </a:tblGrid>
              <a:tr h="378143">
                <a:tc>
                  <a:txBody>
                    <a:bodyPr/>
                    <a:lstStyle/>
                    <a:p>
                      <a:pPr algn="ctr"/>
                      <a:endParaRPr lang="en-GB" sz="1800"/>
                    </a:p>
                  </a:txBody>
                  <a:tcPr marL="93330" marR="93330" marT="46620" marB="4662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800"/>
                        <a:t>H</a:t>
                      </a:r>
                    </a:p>
                  </a:txBody>
                  <a:tcPr marL="93330" marR="93330" marT="46620" marB="4662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800"/>
                        <a:t>T</a:t>
                      </a:r>
                    </a:p>
                  </a:txBody>
                  <a:tcPr marL="93330" marR="93330" marT="46620" marB="4662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800"/>
                        <a:t>O</a:t>
                      </a:r>
                    </a:p>
                  </a:txBody>
                  <a:tcPr marL="93330" marR="93330" marT="46620" marB="4662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78143">
                <a:tc>
                  <a:txBody>
                    <a:bodyPr/>
                    <a:lstStyle/>
                    <a:p>
                      <a:pPr algn="ctr"/>
                      <a:endParaRPr lang="en-GB" sz="1800"/>
                    </a:p>
                  </a:txBody>
                  <a:tcPr marL="93330" marR="93330" marT="46620" marB="4662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800" dirty="0">
                          <a:solidFill>
                            <a:schemeClr val="tx1"/>
                          </a:solidFill>
                        </a:rPr>
                        <a:t>7</a:t>
                      </a:r>
                    </a:p>
                  </a:txBody>
                  <a:tcPr marL="93330" marR="93330" marT="46620" marB="4662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800" dirty="0">
                          <a:solidFill>
                            <a:schemeClr val="tx1"/>
                          </a:solidFill>
                        </a:rPr>
                        <a:t>4</a:t>
                      </a:r>
                    </a:p>
                  </a:txBody>
                  <a:tcPr marL="93330" marR="93330" marT="46620" marB="4662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800" dirty="0">
                        <a:solidFill>
                          <a:schemeClr val="tx1"/>
                        </a:solidFill>
                      </a:endParaRPr>
                    </a:p>
                  </a:txBody>
                  <a:tcPr marL="93330" marR="93330" marT="46620" marB="4662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78143">
                <a:tc>
                  <a:txBody>
                    <a:bodyPr/>
                    <a:lstStyle/>
                    <a:p>
                      <a:pPr algn="ctr"/>
                      <a:r>
                        <a:rPr lang="en-GB" sz="1800" dirty="0"/>
                        <a:t>−</a:t>
                      </a:r>
                    </a:p>
                  </a:txBody>
                  <a:tcPr marL="93330" marR="93330" marT="46620" marB="4662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b="1" dirty="0">
                        <a:solidFill>
                          <a:srgbClr val="00B0F0"/>
                        </a:solidFill>
                      </a:endParaRPr>
                    </a:p>
                  </a:txBody>
                  <a:tcPr marL="93330" marR="93330" marT="46620" marB="4662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r>
                        <a:rPr lang="en-GB" sz="1800" b="0" dirty="0">
                          <a:solidFill>
                            <a:schemeClr val="tx1"/>
                          </a:solidFill>
                        </a:rPr>
                        <a:t>6</a:t>
                      </a:r>
                    </a:p>
                  </a:txBody>
                  <a:tcPr marL="93330" marR="93330" marT="46620" marB="4662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solidFill>
                            <a:schemeClr val="tx1"/>
                          </a:solidFill>
                        </a:rPr>
                        <a:t>9</a:t>
                      </a:r>
                    </a:p>
                  </a:txBody>
                  <a:tcPr marL="93330" marR="93330" marT="46620" marB="4662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78143">
                <a:tc>
                  <a:txBody>
                    <a:bodyPr/>
                    <a:lstStyle/>
                    <a:p>
                      <a:pPr algn="ctr"/>
                      <a:endParaRPr lang="en-GB" sz="1800"/>
                    </a:p>
                  </a:txBody>
                  <a:tcPr marL="93330" marR="93330" marT="46620" marB="4662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solidFill>
                            <a:schemeClr val="tx1"/>
                          </a:solidFill>
                        </a:rPr>
                        <a:t>3</a:t>
                      </a:r>
                    </a:p>
                  </a:txBody>
                  <a:tcPr marL="93330" marR="93330" marT="46620" marB="4662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solidFill>
                            <a:schemeClr val="tx1"/>
                          </a:solidFill>
                        </a:rPr>
                        <a:t>8</a:t>
                      </a:r>
                    </a:p>
                  </a:txBody>
                  <a:tcPr marL="93330" marR="93330" marT="46620" marB="4662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solidFill>
                            <a:schemeClr val="tx1"/>
                          </a:solidFill>
                        </a:rPr>
                        <a:t>0</a:t>
                      </a:r>
                    </a:p>
                  </a:txBody>
                  <a:tcPr marL="93330" marR="93330" marT="46620" marB="4662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78143">
                <a:tc>
                  <a:txBody>
                    <a:bodyPr/>
                    <a:lstStyle/>
                    <a:p>
                      <a:pPr algn="ctr"/>
                      <a:endParaRPr lang="en-GB" sz="1800"/>
                    </a:p>
                  </a:txBody>
                  <a:tcPr marL="93330" marR="93330" marT="46620" marB="4662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800" dirty="0"/>
                    </a:p>
                  </a:txBody>
                  <a:tcPr marL="93330" marR="93330" marT="46620" marB="4662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800" dirty="0"/>
                    </a:p>
                  </a:txBody>
                  <a:tcPr marL="93330" marR="93330" marT="46620" marB="4662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800" dirty="0"/>
                    </a:p>
                  </a:txBody>
                  <a:tcPr marL="93330" marR="93330" marT="46620" marB="4662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graphicFrame>
        <p:nvGraphicFramePr>
          <p:cNvPr id="17" name="Table 15">
            <a:extLst>
              <a:ext uri="{FF2B5EF4-FFF2-40B4-BE49-F238E27FC236}">
                <a16:creationId xmlns:a16="http://schemas.microsoft.com/office/drawing/2014/main" id="{C6CC6D2A-301A-4E0A-903D-00313FF0F8A4}"/>
              </a:ext>
            </a:extLst>
          </p:cNvPr>
          <p:cNvGraphicFramePr>
            <a:graphicFrameLocks noGrp="1"/>
          </p:cNvGraphicFramePr>
          <p:nvPr>
            <p:extLst>
              <p:ext uri="{D42A27DB-BD31-4B8C-83A1-F6EECF244321}">
                <p14:modId xmlns:p14="http://schemas.microsoft.com/office/powerpoint/2010/main" val="2218051284"/>
              </p:ext>
            </p:extLst>
          </p:nvPr>
        </p:nvGraphicFramePr>
        <p:xfrm>
          <a:off x="970919" y="3921045"/>
          <a:ext cx="1851660" cy="1892300"/>
        </p:xfrm>
        <a:graphic>
          <a:graphicData uri="http://schemas.openxmlformats.org/drawingml/2006/table">
            <a:tbl>
              <a:tblPr>
                <a:tableStyleId>{5C22544A-7EE6-4342-B048-85BDC9FD1C3A}</a:tableStyleId>
              </a:tblPr>
              <a:tblGrid>
                <a:gridCol w="462915">
                  <a:extLst>
                    <a:ext uri="{9D8B030D-6E8A-4147-A177-3AD203B41FA5}">
                      <a16:colId xmlns:a16="http://schemas.microsoft.com/office/drawing/2014/main" val="20000"/>
                    </a:ext>
                  </a:extLst>
                </a:gridCol>
                <a:gridCol w="462915">
                  <a:extLst>
                    <a:ext uri="{9D8B030D-6E8A-4147-A177-3AD203B41FA5}">
                      <a16:colId xmlns:a16="http://schemas.microsoft.com/office/drawing/2014/main" val="20002"/>
                    </a:ext>
                  </a:extLst>
                </a:gridCol>
                <a:gridCol w="462915">
                  <a:extLst>
                    <a:ext uri="{9D8B030D-6E8A-4147-A177-3AD203B41FA5}">
                      <a16:colId xmlns:a16="http://schemas.microsoft.com/office/drawing/2014/main" val="20003"/>
                    </a:ext>
                  </a:extLst>
                </a:gridCol>
                <a:gridCol w="462915">
                  <a:extLst>
                    <a:ext uri="{9D8B030D-6E8A-4147-A177-3AD203B41FA5}">
                      <a16:colId xmlns:a16="http://schemas.microsoft.com/office/drawing/2014/main" val="20004"/>
                    </a:ext>
                  </a:extLst>
                </a:gridCol>
              </a:tblGrid>
              <a:tr h="378460">
                <a:tc>
                  <a:txBody>
                    <a:bodyPr/>
                    <a:lstStyle/>
                    <a:p>
                      <a:pPr algn="ctr"/>
                      <a:endParaRPr lang="en-GB" sz="1800" dirty="0"/>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800"/>
                        <a:t>H</a:t>
                      </a:r>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800"/>
                        <a:t>T</a:t>
                      </a:r>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800"/>
                        <a:t>O</a:t>
                      </a:r>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78460">
                <a:tc>
                  <a:txBody>
                    <a:bodyPr/>
                    <a:lstStyle/>
                    <a:p>
                      <a:pPr algn="ctr"/>
                      <a:endParaRPr lang="en-GB" sz="1800" dirty="0"/>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800" dirty="0">
                          <a:solidFill>
                            <a:schemeClr val="tx1"/>
                          </a:solidFill>
                        </a:rPr>
                        <a:t>3</a:t>
                      </a:r>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800" b="0" dirty="0">
                          <a:solidFill>
                            <a:schemeClr val="tx1"/>
                          </a:solidFill>
                        </a:rPr>
                        <a:t>2</a:t>
                      </a:r>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800" dirty="0">
                          <a:solidFill>
                            <a:schemeClr val="tx1"/>
                          </a:solidFill>
                        </a:rPr>
                        <a:t>8</a:t>
                      </a:r>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78460">
                <a:tc>
                  <a:txBody>
                    <a:bodyPr/>
                    <a:lstStyle/>
                    <a:p>
                      <a:pPr algn="ctr"/>
                      <a:r>
                        <a:rPr lang="en-GB" sz="1800" dirty="0"/>
                        <a:t>−</a:t>
                      </a:r>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solidFill>
                            <a:schemeClr val="tx1"/>
                          </a:solidFill>
                        </a:rPr>
                        <a:t>1</a:t>
                      </a:r>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b="0" dirty="0">
                        <a:solidFill>
                          <a:schemeClr val="tx1"/>
                        </a:solidFill>
                      </a:endParaRPr>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solidFill>
                          <a:schemeClr val="tx1"/>
                        </a:solidFill>
                      </a:endParaRPr>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78460">
                <a:tc>
                  <a:txBody>
                    <a:bodyPr/>
                    <a:lstStyle/>
                    <a:p>
                      <a:pPr algn="ctr"/>
                      <a:endParaRPr lang="en-GB" sz="1800"/>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solidFill>
                            <a:schemeClr val="tx1"/>
                          </a:solidFill>
                        </a:rPr>
                        <a:t>1</a:t>
                      </a:r>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r>
                        <a:rPr lang="en-GB" sz="1800" b="0" dirty="0">
                          <a:solidFill>
                            <a:schemeClr val="tx1"/>
                          </a:solidFill>
                        </a:rPr>
                        <a:t>7</a:t>
                      </a:r>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dirty="0">
                          <a:solidFill>
                            <a:schemeClr val="tx1"/>
                          </a:solidFill>
                        </a:rPr>
                        <a:t>3</a:t>
                      </a:r>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78460">
                <a:tc>
                  <a:txBody>
                    <a:bodyPr/>
                    <a:lstStyle/>
                    <a:p>
                      <a:pPr algn="ctr"/>
                      <a:endParaRPr lang="en-GB" sz="1800" dirty="0"/>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800" dirty="0"/>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800" dirty="0"/>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800" dirty="0"/>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pic>
        <p:nvPicPr>
          <p:cNvPr id="5" name="Picture 4" descr="A picture containing book&#10;&#10;Description automatically generated">
            <a:extLst>
              <a:ext uri="{FF2B5EF4-FFF2-40B4-BE49-F238E27FC236}">
                <a16:creationId xmlns:a16="http://schemas.microsoft.com/office/drawing/2014/main" id="{C9556725-81EB-43B4-BD5E-7F091A69E54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499111" y="2227533"/>
            <a:ext cx="298076" cy="351136"/>
          </a:xfrm>
          <a:prstGeom prst="rect">
            <a:avLst/>
          </a:prstGeom>
        </p:spPr>
      </p:pic>
      <p:pic>
        <p:nvPicPr>
          <p:cNvPr id="38" name="Picture 37" descr="A picture containing book&#10;&#10;Description automatically generated">
            <a:extLst>
              <a:ext uri="{FF2B5EF4-FFF2-40B4-BE49-F238E27FC236}">
                <a16:creationId xmlns:a16="http://schemas.microsoft.com/office/drawing/2014/main" id="{DBA1437E-84E6-4D32-86CD-985B74B6F96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962423" y="2601057"/>
            <a:ext cx="298076" cy="351136"/>
          </a:xfrm>
          <a:prstGeom prst="rect">
            <a:avLst/>
          </a:prstGeom>
        </p:spPr>
      </p:pic>
      <p:pic>
        <p:nvPicPr>
          <p:cNvPr id="40" name="Picture 39" descr="A picture containing book&#10;&#10;Description automatically generated">
            <a:extLst>
              <a:ext uri="{FF2B5EF4-FFF2-40B4-BE49-F238E27FC236}">
                <a16:creationId xmlns:a16="http://schemas.microsoft.com/office/drawing/2014/main" id="{233333FF-E532-4297-8585-3059E2430E1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962423" y="4677422"/>
            <a:ext cx="298076" cy="351136"/>
          </a:xfrm>
          <a:prstGeom prst="rect">
            <a:avLst/>
          </a:prstGeom>
        </p:spPr>
      </p:pic>
      <p:pic>
        <p:nvPicPr>
          <p:cNvPr id="46" name="Picture 45" descr="A picture containing book&#10;&#10;Description automatically generated">
            <a:extLst>
              <a:ext uri="{FF2B5EF4-FFF2-40B4-BE49-F238E27FC236}">
                <a16:creationId xmlns:a16="http://schemas.microsoft.com/office/drawing/2014/main" id="{0268D925-90C4-4CCF-9A85-F1840996A6A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445628" y="4688253"/>
            <a:ext cx="298076" cy="351136"/>
          </a:xfrm>
          <a:prstGeom prst="rect">
            <a:avLst/>
          </a:prstGeom>
        </p:spPr>
      </p:pic>
      <p:pic>
        <p:nvPicPr>
          <p:cNvPr id="53" name="Picture 52" descr="A picture containing book&#10;&#10;Description automatically generated">
            <a:extLst>
              <a:ext uri="{FF2B5EF4-FFF2-40B4-BE49-F238E27FC236}">
                <a16:creationId xmlns:a16="http://schemas.microsoft.com/office/drawing/2014/main" id="{1E52ACED-78A2-4E9A-89C3-A7B36EE2BDF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972700" y="4302831"/>
            <a:ext cx="298076" cy="351136"/>
          </a:xfrm>
          <a:prstGeom prst="rect">
            <a:avLst/>
          </a:prstGeom>
        </p:spPr>
      </p:pic>
      <p:pic>
        <p:nvPicPr>
          <p:cNvPr id="56" name="Picture 55" descr="A picture containing book&#10;&#10;Description automatically generated">
            <a:extLst>
              <a:ext uri="{FF2B5EF4-FFF2-40B4-BE49-F238E27FC236}">
                <a16:creationId xmlns:a16="http://schemas.microsoft.com/office/drawing/2014/main" id="{39E1D6F2-A21D-44A1-A8EB-1C6F03A9142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042160" y="4688253"/>
            <a:ext cx="298076" cy="351136"/>
          </a:xfrm>
          <a:prstGeom prst="rect">
            <a:avLst/>
          </a:prstGeom>
        </p:spPr>
      </p:pic>
      <p:sp>
        <p:nvSpPr>
          <p:cNvPr id="35" name="TextBox 34">
            <a:extLst>
              <a:ext uri="{FF2B5EF4-FFF2-40B4-BE49-F238E27FC236}">
                <a16:creationId xmlns:a16="http://schemas.microsoft.com/office/drawing/2014/main" id="{969B9A9C-DE78-43BD-A2A7-B1AE2B0FCEE8}"/>
              </a:ext>
            </a:extLst>
          </p:cNvPr>
          <p:cNvSpPr txBox="1"/>
          <p:nvPr/>
        </p:nvSpPr>
        <p:spPr>
          <a:xfrm>
            <a:off x="2964939" y="1843738"/>
            <a:ext cx="5212549" cy="772107"/>
          </a:xfrm>
          <a:prstGeom prst="rect">
            <a:avLst/>
          </a:prstGeom>
          <a:solidFill>
            <a:schemeClr val="bg1"/>
          </a:solidFill>
          <a:ln w="19050">
            <a:solidFill>
              <a:srgbClr val="EE3531"/>
            </a:solidFill>
          </a:ln>
        </p:spPr>
        <p:txBody>
          <a:bodyPr wrap="square" lIns="108000" tIns="108000" rIns="108000" bIns="108000" rtlCol="0">
            <a:spAutoFit/>
          </a:bodyPr>
          <a:lstStyle/>
          <a:p>
            <a:r>
              <a:rPr lang="en-GB" dirty="0"/>
              <a:t>Use your understanding of column subtraction to work out the missing digits in each calculation.</a:t>
            </a:r>
          </a:p>
        </p:txBody>
      </p:sp>
      <p:sp>
        <p:nvSpPr>
          <p:cNvPr id="19" name="Rectangle 18">
            <a:extLst>
              <a:ext uri="{FF2B5EF4-FFF2-40B4-BE49-F238E27FC236}">
                <a16:creationId xmlns:a16="http://schemas.microsoft.com/office/drawing/2014/main" id="{A1F3E6F7-0AE8-4036-925B-04BC47432D50}"/>
              </a:ext>
            </a:extLst>
          </p:cNvPr>
          <p:cNvSpPr/>
          <p:nvPr/>
        </p:nvSpPr>
        <p:spPr>
          <a:xfrm>
            <a:off x="2928872" y="739304"/>
            <a:ext cx="3308598" cy="615553"/>
          </a:xfrm>
          <a:prstGeom prst="rect">
            <a:avLst/>
          </a:prstGeom>
        </p:spPr>
        <p:txBody>
          <a:bodyPr wrap="none" lIns="0" tIns="0" rIns="0" bIns="0">
            <a:spAutoFit/>
          </a:bodyPr>
          <a:lstStyle/>
          <a:p>
            <a:pPr algn="ctr" eaLnBrk="1" fontAlgn="auto" hangingPunct="1">
              <a:spcBef>
                <a:spcPts val="0"/>
              </a:spcBef>
              <a:spcAft>
                <a:spcPts val="0"/>
              </a:spcAft>
              <a:defRPr/>
            </a:pPr>
            <a:r>
              <a:rPr lang="en-GB" altLang="en-US" sz="4000" b="1" dirty="0">
                <a:latin typeface="+mn-lt"/>
              </a:rPr>
              <a:t>Missing Digits</a:t>
            </a:r>
            <a:endParaRPr lang="en-GB" sz="4000" b="1" dirty="0">
              <a:latin typeface="+mn-lt"/>
            </a:endParaRPr>
          </a:p>
        </p:txBody>
      </p:sp>
      <p:grpSp>
        <p:nvGrpSpPr>
          <p:cNvPr id="47" name="ICONS">
            <a:extLst>
              <a:ext uri="{FF2B5EF4-FFF2-40B4-BE49-F238E27FC236}">
                <a16:creationId xmlns:a16="http://schemas.microsoft.com/office/drawing/2014/main" id="{B4C0763F-80DB-4579-B8C6-15E03BA13806}"/>
              </a:ext>
            </a:extLst>
          </p:cNvPr>
          <p:cNvGrpSpPr>
            <a:grpSpLocks/>
          </p:cNvGrpSpPr>
          <p:nvPr/>
        </p:nvGrpSpPr>
        <p:grpSpPr bwMode="auto">
          <a:xfrm>
            <a:off x="7480300" y="620713"/>
            <a:ext cx="1238250" cy="865187"/>
            <a:chOff x="7480751" y="621486"/>
            <a:chExt cx="1238498" cy="864000"/>
          </a:xfrm>
        </p:grpSpPr>
        <p:pic>
          <p:nvPicPr>
            <p:cNvPr id="48" name="Assessment" hidden="1">
              <a:extLst>
                <a:ext uri="{FF2B5EF4-FFF2-40B4-BE49-F238E27FC236}">
                  <a16:creationId xmlns:a16="http://schemas.microsoft.com/office/drawing/2014/main" id="{D9E856E1-5171-40EE-83A3-36DBF47142A6}"/>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 name="Mental and Oral Starter" hidden="1">
              <a:extLst>
                <a:ext uri="{FF2B5EF4-FFF2-40B4-BE49-F238E27FC236}">
                  <a16:creationId xmlns:a16="http://schemas.microsoft.com/office/drawing/2014/main" id="{BAE5A071-51E2-4BD9-8A8C-ACA3798B675F}"/>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 name="Group Work" hidden="1">
              <a:extLst>
                <a:ext uri="{FF2B5EF4-FFF2-40B4-BE49-F238E27FC236}">
                  <a16:creationId xmlns:a16="http://schemas.microsoft.com/office/drawing/2014/main" id="{483A28B1-0183-4E30-AFD8-D7E245BCD5B4}"/>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Talking Partners" hidden="1">
              <a:extLst>
                <a:ext uri="{FF2B5EF4-FFF2-40B4-BE49-F238E27FC236}">
                  <a16:creationId xmlns:a16="http://schemas.microsoft.com/office/drawing/2014/main" id="{04FE3061-3549-4044-B6FE-465DBF049F89}"/>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Pairs" hidden="1">
              <a:extLst>
                <a:ext uri="{FF2B5EF4-FFF2-40B4-BE49-F238E27FC236}">
                  <a16:creationId xmlns:a16="http://schemas.microsoft.com/office/drawing/2014/main" id="{DBF75200-7EBE-4700-A461-BC24603DEC2C}"/>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 name="Individual Work" hidden="1">
              <a:extLst>
                <a:ext uri="{FF2B5EF4-FFF2-40B4-BE49-F238E27FC236}">
                  <a16:creationId xmlns:a16="http://schemas.microsoft.com/office/drawing/2014/main" id="{E0172E61-3F91-4C6E-9817-533D987CB4D4}"/>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 name="Whole Class">
              <a:extLst>
                <a:ext uri="{FF2B5EF4-FFF2-40B4-BE49-F238E27FC236}">
                  <a16:creationId xmlns:a16="http://schemas.microsoft.com/office/drawing/2014/main" id="{86D592F6-8C25-4EB1-A492-F6E06BC76CBC}"/>
                </a:ext>
              </a:extLst>
            </p:cNvPr>
            <p:cNvPicPr>
              <a:picLocks noChangeAspect="1" noChangeArrowheads="1"/>
            </p:cNvPicPr>
            <p:nvPr/>
          </p:nvPicPr>
          <p:blipFill>
            <a:blip r:embed="rId10" cstate="screen">
              <a:extLst>
                <a:ext uri="{28A0092B-C50C-407E-A947-70E740481C1C}">
                  <a14:useLocalDpi xmlns:a14="http://schemas.microsoft.com/office/drawing/2010/main"/>
                </a:ext>
              </a:extLst>
            </a:blip>
            <a:srcRect/>
            <a:stretch>
              <a:fillRect/>
            </a:stretch>
          </p:blipFill>
          <p:spPr bwMode="auto">
            <a:xfrm>
              <a:off x="7480751" y="621486"/>
              <a:ext cx="1238498"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9" name="TextBox 8">
            <a:extLst>
              <a:ext uri="{FF2B5EF4-FFF2-40B4-BE49-F238E27FC236}">
                <a16:creationId xmlns:a16="http://schemas.microsoft.com/office/drawing/2014/main" id="{CD0EAE67-2004-4751-8194-3B3E816E3279}"/>
              </a:ext>
            </a:extLst>
          </p:cNvPr>
          <p:cNvSpPr txBox="1"/>
          <p:nvPr/>
        </p:nvSpPr>
        <p:spPr>
          <a:xfrm>
            <a:off x="1382003" y="2208403"/>
            <a:ext cx="538612" cy="369332"/>
          </a:xfrm>
          <a:prstGeom prst="rect">
            <a:avLst/>
          </a:prstGeom>
          <a:noFill/>
        </p:spPr>
        <p:txBody>
          <a:bodyPr wrap="square" rtlCol="0">
            <a:spAutoFit/>
          </a:bodyPr>
          <a:lstStyle/>
          <a:p>
            <a:pPr algn="ctr"/>
            <a:r>
              <a:rPr lang="en-GB" b="1" dirty="0"/>
              <a:t>8</a:t>
            </a:r>
          </a:p>
        </p:txBody>
      </p:sp>
      <p:sp>
        <p:nvSpPr>
          <p:cNvPr id="87" name="TextBox 86">
            <a:extLst>
              <a:ext uri="{FF2B5EF4-FFF2-40B4-BE49-F238E27FC236}">
                <a16:creationId xmlns:a16="http://schemas.microsoft.com/office/drawing/2014/main" id="{4417CF99-17CC-4D5D-8E2A-15C05E9C66C3}"/>
              </a:ext>
            </a:extLst>
          </p:cNvPr>
          <p:cNvSpPr txBox="1"/>
          <p:nvPr/>
        </p:nvSpPr>
        <p:spPr>
          <a:xfrm>
            <a:off x="1888724" y="2586334"/>
            <a:ext cx="466877" cy="369332"/>
          </a:xfrm>
          <a:prstGeom prst="rect">
            <a:avLst/>
          </a:prstGeom>
          <a:noFill/>
        </p:spPr>
        <p:txBody>
          <a:bodyPr wrap="square" rtlCol="0">
            <a:spAutoFit/>
          </a:bodyPr>
          <a:lstStyle/>
          <a:p>
            <a:pPr algn="ctr"/>
            <a:r>
              <a:rPr lang="en-GB" b="1" dirty="0"/>
              <a:t>6</a:t>
            </a:r>
          </a:p>
        </p:txBody>
      </p:sp>
      <p:sp>
        <p:nvSpPr>
          <p:cNvPr id="88" name="TextBox 87">
            <a:extLst>
              <a:ext uri="{FF2B5EF4-FFF2-40B4-BE49-F238E27FC236}">
                <a16:creationId xmlns:a16="http://schemas.microsoft.com/office/drawing/2014/main" id="{473C8CD4-DEF6-4681-868E-F53754E59830}"/>
              </a:ext>
            </a:extLst>
          </p:cNvPr>
          <p:cNvSpPr txBox="1"/>
          <p:nvPr/>
        </p:nvSpPr>
        <p:spPr>
          <a:xfrm>
            <a:off x="1888928" y="4672128"/>
            <a:ext cx="466877" cy="369332"/>
          </a:xfrm>
          <a:prstGeom prst="rect">
            <a:avLst/>
          </a:prstGeom>
          <a:noFill/>
        </p:spPr>
        <p:txBody>
          <a:bodyPr wrap="square" rtlCol="0">
            <a:spAutoFit/>
          </a:bodyPr>
          <a:lstStyle/>
          <a:p>
            <a:pPr algn="ctr"/>
            <a:r>
              <a:rPr lang="en-GB" b="1" dirty="0"/>
              <a:t>5</a:t>
            </a:r>
          </a:p>
        </p:txBody>
      </p:sp>
      <p:sp>
        <p:nvSpPr>
          <p:cNvPr id="90" name="TextBox 89">
            <a:extLst>
              <a:ext uri="{FF2B5EF4-FFF2-40B4-BE49-F238E27FC236}">
                <a16:creationId xmlns:a16="http://schemas.microsoft.com/office/drawing/2014/main" id="{A5ABDDB6-026E-42F1-A8D2-FDF822DB683E}"/>
              </a:ext>
            </a:extLst>
          </p:cNvPr>
          <p:cNvSpPr txBox="1"/>
          <p:nvPr/>
        </p:nvSpPr>
        <p:spPr>
          <a:xfrm>
            <a:off x="3955052" y="4679593"/>
            <a:ext cx="466877" cy="369332"/>
          </a:xfrm>
          <a:prstGeom prst="rect">
            <a:avLst/>
          </a:prstGeom>
          <a:noFill/>
        </p:spPr>
        <p:txBody>
          <a:bodyPr wrap="square" rtlCol="0">
            <a:spAutoFit/>
          </a:bodyPr>
          <a:lstStyle/>
          <a:p>
            <a:pPr algn="ctr"/>
            <a:r>
              <a:rPr lang="en-GB" b="1" dirty="0"/>
              <a:t>3</a:t>
            </a:r>
          </a:p>
        </p:txBody>
      </p:sp>
      <p:sp>
        <p:nvSpPr>
          <p:cNvPr id="91" name="TextBox 90">
            <a:extLst>
              <a:ext uri="{FF2B5EF4-FFF2-40B4-BE49-F238E27FC236}">
                <a16:creationId xmlns:a16="http://schemas.microsoft.com/office/drawing/2014/main" id="{0E93A1AF-E73B-4CD4-8283-53F650B0590F}"/>
              </a:ext>
            </a:extLst>
          </p:cNvPr>
          <p:cNvSpPr txBox="1"/>
          <p:nvPr/>
        </p:nvSpPr>
        <p:spPr>
          <a:xfrm>
            <a:off x="4873011" y="4310645"/>
            <a:ext cx="466877" cy="369332"/>
          </a:xfrm>
          <a:prstGeom prst="rect">
            <a:avLst/>
          </a:prstGeom>
          <a:noFill/>
        </p:spPr>
        <p:txBody>
          <a:bodyPr wrap="square" rtlCol="0">
            <a:spAutoFit/>
          </a:bodyPr>
          <a:lstStyle/>
          <a:p>
            <a:pPr algn="ctr"/>
            <a:r>
              <a:rPr lang="en-GB" b="1" dirty="0"/>
              <a:t>9</a:t>
            </a:r>
          </a:p>
        </p:txBody>
      </p:sp>
      <p:sp>
        <p:nvSpPr>
          <p:cNvPr id="89" name="TextBox 88">
            <a:extLst>
              <a:ext uri="{FF2B5EF4-FFF2-40B4-BE49-F238E27FC236}">
                <a16:creationId xmlns:a16="http://schemas.microsoft.com/office/drawing/2014/main" id="{AEC50DAE-DC93-480E-8D9C-385AB8C306F7}"/>
              </a:ext>
            </a:extLst>
          </p:cNvPr>
          <p:cNvSpPr txBox="1"/>
          <p:nvPr/>
        </p:nvSpPr>
        <p:spPr>
          <a:xfrm>
            <a:off x="2360015" y="4669090"/>
            <a:ext cx="466877" cy="369332"/>
          </a:xfrm>
          <a:prstGeom prst="rect">
            <a:avLst/>
          </a:prstGeom>
          <a:noFill/>
        </p:spPr>
        <p:txBody>
          <a:bodyPr wrap="square" rtlCol="0">
            <a:spAutoFit/>
          </a:bodyPr>
          <a:lstStyle/>
          <a:p>
            <a:pPr algn="ctr"/>
            <a:r>
              <a:rPr lang="en-GB" b="1" dirty="0"/>
              <a:t>5</a:t>
            </a:r>
          </a:p>
        </p:txBody>
      </p:sp>
      <p:cxnSp>
        <p:nvCxnSpPr>
          <p:cNvPr id="7" name="Straight Connector 6">
            <a:extLst>
              <a:ext uri="{FF2B5EF4-FFF2-40B4-BE49-F238E27FC236}">
                <a16:creationId xmlns:a16="http://schemas.microsoft.com/office/drawing/2014/main" id="{92A7B217-A623-4AB3-B8B5-ACF460A02C02}"/>
              </a:ext>
            </a:extLst>
          </p:cNvPr>
          <p:cNvCxnSpPr/>
          <p:nvPr/>
        </p:nvCxnSpPr>
        <p:spPr>
          <a:xfrm flipV="1">
            <a:off x="1973309" y="2285999"/>
            <a:ext cx="298076" cy="22047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31BB34D3-CA2B-4A15-B506-A54715B3A6B8}"/>
              </a:ext>
            </a:extLst>
          </p:cNvPr>
          <p:cNvSpPr txBox="1"/>
          <p:nvPr/>
        </p:nvSpPr>
        <p:spPr>
          <a:xfrm>
            <a:off x="1891428" y="2176479"/>
            <a:ext cx="216884" cy="276999"/>
          </a:xfrm>
          <a:prstGeom prst="rect">
            <a:avLst/>
          </a:prstGeom>
          <a:noFill/>
        </p:spPr>
        <p:txBody>
          <a:bodyPr wrap="square" rtlCol="0">
            <a:spAutoFit/>
          </a:bodyPr>
          <a:lstStyle/>
          <a:p>
            <a:pPr algn="ctr"/>
            <a:r>
              <a:rPr lang="en-GB" sz="1200" dirty="0"/>
              <a:t>7</a:t>
            </a:r>
          </a:p>
        </p:txBody>
      </p:sp>
      <p:sp>
        <p:nvSpPr>
          <p:cNvPr id="58" name="TextBox 57">
            <a:extLst>
              <a:ext uri="{FF2B5EF4-FFF2-40B4-BE49-F238E27FC236}">
                <a16:creationId xmlns:a16="http://schemas.microsoft.com/office/drawing/2014/main" id="{A0DB7460-EF84-4488-83C6-3616CE4FE2C4}"/>
              </a:ext>
            </a:extLst>
          </p:cNvPr>
          <p:cNvSpPr txBox="1"/>
          <p:nvPr/>
        </p:nvSpPr>
        <p:spPr>
          <a:xfrm>
            <a:off x="2342124" y="2176479"/>
            <a:ext cx="216884" cy="276999"/>
          </a:xfrm>
          <a:prstGeom prst="rect">
            <a:avLst/>
          </a:prstGeom>
          <a:noFill/>
        </p:spPr>
        <p:txBody>
          <a:bodyPr wrap="square" rtlCol="0">
            <a:spAutoFit/>
          </a:bodyPr>
          <a:lstStyle/>
          <a:p>
            <a:pPr algn="ctr"/>
            <a:r>
              <a:rPr lang="en-GB" sz="1200" dirty="0"/>
              <a:t>1</a:t>
            </a:r>
          </a:p>
        </p:txBody>
      </p:sp>
      <p:cxnSp>
        <p:nvCxnSpPr>
          <p:cNvPr id="59" name="Straight Connector 58">
            <a:extLst>
              <a:ext uri="{FF2B5EF4-FFF2-40B4-BE49-F238E27FC236}">
                <a16:creationId xmlns:a16="http://schemas.microsoft.com/office/drawing/2014/main" id="{257DBE63-780A-4BB6-B014-045B0E28B6A3}"/>
              </a:ext>
            </a:extLst>
          </p:cNvPr>
          <p:cNvCxnSpPr/>
          <p:nvPr/>
        </p:nvCxnSpPr>
        <p:spPr>
          <a:xfrm flipV="1">
            <a:off x="1526878" y="4368163"/>
            <a:ext cx="298076" cy="22047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54314971-E430-45C5-935A-64F4BF4D89D9}"/>
              </a:ext>
            </a:extLst>
          </p:cNvPr>
          <p:cNvCxnSpPr/>
          <p:nvPr/>
        </p:nvCxnSpPr>
        <p:spPr>
          <a:xfrm flipV="1">
            <a:off x="4042160" y="4368163"/>
            <a:ext cx="298076" cy="22047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62" name="TextBox 61">
            <a:extLst>
              <a:ext uri="{FF2B5EF4-FFF2-40B4-BE49-F238E27FC236}">
                <a16:creationId xmlns:a16="http://schemas.microsoft.com/office/drawing/2014/main" id="{5F15AD70-20B5-4B0C-9FAA-8587CF5F9AFD}"/>
              </a:ext>
            </a:extLst>
          </p:cNvPr>
          <p:cNvSpPr txBox="1"/>
          <p:nvPr/>
        </p:nvSpPr>
        <p:spPr>
          <a:xfrm>
            <a:off x="1440732" y="4268279"/>
            <a:ext cx="216884" cy="276999"/>
          </a:xfrm>
          <a:prstGeom prst="rect">
            <a:avLst/>
          </a:prstGeom>
          <a:noFill/>
        </p:spPr>
        <p:txBody>
          <a:bodyPr wrap="square" rtlCol="0">
            <a:spAutoFit/>
          </a:bodyPr>
          <a:lstStyle/>
          <a:p>
            <a:pPr algn="ctr"/>
            <a:r>
              <a:rPr lang="en-GB" sz="1200" dirty="0"/>
              <a:t>2</a:t>
            </a:r>
          </a:p>
        </p:txBody>
      </p:sp>
      <p:sp>
        <p:nvSpPr>
          <p:cNvPr id="63" name="TextBox 62">
            <a:extLst>
              <a:ext uri="{FF2B5EF4-FFF2-40B4-BE49-F238E27FC236}">
                <a16:creationId xmlns:a16="http://schemas.microsoft.com/office/drawing/2014/main" id="{0AB3DEB5-5BBA-4629-BDC4-E367652D8762}"/>
              </a:ext>
            </a:extLst>
          </p:cNvPr>
          <p:cNvSpPr txBox="1"/>
          <p:nvPr/>
        </p:nvSpPr>
        <p:spPr>
          <a:xfrm>
            <a:off x="1891428" y="4268279"/>
            <a:ext cx="216884" cy="276999"/>
          </a:xfrm>
          <a:prstGeom prst="rect">
            <a:avLst/>
          </a:prstGeom>
          <a:noFill/>
        </p:spPr>
        <p:txBody>
          <a:bodyPr wrap="square" rtlCol="0">
            <a:spAutoFit/>
          </a:bodyPr>
          <a:lstStyle/>
          <a:p>
            <a:pPr algn="ctr"/>
            <a:r>
              <a:rPr lang="en-GB" sz="1200" dirty="0"/>
              <a:t>1</a:t>
            </a:r>
          </a:p>
        </p:txBody>
      </p:sp>
      <p:sp>
        <p:nvSpPr>
          <p:cNvPr id="64" name="TextBox 63">
            <a:extLst>
              <a:ext uri="{FF2B5EF4-FFF2-40B4-BE49-F238E27FC236}">
                <a16:creationId xmlns:a16="http://schemas.microsoft.com/office/drawing/2014/main" id="{C6190EEB-D324-4040-83E3-5D919955308D}"/>
              </a:ext>
            </a:extLst>
          </p:cNvPr>
          <p:cNvSpPr txBox="1"/>
          <p:nvPr/>
        </p:nvSpPr>
        <p:spPr>
          <a:xfrm>
            <a:off x="3965216" y="4256341"/>
            <a:ext cx="216884" cy="276999"/>
          </a:xfrm>
          <a:prstGeom prst="rect">
            <a:avLst/>
          </a:prstGeom>
          <a:noFill/>
        </p:spPr>
        <p:txBody>
          <a:bodyPr wrap="square" rtlCol="0">
            <a:spAutoFit/>
          </a:bodyPr>
          <a:lstStyle/>
          <a:p>
            <a:pPr algn="ctr"/>
            <a:r>
              <a:rPr lang="en-GB" sz="1200" dirty="0"/>
              <a:t>6</a:t>
            </a:r>
          </a:p>
        </p:txBody>
      </p:sp>
      <p:sp>
        <p:nvSpPr>
          <p:cNvPr id="65" name="TextBox 64">
            <a:extLst>
              <a:ext uri="{FF2B5EF4-FFF2-40B4-BE49-F238E27FC236}">
                <a16:creationId xmlns:a16="http://schemas.microsoft.com/office/drawing/2014/main" id="{E71FC802-7D42-4B95-9D37-743D2DDB8261}"/>
              </a:ext>
            </a:extLst>
          </p:cNvPr>
          <p:cNvSpPr txBox="1"/>
          <p:nvPr/>
        </p:nvSpPr>
        <p:spPr>
          <a:xfrm>
            <a:off x="4415912" y="4256341"/>
            <a:ext cx="216884" cy="276999"/>
          </a:xfrm>
          <a:prstGeom prst="rect">
            <a:avLst/>
          </a:prstGeom>
          <a:noFill/>
        </p:spPr>
        <p:txBody>
          <a:bodyPr wrap="square" rtlCol="0">
            <a:spAutoFit/>
          </a:bodyPr>
          <a:lstStyle/>
          <a:p>
            <a:pPr algn="ctr"/>
            <a:r>
              <a:rPr lang="en-GB" sz="1200" dirty="0"/>
              <a:t>1</a:t>
            </a:r>
          </a:p>
        </p:txBody>
      </p:sp>
      <p:pic>
        <p:nvPicPr>
          <p:cNvPr id="67" name="Picture 4">
            <a:extLst>
              <a:ext uri="{FF2B5EF4-FFF2-40B4-BE49-F238E27FC236}">
                <a16:creationId xmlns:a16="http://schemas.microsoft.com/office/drawing/2014/main" id="{7999B2E9-727D-4C4B-8946-C7C17D9CB112}"/>
              </a:ext>
            </a:extLst>
          </p:cNvPr>
          <p:cNvPicPr>
            <a:picLocks noChangeAspect="1"/>
          </p:cNvPicPr>
          <p:nvPr/>
        </p:nvPicPr>
        <p:blipFill rotWithShape="1">
          <a:blip r:embed="rId11" cstate="screen">
            <a:extLst>
              <a:ext uri="{28A0092B-C50C-407E-A947-70E740481C1C}">
                <a14:useLocalDpi xmlns:a14="http://schemas.microsoft.com/office/drawing/2010/main"/>
              </a:ext>
            </a:extLst>
          </a:blip>
          <a:srcRect t="1" b="51549"/>
          <a:stretch/>
        </p:blipFill>
        <p:spPr bwMode="auto">
          <a:xfrm>
            <a:off x="5634813" y="2513249"/>
            <a:ext cx="2603152" cy="3605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30043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fade">
                                      <p:cBhvr>
                                        <p:cTn id="7" dur="1000"/>
                                        <p:tgtEl>
                                          <p:spTgt spid="35"/>
                                        </p:tgtEl>
                                      </p:cBhvr>
                                    </p:animEffect>
                                    <p:anim calcmode="lin" valueType="num">
                                      <p:cBhvr>
                                        <p:cTn id="8" dur="1000" fill="hold"/>
                                        <p:tgtEl>
                                          <p:spTgt spid="35"/>
                                        </p:tgtEl>
                                        <p:attrNameLst>
                                          <p:attrName>ppt_x</p:attrName>
                                        </p:attrNameLst>
                                      </p:cBhvr>
                                      <p:tavLst>
                                        <p:tav tm="0">
                                          <p:val>
                                            <p:strVal val="#ppt_x"/>
                                          </p:val>
                                        </p:tav>
                                        <p:tav tm="100000">
                                          <p:val>
                                            <p:strVal val="#ppt_x"/>
                                          </p:val>
                                        </p:tav>
                                      </p:tavLst>
                                    </p:anim>
                                    <p:anim calcmode="lin" valueType="num">
                                      <p:cBhvr>
                                        <p:cTn id="9" dur="1000" fill="hold"/>
                                        <p:tgtEl>
                                          <p:spTgt spid="3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xit" presetSubtype="0" fill="hold" nodeType="clickEffect">
                                  <p:stCondLst>
                                    <p:cond delay="0"/>
                                  </p:stCondLst>
                                  <p:childTnLst>
                                    <p:animEffect transition="out" filter="fade">
                                      <p:cBhvr>
                                        <p:cTn id="13" dur="500"/>
                                        <p:tgtEl>
                                          <p:spTgt spid="5"/>
                                        </p:tgtEl>
                                      </p:cBhvr>
                                    </p:animEffect>
                                    <p:set>
                                      <p:cBhvr>
                                        <p:cTn id="14" dur="1" fill="hold">
                                          <p:stCondLst>
                                            <p:cond delay="499"/>
                                          </p:stCondLst>
                                        </p:cTn>
                                        <p:tgtEl>
                                          <p:spTgt spid="5"/>
                                        </p:tgtEl>
                                        <p:attrNameLst>
                                          <p:attrName>style.visibility</p:attrName>
                                        </p:attrNameLst>
                                      </p:cBhvr>
                                      <p:to>
                                        <p:strVal val="hidden"/>
                                      </p:to>
                                    </p:set>
                                  </p:childTnLst>
                                </p:cTn>
                              </p:par>
                              <p:par>
                                <p:cTn id="15" presetID="10" presetClass="exit" presetSubtype="0" fill="hold" nodeType="withEffect">
                                  <p:stCondLst>
                                    <p:cond delay="0"/>
                                  </p:stCondLst>
                                  <p:childTnLst>
                                    <p:animEffect transition="out" filter="fade">
                                      <p:cBhvr>
                                        <p:cTn id="16" dur="500"/>
                                        <p:tgtEl>
                                          <p:spTgt spid="38"/>
                                        </p:tgtEl>
                                      </p:cBhvr>
                                    </p:animEffect>
                                    <p:set>
                                      <p:cBhvr>
                                        <p:cTn id="17" dur="1" fill="hold">
                                          <p:stCondLst>
                                            <p:cond delay="499"/>
                                          </p:stCondLst>
                                        </p:cTn>
                                        <p:tgtEl>
                                          <p:spTgt spid="38"/>
                                        </p:tgtEl>
                                        <p:attrNameLst>
                                          <p:attrName>style.visibility</p:attrName>
                                        </p:attrNameLst>
                                      </p:cBhvr>
                                      <p:to>
                                        <p:strVal val="hidden"/>
                                      </p:to>
                                    </p:set>
                                  </p:childTnLst>
                                </p:cTn>
                              </p:par>
                              <p:par>
                                <p:cTn id="18" presetID="10" presetClass="entr" presetSubtype="0"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500"/>
                                        <p:tgtEl>
                                          <p:spTgt spid="9"/>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87"/>
                                        </p:tgtEl>
                                        <p:attrNameLst>
                                          <p:attrName>style.visibility</p:attrName>
                                        </p:attrNameLst>
                                      </p:cBhvr>
                                      <p:to>
                                        <p:strVal val="visible"/>
                                      </p:to>
                                    </p:set>
                                    <p:animEffect transition="in" filter="fade">
                                      <p:cBhvr>
                                        <p:cTn id="23" dur="500"/>
                                        <p:tgtEl>
                                          <p:spTgt spid="87"/>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88"/>
                                        </p:tgtEl>
                                        <p:attrNameLst>
                                          <p:attrName>style.visibility</p:attrName>
                                        </p:attrNameLst>
                                      </p:cBhvr>
                                      <p:to>
                                        <p:strVal val="visible"/>
                                      </p:to>
                                    </p:set>
                                    <p:animEffect transition="in" filter="fade">
                                      <p:cBhvr>
                                        <p:cTn id="28" dur="500"/>
                                        <p:tgtEl>
                                          <p:spTgt spid="88"/>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89"/>
                                        </p:tgtEl>
                                        <p:attrNameLst>
                                          <p:attrName>style.visibility</p:attrName>
                                        </p:attrNameLst>
                                      </p:cBhvr>
                                      <p:to>
                                        <p:strVal val="visible"/>
                                      </p:to>
                                    </p:set>
                                    <p:animEffect transition="in" filter="fade">
                                      <p:cBhvr>
                                        <p:cTn id="31" dur="500"/>
                                        <p:tgtEl>
                                          <p:spTgt spid="89"/>
                                        </p:tgtEl>
                                      </p:cBhvr>
                                    </p:animEffect>
                                  </p:childTnLst>
                                </p:cTn>
                              </p:par>
                              <p:par>
                                <p:cTn id="32" presetID="10" presetClass="exit" presetSubtype="0" fill="hold" nodeType="withEffect">
                                  <p:stCondLst>
                                    <p:cond delay="0"/>
                                  </p:stCondLst>
                                  <p:childTnLst>
                                    <p:animEffect transition="out" filter="fade">
                                      <p:cBhvr>
                                        <p:cTn id="33" dur="500"/>
                                        <p:tgtEl>
                                          <p:spTgt spid="40"/>
                                        </p:tgtEl>
                                      </p:cBhvr>
                                    </p:animEffect>
                                    <p:set>
                                      <p:cBhvr>
                                        <p:cTn id="34" dur="1" fill="hold">
                                          <p:stCondLst>
                                            <p:cond delay="499"/>
                                          </p:stCondLst>
                                        </p:cTn>
                                        <p:tgtEl>
                                          <p:spTgt spid="40"/>
                                        </p:tgtEl>
                                        <p:attrNameLst>
                                          <p:attrName>style.visibility</p:attrName>
                                        </p:attrNameLst>
                                      </p:cBhvr>
                                      <p:to>
                                        <p:strVal val="hidden"/>
                                      </p:to>
                                    </p:set>
                                  </p:childTnLst>
                                </p:cTn>
                              </p:par>
                              <p:par>
                                <p:cTn id="35" presetID="10" presetClass="exit" presetSubtype="0" fill="hold" nodeType="withEffect">
                                  <p:stCondLst>
                                    <p:cond delay="0"/>
                                  </p:stCondLst>
                                  <p:childTnLst>
                                    <p:animEffect transition="out" filter="fade">
                                      <p:cBhvr>
                                        <p:cTn id="36" dur="500"/>
                                        <p:tgtEl>
                                          <p:spTgt spid="46"/>
                                        </p:tgtEl>
                                      </p:cBhvr>
                                    </p:animEffect>
                                    <p:set>
                                      <p:cBhvr>
                                        <p:cTn id="37" dur="1" fill="hold">
                                          <p:stCondLst>
                                            <p:cond delay="499"/>
                                          </p:stCondLst>
                                        </p:cTn>
                                        <p:tgtEl>
                                          <p:spTgt spid="46"/>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90"/>
                                        </p:tgtEl>
                                        <p:attrNameLst>
                                          <p:attrName>style.visibility</p:attrName>
                                        </p:attrNameLst>
                                      </p:cBhvr>
                                      <p:to>
                                        <p:strVal val="visible"/>
                                      </p:to>
                                    </p:set>
                                    <p:animEffect transition="in" filter="fade">
                                      <p:cBhvr>
                                        <p:cTn id="42" dur="500"/>
                                        <p:tgtEl>
                                          <p:spTgt spid="90"/>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91"/>
                                        </p:tgtEl>
                                        <p:attrNameLst>
                                          <p:attrName>style.visibility</p:attrName>
                                        </p:attrNameLst>
                                      </p:cBhvr>
                                      <p:to>
                                        <p:strVal val="visible"/>
                                      </p:to>
                                    </p:set>
                                    <p:animEffect transition="in" filter="fade">
                                      <p:cBhvr>
                                        <p:cTn id="45" dur="500"/>
                                        <p:tgtEl>
                                          <p:spTgt spid="91"/>
                                        </p:tgtEl>
                                      </p:cBhvr>
                                    </p:animEffect>
                                  </p:childTnLst>
                                </p:cTn>
                              </p:par>
                              <p:par>
                                <p:cTn id="46" presetID="10" presetClass="exit" presetSubtype="0" fill="hold" nodeType="withEffect">
                                  <p:stCondLst>
                                    <p:cond delay="0"/>
                                  </p:stCondLst>
                                  <p:childTnLst>
                                    <p:animEffect transition="out" filter="fade">
                                      <p:cBhvr>
                                        <p:cTn id="47" dur="500"/>
                                        <p:tgtEl>
                                          <p:spTgt spid="53"/>
                                        </p:tgtEl>
                                      </p:cBhvr>
                                    </p:animEffect>
                                    <p:set>
                                      <p:cBhvr>
                                        <p:cTn id="48" dur="1" fill="hold">
                                          <p:stCondLst>
                                            <p:cond delay="499"/>
                                          </p:stCondLst>
                                        </p:cTn>
                                        <p:tgtEl>
                                          <p:spTgt spid="53"/>
                                        </p:tgtEl>
                                        <p:attrNameLst>
                                          <p:attrName>style.visibility</p:attrName>
                                        </p:attrNameLst>
                                      </p:cBhvr>
                                      <p:to>
                                        <p:strVal val="hidden"/>
                                      </p:to>
                                    </p:set>
                                  </p:childTnLst>
                                </p:cTn>
                              </p:par>
                              <p:par>
                                <p:cTn id="49" presetID="10" presetClass="exit" presetSubtype="0" fill="hold" nodeType="withEffect">
                                  <p:stCondLst>
                                    <p:cond delay="0"/>
                                  </p:stCondLst>
                                  <p:childTnLst>
                                    <p:animEffect transition="out" filter="fade">
                                      <p:cBhvr>
                                        <p:cTn id="50" dur="500"/>
                                        <p:tgtEl>
                                          <p:spTgt spid="56"/>
                                        </p:tgtEl>
                                      </p:cBhvr>
                                    </p:animEffect>
                                    <p:set>
                                      <p:cBhvr>
                                        <p:cTn id="51" dur="1" fill="hold">
                                          <p:stCondLst>
                                            <p:cond delay="499"/>
                                          </p:stCondLst>
                                        </p:cTn>
                                        <p:tgtEl>
                                          <p:spTgt spid="5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9" grpId="0"/>
      <p:bldP spid="87" grpId="0"/>
      <p:bldP spid="88" grpId="0"/>
      <p:bldP spid="90" grpId="0"/>
      <p:bldP spid="91" grpId="0"/>
      <p:bldP spid="8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88E435D5-890D-474E-8088-CCBEF1B01447}"/>
              </a:ext>
            </a:extLst>
          </p:cNvPr>
          <p:cNvSpPr/>
          <p:nvPr/>
        </p:nvSpPr>
        <p:spPr bwMode="auto">
          <a:xfrm>
            <a:off x="503238" y="2927350"/>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sp>
        <p:nvSpPr>
          <p:cNvPr id="24" name="Rounded Rectangle 23">
            <a:extLst>
              <a:ext uri="{FF2B5EF4-FFF2-40B4-BE49-F238E27FC236}">
                <a16:creationId xmlns:a16="http://schemas.microsoft.com/office/drawing/2014/main" id="{77200091-AFB1-4621-9A7D-489CF2479FE5}"/>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sp>
        <p:nvSpPr>
          <p:cNvPr id="27652" name="Title 1">
            <a:extLst>
              <a:ext uri="{FF2B5EF4-FFF2-40B4-BE49-F238E27FC236}">
                <a16:creationId xmlns:a16="http://schemas.microsoft.com/office/drawing/2014/main" id="{ABCCC22B-792D-4D8D-9449-11A06B4893CC}"/>
              </a:ext>
            </a:extLst>
          </p:cNvPr>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spcBef>
                <a:spcPct val="0"/>
              </a:spcBef>
              <a:buFontTx/>
              <a:buNone/>
            </a:pPr>
            <a:r>
              <a:rPr lang="en-US" altLang="en-US" sz="3600" b="1" dirty="0"/>
              <a:t>Success Criteria</a:t>
            </a:r>
          </a:p>
        </p:txBody>
      </p:sp>
      <p:sp>
        <p:nvSpPr>
          <p:cNvPr id="27653" name="Title 1">
            <a:extLst>
              <a:ext uri="{FF2B5EF4-FFF2-40B4-BE49-F238E27FC236}">
                <a16:creationId xmlns:a16="http://schemas.microsoft.com/office/drawing/2014/main" id="{2CE76728-6832-4644-942E-26AFEC105441}"/>
              </a:ext>
            </a:extLst>
          </p:cNvPr>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spcBef>
                <a:spcPct val="0"/>
              </a:spcBef>
              <a:buFontTx/>
              <a:buNone/>
            </a:pPr>
            <a:r>
              <a:rPr lang="en-US" altLang="en-US" sz="3600" b="1" dirty="0"/>
              <a:t>Aim</a:t>
            </a:r>
          </a:p>
        </p:txBody>
      </p:sp>
      <p:sp>
        <p:nvSpPr>
          <p:cNvPr id="27654" name="Content Placeholder 15">
            <a:extLst>
              <a:ext uri="{FF2B5EF4-FFF2-40B4-BE49-F238E27FC236}">
                <a16:creationId xmlns:a16="http://schemas.microsoft.com/office/drawing/2014/main" id="{6B8B58CD-A127-4D09-895F-D834611C4582}"/>
              </a:ext>
            </a:extLst>
          </p:cNvPr>
          <p:cNvSpPr>
            <a:spLocks noGrp="1"/>
          </p:cNvSpPr>
          <p:nvPr>
            <p:ph idx="1"/>
          </p:nvPr>
        </p:nvSpPr>
        <p:spPr>
          <a:xfrm>
            <a:off x="628650" y="1127125"/>
            <a:ext cx="7886700" cy="1409700"/>
          </a:xfrm>
        </p:spPr>
        <p:txBody>
          <a:bodyPr/>
          <a:lstStyle/>
          <a:p>
            <a:pPr eaLnBrk="1" hangingPunct="1"/>
            <a:r>
              <a:rPr lang="en-GB" altLang="en-US" dirty="0"/>
              <a:t>To subtract 3-digit numbers using the formal method of column subtraction with exchanging.</a:t>
            </a:r>
          </a:p>
        </p:txBody>
      </p:sp>
      <p:sp>
        <p:nvSpPr>
          <p:cNvPr id="27655" name="Content Placeholder 15">
            <a:extLst>
              <a:ext uri="{FF2B5EF4-FFF2-40B4-BE49-F238E27FC236}">
                <a16:creationId xmlns:a16="http://schemas.microsoft.com/office/drawing/2014/main" id="{03CB775E-3B9B-401C-8AC1-9A8CEBD107C4}"/>
              </a:ext>
            </a:extLst>
          </p:cNvPr>
          <p:cNvSpPr txBox="1">
            <a:spLocks/>
          </p:cNvSpPr>
          <p:nvPr/>
        </p:nvSpPr>
        <p:spPr bwMode="auto">
          <a:xfrm>
            <a:off x="628650" y="3467100"/>
            <a:ext cx="7886700" cy="240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r>
              <a:rPr lang="en-GB" altLang="en-US" dirty="0"/>
              <a:t>I can subtract 1-digit numbers using mental recall.</a:t>
            </a:r>
          </a:p>
          <a:p>
            <a:pPr eaLnBrk="1" hangingPunct="1"/>
            <a:r>
              <a:rPr lang="en-GB" altLang="en-US" dirty="0"/>
              <a:t>I can subtract the digits in the smallest place value column first.</a:t>
            </a:r>
          </a:p>
          <a:p>
            <a:pPr eaLnBrk="1" hangingPunct="1"/>
            <a:r>
              <a:rPr lang="en-GB" altLang="en-US" dirty="0"/>
              <a:t>I can use exchanging if the number being subtracted from is smaller than the number being subtracted.</a:t>
            </a:r>
          </a:p>
          <a:p>
            <a:pPr eaLnBrk="1" hangingPunct="1"/>
            <a:r>
              <a:rPr lang="en-GB" altLang="en-US" dirty="0"/>
              <a:t>I can write a single digit in the answer box of each place value column.</a:t>
            </a:r>
          </a:p>
        </p:txBody>
      </p:sp>
      <p:pic>
        <p:nvPicPr>
          <p:cNvPr id="27656" name="Picture 1">
            <a:extLst>
              <a:ext uri="{FF2B5EF4-FFF2-40B4-BE49-F238E27FC236}">
                <a16:creationId xmlns:a16="http://schemas.microsoft.com/office/drawing/2014/main" id="{44F7B8E8-FBB3-4DEE-9B68-ADD0E18F8B43}"/>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1_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Custom 1">
      <a:majorFont>
        <a:latin typeface="Twinkl SemiBold"/>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Lesson Presentation Template" id="{9EAF7601-D4AA-488C-886E-A74EB165D862}" vid="{4FBA0018-CAF8-4EF1-890E-3E338F9F5412}"/>
    </a:ext>
  </a:extLst>
</a:theme>
</file>

<file path=docProps/app.xml><?xml version="1.0" encoding="utf-8"?>
<Properties xmlns="http://schemas.openxmlformats.org/officeDocument/2006/extended-properties" xmlns:vt="http://schemas.openxmlformats.org/officeDocument/2006/docPropsVTypes">
  <Template/>
  <TotalTime>12548</TotalTime>
  <Words>1573</Words>
  <Application>Microsoft Office PowerPoint</Application>
  <PresentationFormat>On-screen Show (4:3)</PresentationFormat>
  <Paragraphs>762</Paragraphs>
  <Slides>21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Twinkl</vt:lpstr>
      <vt:lpstr>Sassoon Infant Rg</vt:lpstr>
      <vt:lpstr>Tuffy</vt:lpstr>
      <vt:lpstr>Arial</vt:lpstr>
      <vt:lpstr>Sassoon Infant Md</vt:lpstr>
      <vt:lpstr>Twinkl SemiBold</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Rachel Leather</dc:creator>
  <cp:lastModifiedBy>J Allard BTP</cp:lastModifiedBy>
  <cp:revision>1218</cp:revision>
  <dcterms:created xsi:type="dcterms:W3CDTF">2017-07-21T10:51:30Z</dcterms:created>
  <dcterms:modified xsi:type="dcterms:W3CDTF">2021-06-20T14:20:11Z</dcterms:modified>
</cp:coreProperties>
</file>