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9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5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24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59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03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79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03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04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208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9CF9-4E9A-44A0-AE9C-2FA766C30DE8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FE970-73BA-4A5D-A612-448796EE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05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17316" y="307558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far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978436" y="437078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star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287440" y="5563288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flew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3775165" y="3652837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blue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own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9405259" y="2684573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grown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luck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3775166" y="5259365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suck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252755" y="5967251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blow</a:t>
            </a:r>
            <a:endParaRPr lang="en-GB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1275806" y="4289869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</a:t>
            </a:r>
            <a:r>
              <a:rPr lang="en-GB" sz="4000" dirty="0" smtClean="0"/>
              <a:t>now</a:t>
            </a:r>
            <a:endParaRPr lang="en-GB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9666514" y="762983"/>
            <a:ext cx="1894115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might</a:t>
            </a:r>
            <a:endParaRPr lang="en-GB" sz="4000" dirty="0"/>
          </a:p>
        </p:txBody>
      </p:sp>
      <p:sp>
        <p:nvSpPr>
          <p:cNvPr id="15" name="TextBox 14"/>
          <p:cNvSpPr txBox="1"/>
          <p:nvPr/>
        </p:nvSpPr>
        <p:spPr>
          <a:xfrm>
            <a:off x="7405144" y="4388793"/>
            <a:ext cx="164592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alight</a:t>
            </a:r>
            <a:endParaRPr lang="en-GB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5515384" cy="3252542"/>
            <a:chOff x="180022" y="400295"/>
            <a:chExt cx="5515384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46367"/>
              <a:ext cx="2846140" cy="2238206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dirty="0" smtClean="0">
                  <a:solidFill>
                    <a:schemeClr val="tx1"/>
                  </a:solidFill>
                  <a:latin typeface="Twinkl Precursive" panose="02000000000000000000" pitchFamily="2" charset="0"/>
                </a:rPr>
                <a:t>Can you read then match up my rhyming words?  **</a:t>
              </a:r>
              <a:endParaRPr lang="en-GB" sz="2500" dirty="0">
                <a:solidFill>
                  <a:schemeClr val="tx1"/>
                </a:solidFill>
                <a:latin typeface="Twinkl Precursive" panose="02000000000000000000" pitchFamily="2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9181827" y="405412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tried</a:t>
            </a:r>
            <a:endParaRPr lang="en-GB" sz="4000" dirty="0"/>
          </a:p>
        </p:txBody>
      </p:sp>
      <p:sp>
        <p:nvSpPr>
          <p:cNvPr id="20" name="TextBox 19"/>
          <p:cNvSpPr txBox="1"/>
          <p:nvPr/>
        </p:nvSpPr>
        <p:spPr>
          <a:xfrm>
            <a:off x="9534391" y="575851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cried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115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078686" y="1106921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far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6564834" y="3519872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star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1245" y="477450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own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8882742" y="2455764"/>
            <a:ext cx="15675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grown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6564834" y="1780379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luck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4098845" y="3855786"/>
            <a:ext cx="117565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suck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030823" y="4060073"/>
            <a:ext cx="1463039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blow</a:t>
            </a:r>
            <a:endParaRPr lang="en-GB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25496" y="4905422"/>
            <a:ext cx="1454331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/>
              <a:t>s</a:t>
            </a:r>
            <a:r>
              <a:rPr lang="en-GB" sz="4000" dirty="0" smtClean="0"/>
              <a:t>now</a:t>
            </a:r>
            <a:endParaRPr lang="en-GB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80022" y="400295"/>
            <a:ext cx="5515384" cy="3252542"/>
            <a:chOff x="180022" y="400295"/>
            <a:chExt cx="5515384" cy="325254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022" y="400295"/>
              <a:ext cx="2550115" cy="3252542"/>
            </a:xfrm>
            <a:prstGeom prst="rect">
              <a:avLst/>
            </a:prstGeom>
          </p:spPr>
        </p:pic>
        <p:sp>
          <p:nvSpPr>
            <p:cNvPr id="17" name="Rounded Rectangular Callout 16"/>
            <p:cNvSpPr/>
            <p:nvPr/>
          </p:nvSpPr>
          <p:spPr>
            <a:xfrm>
              <a:off x="2849266" y="446367"/>
              <a:ext cx="2846140" cy="2238206"/>
            </a:xfrm>
            <a:prstGeom prst="wedgeRoundRectCallout">
              <a:avLst>
                <a:gd name="adj1" fmla="val -67328"/>
                <a:gd name="adj2" fmla="val 20964"/>
                <a:gd name="adj3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500" dirty="0" smtClean="0">
                  <a:solidFill>
                    <a:schemeClr val="tx1"/>
                  </a:solidFill>
                  <a:latin typeface="Twinkl Precursive" panose="02000000000000000000" pitchFamily="2" charset="0"/>
                </a:rPr>
                <a:t>Can you read then match up my rhyming words? *  </a:t>
              </a:r>
              <a:endParaRPr lang="en-GB" sz="2500" dirty="0">
                <a:solidFill>
                  <a:schemeClr val="tx1"/>
                </a:solidFill>
                <a:latin typeface="Twinkl Precursive" panose="02000000000000000000" pitchFamily="2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782703" y="2825302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tried</a:t>
            </a:r>
            <a:endParaRPr lang="en-GB" sz="4000" dirty="0"/>
          </a:p>
        </p:txBody>
      </p:sp>
      <p:sp>
        <p:nvSpPr>
          <p:cNvPr id="15" name="TextBox 14"/>
          <p:cNvSpPr txBox="1"/>
          <p:nvPr/>
        </p:nvSpPr>
        <p:spPr>
          <a:xfrm>
            <a:off x="4390684" y="5026999"/>
            <a:ext cx="1579042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cried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9875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</Words>
  <Application>Microsoft Office PowerPoint</Application>
  <PresentationFormat>Widescreen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</cp:revision>
  <dcterms:created xsi:type="dcterms:W3CDTF">2021-03-03T20:46:15Z</dcterms:created>
  <dcterms:modified xsi:type="dcterms:W3CDTF">2021-03-03T20:52:05Z</dcterms:modified>
</cp:coreProperties>
</file>