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931FB-826F-4B35-9735-BD6F555896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302870-78C4-43E2-9CC0-A095D218F3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50E410-565C-4EF8-9255-F5FF0B4AD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67935-AE61-4FDD-8E77-FAD85C231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D1D52-40F2-4D07-BE31-7FCDFE716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242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9C22B-D14C-43FA-BFEC-46BDBFF25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BB68C4-0AC8-4ACA-AC23-0530950F0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740D9-239B-4640-884B-52AACEDDC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26C11-07B1-4AB2-8D5F-B7658471A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26848-7D03-4592-A701-548424B9F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83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4A478-5BF8-4CB0-B1CF-EB7456756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9DA77D-DD06-45DF-B4BD-810747B077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8AF0F-2AF1-4112-A9D2-6BCC80BCC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5AF7F-367C-4E1E-9B9B-67E465769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F6107-E205-49B1-AC85-EEA9E7498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323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F34DA-DD19-4053-912C-98B8E90D6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444D7-37CC-4887-84BA-3F3CAD6811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5A4291-7390-4B95-9200-53730990FC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EEA921-2437-453C-A7DA-3EC448F75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CF386C-B897-446E-80EC-F3B135F57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2FFED2-0725-48D2-8BE7-71F2879E2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468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4192B-1176-465C-88AF-B85C13542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1D0742-7A5D-4A24-8D26-8BE71E9598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FCFD19-3F34-4810-86F1-405633180E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F4D08A-F5AE-442F-BB3E-971428FC3C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8F27B2-30CB-4986-B8F7-AF86179C10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960D1D-DBF5-40BE-902D-D3255616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5478F1-3367-429C-97B4-CE74911D6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121BA8-E34A-4518-B873-4DEE430C3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693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6A94C-2427-4492-8A58-F15F5E247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0ED53E-4F73-4D8E-8482-D86B9666A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BAED17-F2FE-4FC4-8C6D-2F5BF6FF6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18B92C-698B-459E-B994-E98796DE6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0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D7BA1A-F663-4D66-B496-BC362CDD6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6F2B99-EBF7-45BD-A930-43F57427C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489EB0-3A44-4590-AF74-29BF3C3A2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642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8199A-71BD-4B69-8053-2D8987709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A6B032-B650-49E2-B666-37F4388505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B8CD8D-2782-45DE-9746-DBCEB7F02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5328A8-E814-432A-B34D-FC21C5CA4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28C753-154E-4DBE-8D26-5DE0EB720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6B39C-9EEA-4451-92D1-BCC20A92E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643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CFB73-70A6-4839-B8EE-50D156C9F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A9C80A-E24D-49EA-84FD-739906462E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327B3E-6EF4-4DE3-AA0B-5F2A7616D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140D29-C4E1-472C-A810-643737CAB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E27DAC-7099-4D8E-839A-A03D7756E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6BF3A1-F931-4CEB-828B-E15B6D789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224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1792E-D4E8-468D-9802-D717ADBD8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142323-6CE0-4320-B76C-211866EDB4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C23FE-78B4-4D27-92F7-C8F622D84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32EB5-75AC-48CE-B7BD-9C809C476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0CCBC-DDDD-4627-8DC6-3443428D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348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C4A9C2-798A-4FD9-9615-8360B1CAB8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63CB85-6F68-4221-AB53-BA6AF8E172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11497E-9883-4C18-94C8-16BCB2917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F7127-3B2D-4A31-8370-BBCD153C8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2FA59E-1B65-4DE4-BC80-302A3FDD6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243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CE394-DB14-4D42-A829-BD092DC63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12A5CA-4BF3-4F4D-9916-0E55C57F6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84F3E1-8F30-4AA9-BDB3-D2DD671B80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9FC3A-DE66-4896-BA43-65A7D18D805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26EC91-8220-4417-A87F-1A9A9604B1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B4DA5-1BA2-4E12-950F-822A11AA9B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0BF32-380A-4397-A1DB-DD1D04E2A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353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b8CW3axqR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BFFB2-C542-4880-89F4-2E675A04E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Wednesday 6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January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1DEF85-E833-411A-A1A0-1D7326C8F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L.O: To create a poem based on the natural world. </a:t>
            </a:r>
          </a:p>
        </p:txBody>
      </p:sp>
    </p:spTree>
    <p:extLst>
      <p:ext uri="{BB962C8B-B14F-4D97-AF65-F5344CB8AC3E}">
        <p14:creationId xmlns:p14="http://schemas.microsoft.com/office/powerpoint/2010/main" val="3098098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3DC8D6-D17D-41DD-88AB-7D6F3C53C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83096"/>
            <a:ext cx="10515600" cy="5593867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First light, first misted light.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Spill of the dawn along the valley fills woods with birdsong.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The cottage sleeps.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Out here, the scritch and creep and slither,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the skitter and croak of being, bee-</a:t>
            </a:r>
            <a:r>
              <a:rPr lang="en-GB" dirty="0" err="1">
                <a:latin typeface="Twinkl Cursive Looped" panose="02000000000000000000" pitchFamily="2" charset="0"/>
              </a:rPr>
              <a:t>ing</a:t>
            </a:r>
            <a:r>
              <a:rPr lang="en-GB" dirty="0">
                <a:latin typeface="Twinkl Cursive Looped" panose="02000000000000000000" pitchFamily="2" charset="0"/>
              </a:rPr>
              <a:t>, beetling, of spider, of mouse, of frog.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Listen. Listen. 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The song of the earth. </a:t>
            </a:r>
          </a:p>
        </p:txBody>
      </p:sp>
    </p:spTree>
    <p:extLst>
      <p:ext uri="{BB962C8B-B14F-4D97-AF65-F5344CB8AC3E}">
        <p14:creationId xmlns:p14="http://schemas.microsoft.com/office/powerpoint/2010/main" val="163761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4063C-2F94-42FE-A254-6F40175E8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028E0-A0EF-4795-87A4-E5BCE088B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en-GB" dirty="0"/>
              <a:t>Sketch out what you visualise/hear when reading/listening to the poem. </a:t>
            </a:r>
          </a:p>
          <a:p>
            <a:pPr marL="0" indent="0">
              <a:buNone/>
            </a:pPr>
            <a:r>
              <a:rPr lang="en-GB" dirty="0"/>
              <a:t>Think about what words or phrases in the text that inspired your sketch.</a:t>
            </a:r>
          </a:p>
          <a:p>
            <a:pPr marL="0" indent="0">
              <a:buNone/>
            </a:pPr>
            <a:r>
              <a:rPr lang="en-GB" dirty="0"/>
              <a:t>2. If possible, go outside and listen to the natural world around you. Record notes about what you can hear. Alternatively, listen to the YouTube clip  </a:t>
            </a:r>
            <a:r>
              <a:rPr lang="en-GB" dirty="0">
                <a:hlinkClick r:id="rId2"/>
              </a:rPr>
              <a:t>https://www.youtube.com/watch?v=Kb8CW3axqRE</a:t>
            </a:r>
            <a:r>
              <a:rPr lang="en-GB" dirty="0"/>
              <a:t> and record any sounds you can hear. </a:t>
            </a:r>
          </a:p>
          <a:p>
            <a:pPr marL="0" indent="0">
              <a:buNone/>
            </a:pPr>
            <a:r>
              <a:rPr lang="en-GB" dirty="0"/>
              <a:t>3. Using your notes, create your own ‘song of the earth’ poem.  </a:t>
            </a:r>
          </a:p>
          <a:p>
            <a:pPr marL="0" indent="0">
              <a:buNone/>
            </a:pPr>
            <a:r>
              <a:rPr lang="en-GB" dirty="0"/>
              <a:t>4. Poems could be written out and displayed alongside your visualisations or alongside new art work inspired by your poem. </a:t>
            </a:r>
          </a:p>
        </p:txBody>
      </p:sp>
    </p:spTree>
    <p:extLst>
      <p:ext uri="{BB962C8B-B14F-4D97-AF65-F5344CB8AC3E}">
        <p14:creationId xmlns:p14="http://schemas.microsoft.com/office/powerpoint/2010/main" val="655662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202</Words>
  <Application>Microsoft Office PowerPoint</Application>
  <PresentationFormat>Widescreen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Office Theme</vt:lpstr>
      <vt:lpstr>Wednesday 6th January </vt:lpstr>
      <vt:lpstr>PowerPoint Presentation</vt:lpstr>
      <vt:lpstr>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6th January</dc:title>
  <dc:creator>K Smith BTP</dc:creator>
  <cp:lastModifiedBy>K Smith BTP</cp:lastModifiedBy>
  <cp:revision>4</cp:revision>
  <dcterms:created xsi:type="dcterms:W3CDTF">2021-01-04T14:50:47Z</dcterms:created>
  <dcterms:modified xsi:type="dcterms:W3CDTF">2021-01-04T15:48:09Z</dcterms:modified>
</cp:coreProperties>
</file>