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468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571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298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498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418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841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260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77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89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5226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131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C3F22-7431-4341-B170-B5186AC85FD1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F5FE8B-17D3-451D-B26A-5E68A26A14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23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Oval Callout 3"/>
          <p:cNvSpPr/>
          <p:nvPr/>
        </p:nvSpPr>
        <p:spPr>
          <a:xfrm>
            <a:off x="445325" y="305256"/>
            <a:ext cx="3042458" cy="1634213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How did you get the cold?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8778875" y="4552868"/>
            <a:ext cx="3003269" cy="1951071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I got the cold after a run in the rain.</a:t>
            </a:r>
          </a:p>
        </p:txBody>
      </p:sp>
      <p:sp>
        <p:nvSpPr>
          <p:cNvPr id="6" name="Oval Callout 5"/>
          <p:cNvSpPr/>
          <p:nvPr/>
        </p:nvSpPr>
        <p:spPr>
          <a:xfrm>
            <a:off x="361250" y="2316163"/>
            <a:ext cx="3091064" cy="1860011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What sort of cake did you make?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8471691" y="206263"/>
            <a:ext cx="3134230" cy="1895373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It was a chocolate rabbit cake.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409856" y="4552868"/>
            <a:ext cx="3042458" cy="1742065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How did the pigs die?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8602652" y="2375999"/>
            <a:ext cx="3003269" cy="1951071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The pigs died in their houses.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66347" y="2066274"/>
            <a:ext cx="2546050" cy="2486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831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Oval Callout 3"/>
          <p:cNvSpPr/>
          <p:nvPr/>
        </p:nvSpPr>
        <p:spPr>
          <a:xfrm>
            <a:off x="445325" y="305256"/>
            <a:ext cx="3042458" cy="1634213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How did you get the cold?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8730269" y="4547095"/>
            <a:ext cx="3051875" cy="2176869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61250" y="2316163"/>
            <a:ext cx="3091064" cy="1860011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What sort of cake did you make?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8471691" y="85231"/>
            <a:ext cx="3274984" cy="2016406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409856" y="4552868"/>
            <a:ext cx="3042458" cy="1742065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How did the pigs die?</a:t>
            </a:r>
          </a:p>
        </p:txBody>
      </p:sp>
      <p:sp>
        <p:nvSpPr>
          <p:cNvPr id="9" name="Oval Callout 8"/>
          <p:cNvSpPr/>
          <p:nvPr/>
        </p:nvSpPr>
        <p:spPr>
          <a:xfrm>
            <a:off x="8602652" y="2193713"/>
            <a:ext cx="3144023" cy="2133358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66347" y="2066274"/>
            <a:ext cx="2546050" cy="248659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8987246" y="49089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730269" y="80662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730269" y="116727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730269" y="15257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9165976" y="185354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9167327" y="2513926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8910350" y="28296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8910350" y="3190306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910350" y="3548795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9346057" y="3876581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9167327" y="496601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910350" y="528174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910350" y="564239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8910350" y="600088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9346057" y="632866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631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Oval Callout 3"/>
          <p:cNvSpPr/>
          <p:nvPr/>
        </p:nvSpPr>
        <p:spPr>
          <a:xfrm>
            <a:off x="445325" y="305256"/>
            <a:ext cx="3042458" cy="1634213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Twinkl Precursive" panose="02000000000000000000" pitchFamily="2" charset="0"/>
              </a:rPr>
              <a:t>How did you get the cold?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8730269" y="4547095"/>
            <a:ext cx="3051875" cy="2176869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24234" y="2198961"/>
            <a:ext cx="3284639" cy="2109900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8471691" y="85231"/>
            <a:ext cx="3274984" cy="2016406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445325" y="4435029"/>
            <a:ext cx="3091064" cy="2171096"/>
          </a:xfrm>
          <a:prstGeom prst="wedgeEllipseCallout">
            <a:avLst>
              <a:gd name="adj1" fmla="val 66065"/>
              <a:gd name="adj2" fmla="val -596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8602652" y="2193713"/>
            <a:ext cx="3144023" cy="2133358"/>
          </a:xfrm>
          <a:prstGeom prst="wedgeEllipseCallout">
            <a:avLst>
              <a:gd name="adj1" fmla="val -74954"/>
              <a:gd name="adj2" fmla="val 20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666347" y="2066274"/>
            <a:ext cx="2546050" cy="2486594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 flipV="1">
            <a:off x="8987246" y="49089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730269" y="80662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8730269" y="116727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8730269" y="15257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9165976" y="185354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9167327" y="2513926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8910350" y="282966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8910350" y="3190306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8910350" y="3548795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9346057" y="3876581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9167327" y="496601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8910350" y="528174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8910350" y="564239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8910350" y="600088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V="1">
            <a:off x="9346057" y="632866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85922" y="2597402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628945" y="2913137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628945" y="3273782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628945" y="363227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1064652" y="3960057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904080" y="4777936"/>
            <a:ext cx="1998617" cy="752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647103" y="5093671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647103" y="5454316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647103" y="5812805"/>
            <a:ext cx="2778108" cy="957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V="1">
            <a:off x="1082810" y="6140591"/>
            <a:ext cx="2017374" cy="1067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955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74</Words>
  <Application>Microsoft Office PowerPoint</Application>
  <PresentationFormat>Custom</PresentationFormat>
  <Paragraphs>10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4</cp:revision>
  <dcterms:created xsi:type="dcterms:W3CDTF">2021-04-30T11:21:11Z</dcterms:created>
  <dcterms:modified xsi:type="dcterms:W3CDTF">2021-05-04T18:36:21Z</dcterms:modified>
</cp:coreProperties>
</file>