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59" r:id="rId9"/>
    <p:sldId id="265" r:id="rId10"/>
    <p:sldId id="268" r:id="rId11"/>
    <p:sldId id="270" r:id="rId12"/>
    <p:sldId id="260" r:id="rId13"/>
    <p:sldId id="266" r:id="rId14"/>
    <p:sldId id="267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6DEDB5-A232-C377-FC90-5396112C2D36}" v="5" dt="2021-01-05T15:30:51.714"/>
    <p1510:client id="{A3262ECA-8305-049E-CA6E-514CBDC39936}" v="2" dt="2021-01-05T15:35:39.8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Geals BTP" userId="S::clark.j7@welearn365.com::7b8bfeda-99e0-4bdb-bf4d-e97fb024d56b" providerId="AD" clId="Web-{A3262ECA-8305-049E-CA6E-514CBDC39936}"/>
    <pc:docChg chg="addSld delSld">
      <pc:chgData name="J Geals BTP" userId="S::clark.j7@welearn365.com::7b8bfeda-99e0-4bdb-bf4d-e97fb024d56b" providerId="AD" clId="Web-{A3262ECA-8305-049E-CA6E-514CBDC39936}" dt="2021-01-05T15:35:39.883" v="1"/>
      <pc:docMkLst>
        <pc:docMk/>
      </pc:docMkLst>
      <pc:sldChg chg="new del">
        <pc:chgData name="J Geals BTP" userId="S::clark.j7@welearn365.com::7b8bfeda-99e0-4bdb-bf4d-e97fb024d56b" providerId="AD" clId="Web-{A3262ECA-8305-049E-CA6E-514CBDC39936}" dt="2021-01-05T15:35:39.883" v="1"/>
        <pc:sldMkLst>
          <pc:docMk/>
          <pc:sldMk cId="2620823973" sldId="272"/>
        </pc:sldMkLst>
      </pc:sldChg>
    </pc:docChg>
  </pc:docChgLst>
  <pc:docChgLst>
    <pc:chgData name="J Geals BTP" userId="S::clark.j7@welearn365.com::7b8bfeda-99e0-4bdb-bf4d-e97fb024d56b" providerId="AD" clId="Web-{556DEDB5-A232-C377-FC90-5396112C2D36}"/>
    <pc:docChg chg="modSld">
      <pc:chgData name="J Geals BTP" userId="S::clark.j7@welearn365.com::7b8bfeda-99e0-4bdb-bf4d-e97fb024d56b" providerId="AD" clId="Web-{556DEDB5-A232-C377-FC90-5396112C2D36}" dt="2021-01-05T15:30:51.714" v="4" actId="1076"/>
      <pc:docMkLst>
        <pc:docMk/>
      </pc:docMkLst>
      <pc:sldChg chg="delSp modSp">
        <pc:chgData name="J Geals BTP" userId="S::clark.j7@welearn365.com::7b8bfeda-99e0-4bdb-bf4d-e97fb024d56b" providerId="AD" clId="Web-{556DEDB5-A232-C377-FC90-5396112C2D36}" dt="2021-01-05T15:30:51.714" v="4" actId="1076"/>
        <pc:sldMkLst>
          <pc:docMk/>
          <pc:sldMk cId="3604711783" sldId="256"/>
        </pc:sldMkLst>
        <pc:spChg chg="del mod">
          <ac:chgData name="J Geals BTP" userId="S::clark.j7@welearn365.com::7b8bfeda-99e0-4bdb-bf4d-e97fb024d56b" providerId="AD" clId="Web-{556DEDB5-A232-C377-FC90-5396112C2D36}" dt="2021-01-05T15:30:46.666" v="3"/>
          <ac:spMkLst>
            <pc:docMk/>
            <pc:sldMk cId="3604711783" sldId="256"/>
            <ac:spMk id="2" creationId="{00000000-0000-0000-0000-000000000000}"/>
          </ac:spMkLst>
        </pc:spChg>
        <pc:spChg chg="mod">
          <ac:chgData name="J Geals BTP" userId="S::clark.j7@welearn365.com::7b8bfeda-99e0-4bdb-bf4d-e97fb024d56b" providerId="AD" clId="Web-{556DEDB5-A232-C377-FC90-5396112C2D36}" dt="2021-01-05T15:30:51.714" v="4" actId="1076"/>
          <ac:spMkLst>
            <pc:docMk/>
            <pc:sldMk cId="3604711783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59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80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548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473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401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220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318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867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999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42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6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9D57F-34FB-4663-81F9-89A8E91A8E7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C2592-E232-4278-9B33-1876AADF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004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6491" y="1991774"/>
            <a:ext cx="9840686" cy="1655762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LO: To understand the fact families for 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4 &amp; 5</a:t>
            </a:r>
          </a:p>
        </p:txBody>
      </p:sp>
    </p:spTree>
    <p:extLst>
      <p:ext uri="{BB962C8B-B14F-4D97-AF65-F5344CB8AC3E}">
        <p14:creationId xmlns:p14="http://schemas.microsoft.com/office/powerpoint/2010/main" val="3604711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be looking again at Fact Families…</a:t>
            </a:r>
            <a:br>
              <a:rPr lang="en-GB" dirty="0"/>
            </a:br>
            <a:r>
              <a:rPr lang="en-GB" dirty="0"/>
              <a:t>We will be learning the story of 4 and 5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62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928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94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460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43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be looking again at Fact Families…</a:t>
            </a:r>
            <a:br>
              <a:rPr lang="en-GB" dirty="0"/>
            </a:br>
            <a:r>
              <a:rPr lang="en-GB" dirty="0"/>
              <a:t>We will be learning the story of 4 and 5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625" y="2332413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200" y="2290484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247" y="2199297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235" y="3134985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18873" y="5668553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0 + 4 =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2873829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17867" y="2829779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21070" y="2891437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=</a:t>
            </a:r>
          </a:p>
        </p:txBody>
      </p:sp>
      <p:pic>
        <p:nvPicPr>
          <p:cNvPr id="11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530" y="2991784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608" y="2236357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608" y="2967320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935" y="3038929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69264" y="2552170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91172" y="2922112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516871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0" grpId="0"/>
      <p:bldP spid="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be looking again at Fact Families…</a:t>
            </a:r>
            <a:br>
              <a:rPr lang="en-GB" dirty="0"/>
            </a:br>
            <a:r>
              <a:rPr lang="en-GB" dirty="0"/>
              <a:t>We will be learning the story of 4 and 5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85" y="2052300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283" y="2017411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247" y="2199297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0032" y="2202711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18873" y="5668553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1 + 3 =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2873829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17867" y="2829779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21070" y="2891437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=</a:t>
            </a:r>
          </a:p>
        </p:txBody>
      </p:sp>
      <p:pic>
        <p:nvPicPr>
          <p:cNvPr id="11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240" y="2294606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608" y="2236357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608" y="2967320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935" y="3038929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69264" y="2552170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10378" y="2806176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3914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0" grpId="0"/>
      <p:bldP spid="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be looking again at Fact Families…</a:t>
            </a:r>
            <a:br>
              <a:rPr lang="en-GB" dirty="0"/>
            </a:br>
            <a:r>
              <a:rPr lang="en-GB" dirty="0"/>
              <a:t>We will be learning the story of 4 and 5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85" y="2052300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283" y="2017411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247" y="2199297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9" y="2882472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18873" y="5668553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2 + 2 =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2873829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22525" y="2730994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21070" y="2891437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=</a:t>
            </a:r>
          </a:p>
        </p:txBody>
      </p:sp>
      <p:pic>
        <p:nvPicPr>
          <p:cNvPr id="11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240" y="2294606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608" y="2236357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608" y="2967320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935" y="3038929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69264" y="2552170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16991" y="2873829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6867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0" grpId="0"/>
      <p:bldP spid="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be looking again at Fact Families…</a:t>
            </a:r>
            <a:br>
              <a:rPr lang="en-GB" dirty="0"/>
            </a:br>
            <a:r>
              <a:rPr lang="en-GB" dirty="0"/>
              <a:t>We will be learning the story of 4 and 5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85" y="2052300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051" y="2730994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247" y="2199297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9" y="2882472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18873" y="5668553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3 + 1 =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2873829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22525" y="2730994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21070" y="2891437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=</a:t>
            </a:r>
          </a:p>
        </p:txBody>
      </p:sp>
      <p:pic>
        <p:nvPicPr>
          <p:cNvPr id="11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240" y="2294606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608" y="2236357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608" y="2967320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935" y="3038929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69264" y="2552170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16991" y="2873829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32052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0" grpId="0"/>
      <p:bldP spid="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be looking again at Fact Families…</a:t>
            </a:r>
            <a:br>
              <a:rPr lang="en-GB" dirty="0"/>
            </a:br>
            <a:r>
              <a:rPr lang="en-GB" dirty="0"/>
              <a:t>We will be learning the story of 4 and 5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403" y="2052300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969" y="2730994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247" y="2199297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967" y="2882472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18873" y="5668553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4 + 0 =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77118" y="2873829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61443" y="2730994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21070" y="2891437"/>
            <a:ext cx="1813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=</a:t>
            </a:r>
          </a:p>
        </p:txBody>
      </p:sp>
      <p:pic>
        <p:nvPicPr>
          <p:cNvPr id="11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17" y="3679620"/>
            <a:ext cx="1360587" cy="155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608" y="2236357"/>
            <a:ext cx="1360588" cy="15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608" y="2967320"/>
            <a:ext cx="1295282" cy="14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935" y="3038929"/>
            <a:ext cx="1316673" cy="150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69264" y="2552170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55909" y="2873829"/>
            <a:ext cx="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52842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0" grpId="0"/>
      <p:bldP spid="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be looking again at Fact Families…</a:t>
            </a:r>
            <a:br>
              <a:rPr lang="en-GB" dirty="0"/>
            </a:br>
            <a:r>
              <a:rPr lang="en-GB" dirty="0"/>
              <a:t>We will be learning the story of 4 and 5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62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928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94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460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0250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0 + 4 = 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250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1 + 3 =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59214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2 + 2 = 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59214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3 + 1 = 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18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4 + 0 = 4</a:t>
            </a:r>
          </a:p>
        </p:txBody>
      </p:sp>
    </p:spTree>
    <p:extLst>
      <p:ext uri="{BB962C8B-B14F-4D97-AF65-F5344CB8AC3E}">
        <p14:creationId xmlns:p14="http://schemas.microsoft.com/office/powerpoint/2010/main" val="442926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think the missing numbers are?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62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928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94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460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0250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0 + 4 = 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250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1 + ? =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59214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? + 2 = 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59214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3 + ? = 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18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? + 0 = 4</a:t>
            </a:r>
          </a:p>
        </p:txBody>
      </p:sp>
    </p:spTree>
    <p:extLst>
      <p:ext uri="{BB962C8B-B14F-4D97-AF65-F5344CB8AC3E}">
        <p14:creationId xmlns:p14="http://schemas.microsoft.com/office/powerpoint/2010/main" val="3010169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think the missing numbers are?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62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928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94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460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0250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0 + 4 =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250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1 +    =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59214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    + 2 = 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59214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3 +     = 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18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    + 0 = 4</a:t>
            </a:r>
          </a:p>
        </p:txBody>
      </p:sp>
    </p:spTree>
    <p:extLst>
      <p:ext uri="{BB962C8B-B14F-4D97-AF65-F5344CB8AC3E}">
        <p14:creationId xmlns:p14="http://schemas.microsoft.com/office/powerpoint/2010/main" val="3263284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37545" y="319073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0 + 4 = 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7545" y="1040811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 + 3 =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7545" y="1756627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 + 2 = 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7545" y="2462778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 + 1 = 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7545" y="3168929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+ 0 = 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46592" y="319073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=0 + 4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46592" y="1040811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= 1 + 3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6592" y="1756627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= 2 + 2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46592" y="2462778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= 3 + 1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46592" y="3168929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= 4 + 0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55639" y="319073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– 0 =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55639" y="1040811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– 1 =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55639" y="1756627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4 - 2 = 2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55639" y="2462778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4 - 3 = 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55639" y="3168929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– 4 = 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39518" y="319073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= 4 – 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39518" y="1040811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 = 4 – 1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39518" y="1756627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 = 4 - 2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39518" y="2462778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 = 4 - 3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39518" y="3168929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0 = 4 – 4 </a:t>
            </a:r>
          </a:p>
        </p:txBody>
      </p:sp>
    </p:spTree>
    <p:extLst>
      <p:ext uri="{BB962C8B-B14F-4D97-AF65-F5344CB8AC3E}">
        <p14:creationId xmlns:p14="http://schemas.microsoft.com/office/powerpoint/2010/main" val="2885347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be looking again at Fact Families…</a:t>
            </a:r>
            <a:br>
              <a:rPr lang="en-GB" dirty="0"/>
            </a:br>
            <a:r>
              <a:rPr lang="en-GB" dirty="0"/>
              <a:t>How many bears are there?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62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928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94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460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226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0079" y="4650377"/>
            <a:ext cx="1114261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Can you work out the addition facts for 5?</a:t>
            </a:r>
          </a:p>
        </p:txBody>
      </p:sp>
    </p:spTree>
    <p:extLst>
      <p:ext uri="{BB962C8B-B14F-4D97-AF65-F5344CB8AC3E}">
        <p14:creationId xmlns:p14="http://schemas.microsoft.com/office/powerpoint/2010/main" val="301142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Did you work out the addition facts for 5?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62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928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94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460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0250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0 + 5 = 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250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1 + 4 =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59214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2 + 3 = 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59214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3 + 2 = 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18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4 + 1 = 5</a:t>
            </a:r>
          </a:p>
        </p:txBody>
      </p:sp>
      <p:pic>
        <p:nvPicPr>
          <p:cNvPr id="14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226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8589918" y="5413058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5 + 0 = 5</a:t>
            </a:r>
          </a:p>
        </p:txBody>
      </p:sp>
    </p:spTree>
    <p:extLst>
      <p:ext uri="{BB962C8B-B14F-4D97-AF65-F5344CB8AC3E}">
        <p14:creationId xmlns:p14="http://schemas.microsoft.com/office/powerpoint/2010/main" val="128586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think the missing numbers are?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62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928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94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460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0250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0 + 5 = 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250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1 + ? =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59214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? + 2 = 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59214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3 + ? = 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18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? + 1 = 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89918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? + 0 = 5</a:t>
            </a:r>
          </a:p>
        </p:txBody>
      </p:sp>
      <p:pic>
        <p:nvPicPr>
          <p:cNvPr id="15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660" y="1888213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14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think the missing numbers are?</a:t>
            </a:r>
          </a:p>
        </p:txBody>
      </p:sp>
      <p:pic>
        <p:nvPicPr>
          <p:cNvPr id="102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62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928" y="1924977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94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460" y="1896798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40250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0 + 5 =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250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1 +     =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59214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    + 2 = 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59214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3 +     = 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18" y="4350741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    + 1 = 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89918" y="5413059"/>
            <a:ext cx="35400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    + 0 = 5</a:t>
            </a:r>
          </a:p>
        </p:txBody>
      </p:sp>
      <p:pic>
        <p:nvPicPr>
          <p:cNvPr id="15" name="Picture 2" descr="Free Free Bear Clipart, Download Free Clip Art, Free Clip Art on Clipart 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660" y="1888213"/>
            <a:ext cx="1816916" cy="207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91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37545" y="319073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0 + 5 = 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7545" y="1040811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 + 4 = 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7545" y="1756627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 + 3 = 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7545" y="2462778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 + 2 = 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7545" y="3168929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+ 1 = 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46592" y="319073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=0 + 5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46592" y="1040811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= 1 + 4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6592" y="1756627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= 2 + 3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46592" y="2462778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= 3 + 2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46592" y="3168929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= 4 + 1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55639" y="319073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– 0 = 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55639" y="1040811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– 1 =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55639" y="1756627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5 - 2 = 3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55639" y="2462778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5 - 3 = 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55639" y="3168929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– 4 = 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39518" y="319073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= 5 – 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39518" y="1040811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 = 5 – 1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39518" y="1756627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 = 5 - 2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39518" y="2462778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 = 5 - 3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39518" y="3168929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 = 5 – 4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37544" y="3875080"/>
            <a:ext cx="271493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+ 0 = 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46592" y="3875080"/>
            <a:ext cx="2714937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= 5 + 0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55639" y="3875079"/>
            <a:ext cx="2714937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– 5 = 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139518" y="3844364"/>
            <a:ext cx="2714937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0 = 5 – 5 </a:t>
            </a:r>
          </a:p>
        </p:txBody>
      </p:sp>
    </p:spTree>
    <p:extLst>
      <p:ext uri="{BB962C8B-B14F-4D97-AF65-F5344CB8AC3E}">
        <p14:creationId xmlns:p14="http://schemas.microsoft.com/office/powerpoint/2010/main" val="361479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656</Words>
  <Application>Microsoft Office PowerPoint</Application>
  <PresentationFormat>Widescreen</PresentationFormat>
  <Paragraphs>124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We will be looking again at Fact Families… We will be learning the story of 4 and 5</vt:lpstr>
      <vt:lpstr>We will be looking again at Fact Families… We will be learning the story of 4 and 5</vt:lpstr>
      <vt:lpstr>We will be looking again at Fact Families… We will be learning the story of 4 and 5</vt:lpstr>
      <vt:lpstr>We will be looking again at Fact Families… We will be learning the story of 4 and 5</vt:lpstr>
      <vt:lpstr>We will be looking again at Fact Families… We will be learning the story of 4 and 5</vt:lpstr>
      <vt:lpstr>We will be looking again at Fact Families… We will be learning the story of 4 and 5</vt:lpstr>
      <vt:lpstr>We will be looking again at Fact Families… We will be learning the story of 4 and 5</vt:lpstr>
      <vt:lpstr>What do you think the missing numbers are?</vt:lpstr>
      <vt:lpstr>What do you think the missing numbers are?</vt:lpstr>
      <vt:lpstr>PowerPoint Presentation</vt:lpstr>
      <vt:lpstr>We will be looking again at Fact Families… How many bears are there?</vt:lpstr>
      <vt:lpstr>Did you work out the addition facts for 5?</vt:lpstr>
      <vt:lpstr>What do you think the missing numbers are?</vt:lpstr>
      <vt:lpstr>What do you think the missing numbers are?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5th January 2021</dc:title>
  <dc:creator>J Geals BTP</dc:creator>
  <cp:lastModifiedBy>J Geals BTP</cp:lastModifiedBy>
  <cp:revision>15</cp:revision>
  <dcterms:created xsi:type="dcterms:W3CDTF">2021-01-02T10:02:23Z</dcterms:created>
  <dcterms:modified xsi:type="dcterms:W3CDTF">2021-01-05T15:35:46Z</dcterms:modified>
</cp:coreProperties>
</file>