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3" r:id="rId11"/>
    <p:sldId id="297" r:id="rId12"/>
    <p:sldId id="314" r:id="rId13"/>
    <p:sldId id="315" r:id="rId14"/>
    <p:sldId id="299" r:id="rId15"/>
    <p:sldId id="300" r:id="rId16"/>
    <p:sldId id="317" r:id="rId17"/>
    <p:sldId id="301" r:id="rId18"/>
    <p:sldId id="318" r:id="rId19"/>
    <p:sldId id="319" r:id="rId20"/>
    <p:sldId id="304" r:id="rId21"/>
    <p:sldId id="308" r:id="rId22"/>
    <p:sldId id="321" r:id="rId23"/>
    <p:sldId id="32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1" d="100"/>
          <a:sy n="71" d="100"/>
        </p:scale>
        <p:origin x="136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088" y="2316043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less than 70?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60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18" y="508628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575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853" y="334776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79" y="508628"/>
            <a:ext cx="555194" cy="6929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240" y="508628"/>
            <a:ext cx="555194" cy="6929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02" y="508628"/>
            <a:ext cx="555194" cy="6929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/>
          <a:srcRect t="48638"/>
          <a:stretch/>
        </p:blipFill>
        <p:spPr>
          <a:xfrm rot="2797772">
            <a:off x="6272319" y="5228263"/>
            <a:ext cx="1438781" cy="738984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6525792" y="459846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>
            <a:stCxn id="29" idx="1"/>
            <a:endCxn id="29" idx="5"/>
          </p:cNvCxnSpPr>
          <p:nvPr/>
        </p:nvCxnSpPr>
        <p:spPr>
          <a:xfrm>
            <a:off x="6736675" y="4809343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8431" y="1571411"/>
            <a:ext cx="1455604" cy="64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less than 70?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60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18" y="508628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575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853" y="334776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9444" y="1575265"/>
            <a:ext cx="1438086" cy="6326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79" y="508628"/>
            <a:ext cx="555194" cy="69299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240" y="508628"/>
            <a:ext cx="555194" cy="6929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02" y="508628"/>
            <a:ext cx="555194" cy="6929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/>
          <a:srcRect t="48638"/>
          <a:stretch/>
        </p:blipFill>
        <p:spPr>
          <a:xfrm rot="2797772">
            <a:off x="6272319" y="5228263"/>
            <a:ext cx="1438781" cy="738984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6525792" y="459846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>
            <a:stCxn id="29" idx="1"/>
            <a:endCxn id="29" idx="5"/>
          </p:cNvCxnSpPr>
          <p:nvPr/>
        </p:nvCxnSpPr>
        <p:spPr>
          <a:xfrm>
            <a:off x="6736675" y="4809343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9503" y="1571411"/>
            <a:ext cx="1455604" cy="64034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74838" y="4142658"/>
            <a:ext cx="122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half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33180" y="8890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59859" y="22071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68038" y="28799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81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/>
          <p:cNvSpPr txBox="1"/>
          <p:nvPr/>
        </p:nvSpPr>
        <p:spPr>
          <a:xfrm>
            <a:off x="1172486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5</a:t>
            </a:r>
            <a:r>
              <a:rPr lang="en-GB" sz="2800" dirty="0" smtClean="0">
                <a:latin typeface="Comic Sans MS" panose="030F0702030302020204" pitchFamily="66" charset="0"/>
              </a:rPr>
              <a:t>   individual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1107215" y="1771349"/>
            <a:ext cx="1303553" cy="18417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1961166" y="1771349"/>
            <a:ext cx="1303553" cy="18417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2815117" y="1771349"/>
            <a:ext cx="1303553" cy="18417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3669068" y="1771349"/>
            <a:ext cx="1303553" cy="18417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4523019" y="1771349"/>
            <a:ext cx="1303553" cy="18417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5376970" y="1771349"/>
            <a:ext cx="1303553" cy="18417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6230921" y="1771349"/>
            <a:ext cx="1303553" cy="18417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0686" y="13949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sweets?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84670" y="1440082"/>
            <a:ext cx="136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698" y="3081946"/>
            <a:ext cx="855760" cy="12091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0" y="2692246"/>
            <a:ext cx="855760" cy="12091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9917">
            <a:off x="3019379" y="3075704"/>
            <a:ext cx="855760" cy="12091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0744">
            <a:off x="3980701" y="2886816"/>
            <a:ext cx="855760" cy="12091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93543">
            <a:off x="2447799" y="2840140"/>
            <a:ext cx="960051" cy="13564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</a:t>
            </a:r>
            <a:r>
              <a:rPr lang="en-GB" sz="2800" dirty="0" smtClean="0">
                <a:latin typeface="Comic Sans MS" panose="030F0702030302020204" pitchFamily="66" charset="0"/>
              </a:rPr>
              <a:t>7   bags of 10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75 sweets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211145" y="423817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230903" y="4878280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247242" y="5557192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 rot="18287894">
            <a:off x="1482349" y="26101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 rot="18287894">
            <a:off x="2345036" y="263804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6" name="TextBox 25"/>
          <p:cNvSpPr txBox="1"/>
          <p:nvPr/>
        </p:nvSpPr>
        <p:spPr>
          <a:xfrm rot="18287894">
            <a:off x="3191434" y="26263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 rot="18287894">
            <a:off x="4037832" y="261458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 rot="18287894">
            <a:off x="4884230" y="260285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9" name="TextBox 28"/>
          <p:cNvSpPr txBox="1"/>
          <p:nvPr/>
        </p:nvSpPr>
        <p:spPr>
          <a:xfrm rot="18287894">
            <a:off x="5744276" y="2632071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 rot="18287894">
            <a:off x="6604322" y="2633989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7512" y="362661"/>
            <a:ext cx="4246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13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191" y="3164631"/>
            <a:ext cx="2469970" cy="10592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7206" y="1107155"/>
            <a:ext cx="2469970" cy="10592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8293" y="2169256"/>
            <a:ext cx="2469970" cy="10592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0005" y="2137548"/>
            <a:ext cx="2469970" cy="10592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0005" y="1096154"/>
            <a:ext cx="2469970" cy="10592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45093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3</a:t>
            </a:r>
            <a:r>
              <a:rPr lang="en-GB" sz="2800" dirty="0" smtClean="0">
                <a:latin typeface="Comic Sans MS" panose="030F0702030302020204" pitchFamily="66" charset="0"/>
              </a:rPr>
              <a:t>   extra counters.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4</a:t>
            </a:r>
            <a:r>
              <a:rPr lang="en-GB" sz="2800" dirty="0" smtClean="0">
                <a:latin typeface="Comic Sans MS" panose="030F0702030302020204" pitchFamily="66" charset="0"/>
              </a:rPr>
              <a:t>   full ten frames.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43 counters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426716" y="425015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414176" y="4834481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3115407" y="5554827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11377" y="277500"/>
            <a:ext cx="444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99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5263" y="351113"/>
            <a:ext cx="43560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349" y="2274118"/>
            <a:ext cx="469433" cy="6950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34" y="1294365"/>
            <a:ext cx="536494" cy="2700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40" y="1294365"/>
            <a:ext cx="536494" cy="2700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30" y="1766147"/>
            <a:ext cx="469433" cy="6950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498" y="2804475"/>
            <a:ext cx="469433" cy="6950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837" y="2756410"/>
            <a:ext cx="469433" cy="6950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457" y="2293465"/>
            <a:ext cx="469433" cy="6950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969" y="1763692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229" y="1294365"/>
            <a:ext cx="536494" cy="27007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24" y="1294365"/>
            <a:ext cx="536494" cy="27007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19" y="1294365"/>
            <a:ext cx="536494" cy="270076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45093" y="481260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 smtClean="0">
                <a:latin typeface="Comic Sans MS" panose="030F0702030302020204" pitchFamily="66" charset="0"/>
              </a:rPr>
              <a:t>  6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50043" y="4195024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7</a:t>
            </a:r>
            <a:r>
              <a:rPr lang="en-GB" sz="2800" dirty="0" smtClean="0">
                <a:latin typeface="Comic Sans MS" panose="030F0702030302020204" pitchFamily="66" charset="0"/>
              </a:rPr>
              <a:t>    tens.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28048" y="5529080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76 counters altogether.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4264229" y="4226009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296948" y="4812604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3113295" y="5500976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022" y="1310851"/>
            <a:ext cx="536494" cy="27007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425" y="1286652"/>
            <a:ext cx="536494" cy="270076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22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349" y="2274118"/>
            <a:ext cx="469433" cy="6950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34" y="1294365"/>
            <a:ext cx="536494" cy="2700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40" y="1294365"/>
            <a:ext cx="536494" cy="2700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30" y="1766147"/>
            <a:ext cx="469433" cy="6950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498" y="2804475"/>
            <a:ext cx="469433" cy="6950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837" y="2756410"/>
            <a:ext cx="469433" cy="6950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457" y="2293465"/>
            <a:ext cx="469433" cy="6950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969" y="1763692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229" y="1294365"/>
            <a:ext cx="536494" cy="27007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24" y="1294365"/>
            <a:ext cx="536494" cy="27007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19" y="1294365"/>
            <a:ext cx="536494" cy="270076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70143" y="4714983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76 has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3074899" y="4748236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022" y="1310851"/>
            <a:ext cx="536494" cy="27007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425" y="1286652"/>
            <a:ext cx="536494" cy="2700762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5245008" y="4743329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94257" y="298607"/>
            <a:ext cx="4106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Partitioning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877625" y="1286652"/>
            <a:ext cx="4234905" cy="27084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192072" y="1286652"/>
            <a:ext cx="1117903" cy="270847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80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 animBg="1"/>
      <p:bldP spid="32" grpId="1" animBg="1"/>
      <p:bldP spid="35" grpId="0" animBg="1"/>
      <p:bldP spid="35" grpId="1" animBg="1"/>
      <p:bldP spid="2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8144" y="2429312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49 has  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33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60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297612" y="2462565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472067" y="2402002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97202" y="3492818"/>
            <a:ext cx="663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94 has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 tens and  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01958" y="3537468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472067" y="3537467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197202" y="104458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5483" y="4765767"/>
            <a:ext cx="1603116" cy="1124418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4045886" y="4307734"/>
            <a:ext cx="2202514" cy="1342303"/>
          </a:xfrm>
          <a:prstGeom prst="wedgeRoundRectCallout">
            <a:avLst>
              <a:gd name="adj1" fmla="val -70436"/>
              <a:gd name="adj2" fmla="val 1508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019905" y="4326598"/>
            <a:ext cx="24062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These numbers have the same digits: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4 …. 9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8" grpId="0" animBg="1"/>
      <p:bldP spid="8" grpId="1" animBg="1"/>
      <p:bldP spid="9" grpId="0"/>
      <p:bldP spid="10" grpId="0" animBg="1"/>
      <p:bldP spid="10" grpId="1" animBg="1"/>
      <p:bldP spid="11" grpId="0" animBg="1"/>
      <p:bldP spid="11" grpId="1" animBg="1"/>
      <p:bldP spid="12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48" y="2899155"/>
            <a:ext cx="1609403" cy="13207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345" y="4219876"/>
            <a:ext cx="1376203" cy="121975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40987" y="2497367"/>
            <a:ext cx="2953566" cy="830999"/>
          </a:xfrm>
          <a:prstGeom prst="wedgeRoundRectCallout">
            <a:avLst>
              <a:gd name="adj1" fmla="val -55350"/>
              <a:gd name="adj2" fmla="val 8455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677240" y="1334077"/>
            <a:ext cx="5193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guess my number?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75630" y="2510018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has seven tens and two ones.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4031" y="4109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533634" y="3804376"/>
            <a:ext cx="1816100" cy="830999"/>
          </a:xfrm>
          <a:prstGeom prst="wedgeRoundRectCallout">
            <a:avLst>
              <a:gd name="adj1" fmla="val 44407"/>
              <a:gd name="adj2" fmla="val 7691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106160" y="3790221"/>
            <a:ext cx="267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Is it….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29967" y="2516361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greater than 50.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66110" y="411215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82246" y="2506853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greater than 70.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8336" y="40846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881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1" grpId="1"/>
      <p:bldP spid="12" grpId="0" animBg="1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4 and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86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5.6|15.7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2.7|5.5|10.7|5.5|11.6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8.4|3.4|12.1|3.4|1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7|3.7|6.5|2.5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3.9|6.7|2.8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6.2|3.2|4.6|16.3|2.6|2.3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8|13.5|2.5|3.8|2.6|11.6|3.6|3.3|1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9521</TotalTime>
  <Words>261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231</cp:revision>
  <dcterms:created xsi:type="dcterms:W3CDTF">2019-07-05T11:02:13Z</dcterms:created>
  <dcterms:modified xsi:type="dcterms:W3CDTF">2021-06-28T04:48:31Z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