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2" r:id="rId7"/>
    <p:sldId id="261" r:id="rId8"/>
    <p:sldId id="313" r:id="rId9"/>
    <p:sldId id="314" r:id="rId10"/>
    <p:sldId id="278" r:id="rId11"/>
    <p:sldId id="311" r:id="rId12"/>
    <p:sldId id="312" r:id="rId13"/>
    <p:sldId id="269" r:id="rId14"/>
    <p:sldId id="315" r:id="rId15"/>
    <p:sldId id="297" r:id="rId16"/>
    <p:sldId id="265" r:id="rId17"/>
    <p:sldId id="267" r:id="rId18"/>
    <p:sldId id="268" r:id="rId19"/>
    <p:sldId id="274" r:id="rId20"/>
    <p:sldId id="316" r:id="rId21"/>
    <p:sldId id="317" r:id="rId22"/>
    <p:sldId id="266" r:id="rId23"/>
    <p:sldId id="271" r:id="rId24"/>
    <p:sldId id="280" r:id="rId25"/>
    <p:sldId id="281" r:id="rId26"/>
    <p:sldId id="318" r:id="rId27"/>
    <p:sldId id="319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76" autoAdjust="0"/>
    <p:restoredTop sz="94660"/>
  </p:normalViewPr>
  <p:slideViewPr>
    <p:cSldViewPr snapToGrid="0">
      <p:cViewPr varScale="1">
        <p:scale>
          <a:sx n="72" d="100"/>
          <a:sy n="72" d="100"/>
        </p:scale>
        <p:origin x="71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08/05/2021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8F5C-D413-4BA7-82DF-9048741C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251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Monday 10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   May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041848" y="3495466"/>
            <a:ext cx="498566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looked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226715" y="2277439"/>
            <a:ext cx="361990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little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838804" y="3386829"/>
            <a:ext cx="4761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called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05983" y="1130595"/>
            <a:ext cx="38940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then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771126" y="4107022"/>
            <a:ext cx="215155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aw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B264C-840C-4AFF-B9CA-E99DF17BB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7937" y="1167390"/>
            <a:ext cx="3297928" cy="318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aw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370367" y="1422747"/>
            <a:ext cx="417133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claws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716616" y="3949005"/>
            <a:ext cx="382508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yawn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7161046" y="1192887"/>
            <a:ext cx="359265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draw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7832253" y="2898358"/>
            <a:ext cx="408156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straw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6869479" y="4221797"/>
            <a:ext cx="36391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fawn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3428934" y="2545981"/>
            <a:ext cx="37321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paws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731025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2889" y="0"/>
            <a:ext cx="10346222" cy="1397276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3D4A487-EC68-473E-9EC1-40814691CE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610" y="1377746"/>
            <a:ext cx="4442999" cy="205125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DB442E-9F75-4F16-9B82-BC0C77FE4E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8623" y="3491948"/>
            <a:ext cx="4034873" cy="184995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0161341-73A1-47C7-AC70-CE550BBF32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3541" y="1377746"/>
            <a:ext cx="4442999" cy="1968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5" y="4929809"/>
            <a:ext cx="11985763" cy="2119175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206235" y="1074598"/>
            <a:ext cx="11588199" cy="4239523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little </a:t>
            </a:r>
            <a:r>
              <a:rPr lang="en-GB" sz="4000" b="1" dirty="0">
                <a:latin typeface="Twinkl Precursive" panose="02000000000000000000" pitchFamily="2" charset="0"/>
              </a:rPr>
              <a:t>b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4000" b="1" dirty="0">
                <a:latin typeface="Twinkl Precursive" panose="02000000000000000000" pitchFamily="2" charset="0"/>
              </a:rPr>
              <a:t>d ov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</a:t>
            </a:r>
            <a:r>
              <a:rPr lang="en-GB" sz="4000" b="1" dirty="0">
                <a:latin typeface="Twinkl Precursive" panose="02000000000000000000" pitchFamily="2" charset="0"/>
              </a:rPr>
              <a:t> has h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</a:t>
            </a:r>
            <a:r>
              <a:rPr lang="en-GB" sz="4000" b="1" dirty="0">
                <a:latin typeface="Twinkl Precursive" panose="02000000000000000000" pitchFamily="2" charset="0"/>
              </a:rPr>
              <a:t>g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cl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4000" b="1" dirty="0">
                <a:latin typeface="Twinkl Precursive" panose="02000000000000000000" pitchFamily="2" charset="0"/>
              </a:rPr>
              <a:t>s.</a:t>
            </a: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When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looked 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ou</a:t>
            </a:r>
            <a:r>
              <a:rPr lang="en-GB" sz="4000" b="1" dirty="0">
                <a:latin typeface="Twinkl Precursive" panose="02000000000000000000" pitchFamily="2" charset="0"/>
              </a:rPr>
              <a:t>ts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d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this</a:t>
            </a:r>
            <a:r>
              <a:rPr lang="en-GB" sz="4000" b="1" dirty="0">
                <a:latin typeface="Twinkl Precursive" panose="02000000000000000000" pitchFamily="2" charset="0"/>
              </a:rPr>
              <a:t> m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4000" b="1" dirty="0">
                <a:latin typeface="Twinkl Precursive" panose="02000000000000000000" pitchFamily="2" charset="0"/>
              </a:rPr>
              <a:t>ni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 s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4000" b="1" dirty="0">
                <a:latin typeface="Twinkl Precursive" panose="02000000000000000000" pitchFamily="2" charset="0"/>
              </a:rPr>
              <a:t> a beautiful animal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called</a:t>
            </a:r>
            <a:r>
              <a:rPr lang="en-GB" sz="4000" b="1" dirty="0">
                <a:latin typeface="Twinkl Precursive" panose="02000000000000000000" pitchFamily="2" charset="0"/>
              </a:rPr>
              <a:t> a f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4000" b="1" dirty="0">
                <a:latin typeface="Twinkl Precursive" panose="02000000000000000000" pitchFamily="2" charset="0"/>
              </a:rPr>
              <a:t>n.</a:t>
            </a: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 did a big y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4000" b="1" dirty="0">
                <a:latin typeface="Twinkl Precursive" panose="02000000000000000000" pitchFamily="2" charset="0"/>
              </a:rPr>
              <a:t>n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 I was </a:t>
            </a:r>
            <a:r>
              <a:rPr lang="en-GB" sz="4000" b="1" dirty="0">
                <a:latin typeface="Twinkl Precursive" panose="02000000000000000000" pitchFamily="2" charset="0"/>
              </a:rPr>
              <a:t>tired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then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000" b="1" dirty="0">
                <a:latin typeface="Twinkl Precursive" panose="02000000000000000000" pitchFamily="2" charset="0"/>
              </a:rPr>
              <a:t> came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school</a:t>
            </a:r>
            <a:r>
              <a:rPr lang="en-GB" sz="40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11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</a:t>
            </a:r>
            <a:br>
              <a:rPr lang="en-GB" sz="7200" b="1" dirty="0">
                <a:latin typeface="Twinkl Precursive" panose="02000000000000000000" pitchFamily="2" charset="0"/>
              </a:rPr>
            </a:br>
            <a:r>
              <a:rPr lang="en-GB" sz="7200" b="1" dirty="0">
                <a:latin typeface="Twinkl Precursive" panose="02000000000000000000" pitchFamily="2" charset="0"/>
              </a:rPr>
              <a:t>May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041848" y="3495466"/>
            <a:ext cx="498566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looked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226715" y="2277439"/>
            <a:ext cx="361990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little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838804" y="3386829"/>
            <a:ext cx="4761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called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05983" y="1130595"/>
            <a:ext cx="38940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then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6224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771126" y="4107022"/>
            <a:ext cx="215155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aw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5B264C-840C-4AFF-B9CA-E99DF17BB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7937" y="1167390"/>
            <a:ext cx="3297928" cy="318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232443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58687" y="3266331"/>
            <a:ext cx="374493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hawk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103118" y="1153466"/>
            <a:ext cx="40094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crawl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3667289" y="2306932"/>
            <a:ext cx="48574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jigsaw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6095999" y="3465268"/>
            <a:ext cx="534473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squawk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6754093" y="1168526"/>
            <a:ext cx="503535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seesaw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E3C5812-1C9B-4333-B166-5A8410B7D7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238" y="1088576"/>
            <a:ext cx="4105752" cy="188895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B16334-CA4C-4DCF-8F6E-1AD9B7E581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6159" y="1088576"/>
            <a:ext cx="4105752" cy="18889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D9177D5-DA35-4B1A-994D-859EA656D0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9708" y="3080084"/>
            <a:ext cx="4105752" cy="188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60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638262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225287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2033103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looked </a:t>
            </a:r>
            <a:r>
              <a:rPr lang="en-GB" sz="3600" b="1" dirty="0">
                <a:latin typeface="Twinkl Precursive" panose="02000000000000000000" pitchFamily="2" charset="0"/>
              </a:rPr>
              <a:t>up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 I</a:t>
            </a:r>
            <a:r>
              <a:rPr lang="en-GB" sz="3600" b="1" dirty="0">
                <a:latin typeface="Twinkl Precursive" panose="02000000000000000000" pitchFamily="2" charset="0"/>
              </a:rPr>
              <a:t> heard a l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ou</a:t>
            </a:r>
            <a:r>
              <a:rPr lang="en-GB" sz="3600" b="1" dirty="0">
                <a:latin typeface="Twinkl Precursive" panose="02000000000000000000" pitchFamily="2" charset="0"/>
              </a:rPr>
              <a:t>d 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qu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k, it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3600" b="1" dirty="0">
                <a:latin typeface="Twinkl Precursive" panose="02000000000000000000" pitchFamily="2" charset="0"/>
              </a:rPr>
              <a:t> a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</a:t>
            </a:r>
            <a:r>
              <a:rPr lang="en-GB" sz="3600" b="1" dirty="0">
                <a:latin typeface="Twinkl Precursive" panose="02000000000000000000" pitchFamily="2" charset="0"/>
              </a:rPr>
              <a:t>g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600" b="1" dirty="0">
                <a:latin typeface="Twinkl Precursive" panose="02000000000000000000" pitchFamily="2" charset="0"/>
              </a:rPr>
              <a:t> h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k.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When I was little I loved </a:t>
            </a:r>
            <a:r>
              <a:rPr lang="en-GB" sz="3600" b="1" dirty="0">
                <a:latin typeface="Twinkl Precursive" panose="02000000000000000000" pitchFamily="2" charset="0"/>
              </a:rPr>
              <a:t>goi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600" b="1" dirty="0">
                <a:latin typeface="Twinkl Precursive" panose="02000000000000000000" pitchFamily="2" charset="0"/>
              </a:rPr>
              <a:t> on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s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3600" b="1" dirty="0">
                <a:latin typeface="Twinkl Precursive" panose="02000000000000000000" pitchFamily="2" charset="0"/>
              </a:rPr>
              <a:t>s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 at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p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k.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My favourite </a:t>
            </a:r>
            <a:r>
              <a:rPr lang="en-GB" sz="3600" b="1" dirty="0">
                <a:latin typeface="Twinkl Precursive" panose="02000000000000000000" pitchFamily="2" charset="0"/>
              </a:rPr>
              <a:t>jigs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aw</a:t>
            </a:r>
            <a:r>
              <a:rPr lang="en-GB" sz="3600" b="1" dirty="0">
                <a:latin typeface="Twinkl Precursive" panose="02000000000000000000" pitchFamily="2" charset="0"/>
              </a:rPr>
              <a:t> is a pict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ure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600" b="1" dirty="0">
                <a:latin typeface="Twinkl Precursive" panose="02000000000000000000" pitchFamily="2" charset="0"/>
              </a:rPr>
              <a:t> a place called N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ew</a:t>
            </a:r>
            <a:r>
              <a:rPr lang="en-GB" sz="3600" b="1" dirty="0">
                <a:latin typeface="Twinkl Precursive" panose="02000000000000000000" pitchFamily="2" charset="0"/>
              </a:rPr>
              <a:t> Y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3600" b="1" dirty="0">
                <a:latin typeface="Twinkl Precursive" panose="02000000000000000000" pitchFamily="2" charset="0"/>
              </a:rPr>
              <a:t>k City.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3771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Wednesday 12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May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041848" y="3495466"/>
            <a:ext cx="498566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looked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226715" y="2277439"/>
            <a:ext cx="361990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little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838804" y="3386829"/>
            <a:ext cx="4761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called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05983" y="1130595"/>
            <a:ext cx="38940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then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0865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694181" y="4107022"/>
            <a:ext cx="23054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87A1FD-DAA7-4777-93D2-3F4523ACA2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1797" y="1173475"/>
            <a:ext cx="3470206" cy="331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09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07455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571232" y="1336360"/>
            <a:ext cx="30299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3687929" y="3742472"/>
            <a:ext cx="36391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8629660" y="1086671"/>
            <a:ext cx="315022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5449943" y="2238489"/>
            <a:ext cx="475482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square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618821" y="2666984"/>
            <a:ext cx="391485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8629660" y="3845735"/>
            <a:ext cx="34339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mare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926022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 fontScale="90000"/>
          </a:bodyPr>
          <a:lstStyle/>
          <a:p>
            <a:r>
              <a:rPr lang="en-GB" sz="88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A00CD0-3B31-40CE-AD33-01F33BFBF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686" y="1312032"/>
            <a:ext cx="4132401" cy="185997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CC7E40-DE3A-4113-AEB1-175AABC02C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0967" y="1259056"/>
            <a:ext cx="4082675" cy="18599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5ECE42-78C1-4FB2-912E-3F6E1AA853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0913" y="3264768"/>
            <a:ext cx="4330148" cy="19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  <p:transition spd="slow">
    <p:wheel spokes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292" y="5075582"/>
            <a:ext cx="11985763" cy="1888435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173" y="-106019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02291" y="1627653"/>
            <a:ext cx="12191999" cy="36026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300" b="1" dirty="0">
              <a:latin typeface="Twinkl Precursive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C9B81-FF89-4254-A7BE-E30A2AF21A3F}"/>
              </a:ext>
            </a:extLst>
          </p:cNvPr>
          <p:cNvSpPr txBox="1"/>
          <p:nvPr/>
        </p:nvSpPr>
        <p:spPr>
          <a:xfrm>
            <a:off x="233776" y="1134508"/>
            <a:ext cx="1172279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They came to the </a:t>
            </a:r>
            <a:r>
              <a:rPr lang="en-GB" sz="3200" b="1" dirty="0">
                <a:latin typeface="Twinkl Precursive" panose="02000000000000000000" pitchFamily="2" charset="0"/>
              </a:rPr>
              <a:t>t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</a:t>
            </a:r>
            <a:r>
              <a:rPr lang="en-GB" sz="3200" b="1" dirty="0">
                <a:latin typeface="Twinkl Precursive" panose="02000000000000000000" pitchFamily="2" charset="0"/>
              </a:rPr>
              <a:t>n s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qu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 to st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 at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3200" b="1" dirty="0">
                <a:latin typeface="Twinkl Precursive" panose="02000000000000000000" pitchFamily="2" charset="0"/>
              </a:rPr>
              <a:t>ini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200" b="1" dirty="0">
                <a:latin typeface="Twinkl Precursive" panose="02000000000000000000" pitchFamily="2" charset="0"/>
              </a:rPr>
              <a:t> st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200" b="1" dirty="0">
                <a:latin typeface="Twinkl Precursive" panose="02000000000000000000" pitchFamily="2" charset="0"/>
              </a:rPr>
              <a:t>s.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h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3200" b="1" dirty="0">
                <a:latin typeface="Twinkl Precursive" panose="02000000000000000000" pitchFamily="2" charset="0"/>
              </a:rPr>
              <a:t>se sh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d it’s f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3200" b="1" dirty="0">
                <a:latin typeface="Twinkl Precursive" panose="02000000000000000000" pitchFamily="2" charset="0"/>
              </a:rPr>
              <a:t>d wi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3200" b="1" dirty="0">
                <a:latin typeface="Twinkl Precursive" panose="02000000000000000000" pitchFamily="2" charset="0"/>
              </a:rPr>
              <a:t> it’s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little</a:t>
            </a:r>
            <a:r>
              <a:rPr lang="en-GB" sz="3200" b="1" dirty="0">
                <a:latin typeface="Twinkl Precursive" panose="02000000000000000000" pitchFamily="2" charset="0"/>
              </a:rPr>
              <a:t> m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All of the </a:t>
            </a:r>
            <a:r>
              <a:rPr lang="en-GB" sz="3200" b="1" dirty="0">
                <a:latin typeface="Twinkl Precursive" panose="02000000000000000000" pitchFamily="2" charset="0"/>
              </a:rPr>
              <a:t>class took c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200" b="1" dirty="0">
                <a:latin typeface="Twinkl Precursive" panose="02000000000000000000" pitchFamily="2" charset="0"/>
              </a:rPr>
              <a:t> each other and were kind. 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Thursday 13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May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041848" y="3495466"/>
            <a:ext cx="498566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looked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226715" y="2277439"/>
            <a:ext cx="361990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little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838804" y="3386829"/>
            <a:ext cx="4761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called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05983" y="1130595"/>
            <a:ext cx="38940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then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82387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694181" y="4107022"/>
            <a:ext cx="23054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are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487A1FD-DAA7-4777-93D2-3F4523ACA2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1797" y="1173475"/>
            <a:ext cx="3470206" cy="331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3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970524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728266" y="3245470"/>
            <a:ext cx="607890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compare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-85980" y="1088949"/>
            <a:ext cx="701345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scarecrow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5243284" y="2140378"/>
            <a:ext cx="312778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7259239" y="3215875"/>
            <a:ext cx="493276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beware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9006206" y="1108173"/>
            <a:ext cx="295305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fare</a:t>
            </a: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850FEC7-6618-4DB2-AE5C-1D560235E8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455" y="1239242"/>
            <a:ext cx="4163578" cy="18889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86EB7F1-DB16-416A-8EEE-04312656BF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215184"/>
            <a:ext cx="4483376" cy="18889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0E62D3A-1490-4032-B116-6B6F4C78AB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5687" y="3429000"/>
            <a:ext cx="4037565" cy="1822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664766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-295586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" y="2987260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little</a:t>
            </a:r>
            <a:r>
              <a:rPr lang="en-GB" sz="3600" b="1" dirty="0">
                <a:latin typeface="Twinkl Precursive" panose="02000000000000000000" pitchFamily="2" charset="0"/>
              </a:rPr>
              <a:t> sc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600" b="1" dirty="0">
                <a:latin typeface="Twinkl Precursive" panose="02000000000000000000" pitchFamily="2" charset="0"/>
              </a:rPr>
              <a:t>cr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</a:t>
            </a:r>
            <a:r>
              <a:rPr lang="en-GB" sz="3600" b="1" dirty="0">
                <a:latin typeface="Twinkl Precursive" panose="02000000000000000000" pitchFamily="2" charset="0"/>
              </a:rPr>
              <a:t> wi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3600" b="1" dirty="0">
                <a:latin typeface="Twinkl Precursive" panose="02000000000000000000" pitchFamily="2" charset="0"/>
              </a:rPr>
              <a:t> a br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igh</a:t>
            </a:r>
            <a:r>
              <a:rPr lang="en-GB" sz="3600" b="1" dirty="0">
                <a:latin typeface="Twinkl Precursive" panose="02000000000000000000" pitchFamily="2" charset="0"/>
              </a:rPr>
              <a:t>t red sh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ir</a:t>
            </a:r>
            <a:r>
              <a:rPr lang="en-GB" sz="3600" b="1" dirty="0">
                <a:latin typeface="Twinkl Precursive" panose="02000000000000000000" pitchFamily="2" charset="0"/>
              </a:rPr>
              <a:t>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3600" b="1" dirty="0">
                <a:latin typeface="Twinkl Precursive" panose="02000000000000000000" pitchFamily="2" charset="0"/>
              </a:rPr>
              <a:t> o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ut</a:t>
            </a:r>
            <a:r>
              <a:rPr lang="en-GB" sz="3600" b="1" dirty="0">
                <a:latin typeface="Twinkl Precursive" panose="02000000000000000000" pitchFamily="2" charset="0"/>
              </a:rPr>
              <a:t> in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b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600" b="1" dirty="0">
                <a:latin typeface="Twinkl Precursive" panose="02000000000000000000" pitchFamily="2" charset="0"/>
              </a:rPr>
              <a:t> field. 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ch</a:t>
            </a:r>
            <a:r>
              <a:rPr lang="en-GB" sz="3600" b="1" dirty="0">
                <a:latin typeface="Twinkl Precursive" panose="02000000000000000000" pitchFamily="2" charset="0"/>
              </a:rPr>
              <a:t>ildren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looked</a:t>
            </a:r>
            <a:r>
              <a:rPr lang="en-GB" sz="3600" b="1" dirty="0">
                <a:latin typeface="Twinkl Precursive" panose="02000000000000000000" pitchFamily="2" charset="0"/>
              </a:rPr>
              <a:t> at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old </a:t>
            </a:r>
            <a:r>
              <a:rPr lang="en-GB" sz="3600" b="1" dirty="0">
                <a:latin typeface="Twinkl Precursive" panose="02000000000000000000" pitchFamily="2" charset="0"/>
              </a:rPr>
              <a:t>cr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oo</a:t>
            </a:r>
            <a:r>
              <a:rPr lang="en-GB" sz="3600" b="1" dirty="0">
                <a:latin typeface="Twinkl Precursive" panose="02000000000000000000" pitchFamily="2" charset="0"/>
              </a:rPr>
              <a:t>ked sign and it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said</a:t>
            </a:r>
            <a:r>
              <a:rPr lang="en-GB" sz="3600" b="1" dirty="0">
                <a:latin typeface="Twinkl Precursive" panose="02000000000000000000" pitchFamily="2" charset="0"/>
              </a:rPr>
              <a:t> bew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6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r>
              <a:rPr lang="en-GB" sz="3600" b="1" dirty="0">
                <a:latin typeface="Twinkl Precursive" panose="02000000000000000000" pitchFamily="2" charset="0"/>
              </a:rPr>
              <a:t>A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tall</a:t>
            </a:r>
            <a:r>
              <a:rPr lang="en-GB" sz="3600" b="1" dirty="0">
                <a:latin typeface="Twinkl Precursive" panose="02000000000000000000" pitchFamily="2" charset="0"/>
              </a:rPr>
              <a:t> lady wi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3600" b="1" dirty="0">
                <a:latin typeface="Twinkl Precursive" panose="02000000000000000000" pitchFamily="2" charset="0"/>
              </a:rPr>
              <a:t> d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k h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air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came to </a:t>
            </a:r>
            <a:r>
              <a:rPr lang="en-GB" sz="3600" b="1" dirty="0">
                <a:latin typeface="Twinkl Precursive" panose="02000000000000000000" pitchFamily="2" charset="0"/>
              </a:rPr>
              <a:t>comp</a:t>
            </a:r>
            <a:r>
              <a:rPr lang="en-GB" sz="36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600" b="1" dirty="0">
                <a:latin typeface="Twinkl Precursive" panose="02000000000000000000" pitchFamily="2" charset="0"/>
              </a:rPr>
              <a:t> </a:t>
            </a:r>
            <a:r>
              <a:rPr lang="en-GB" sz="3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two </a:t>
            </a:r>
            <a:r>
              <a:rPr lang="en-GB" sz="3600" b="1" dirty="0">
                <a:latin typeface="Twinkl Precursive" panose="02000000000000000000" pitchFamily="2" charset="0"/>
              </a:rPr>
              <a:t>c</a:t>
            </a:r>
            <a:r>
              <a:rPr lang="en-GB" sz="36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600" b="1" dirty="0">
                <a:latin typeface="Twinkl Precursive" panose="02000000000000000000" pitchFamily="2" charset="0"/>
              </a:rPr>
              <a:t>s.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Friday 14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</a:t>
            </a:r>
            <a:br>
              <a:rPr lang="en-GB" sz="7200" b="1" dirty="0">
                <a:latin typeface="Twinkl Precursive" panose="02000000000000000000" pitchFamily="2" charset="0"/>
              </a:rPr>
            </a:br>
            <a:r>
              <a:rPr lang="en-GB" sz="7200" b="1" dirty="0">
                <a:latin typeface="Twinkl Precursive" panose="02000000000000000000" pitchFamily="2" charset="0"/>
              </a:rPr>
              <a:t>May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886728192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1041848" y="3495466"/>
            <a:ext cx="498566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looked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4226715" y="2277439"/>
            <a:ext cx="361990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little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6838804" y="3386829"/>
            <a:ext cx="476124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called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05983" y="1130595"/>
            <a:ext cx="38940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came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then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8196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9875EE-8EB7-4835-8D9E-56067C49C18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50821" y="4579615"/>
            <a:ext cx="11985763" cy="23876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82BBCAE-C163-4689-B290-50C5036155DC}"/>
              </a:ext>
            </a:extLst>
          </p:cNvPr>
          <p:cNvSpPr/>
          <p:nvPr/>
        </p:nvSpPr>
        <p:spPr>
          <a:xfrm>
            <a:off x="4056957" y="-152121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b="1" u="sng" dirty="0">
                <a:latin typeface="Twinkl Precursive" panose="02000000000000000000" pitchFamily="2" charset="0"/>
              </a:rPr>
              <a:t>words</a:t>
            </a:r>
            <a:endParaRPr lang="en-GB" sz="66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0350A45-3F04-470A-A98D-55FD35DC776D}"/>
              </a:ext>
            </a:extLst>
          </p:cNvPr>
          <p:cNvSpPr/>
          <p:nvPr/>
        </p:nvSpPr>
        <p:spPr>
          <a:xfrm>
            <a:off x="0" y="714138"/>
            <a:ext cx="486383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parent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99839C-E6EE-4ACC-B5EF-670A1F56980A}"/>
              </a:ext>
            </a:extLst>
          </p:cNvPr>
          <p:cNvSpPr/>
          <p:nvPr/>
        </p:nvSpPr>
        <p:spPr>
          <a:xfrm>
            <a:off x="4739785" y="1222159"/>
            <a:ext cx="323037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rare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F8DD040-03EE-4E22-8E1B-AE44392FCA1D}"/>
              </a:ext>
            </a:extLst>
          </p:cNvPr>
          <p:cNvSpPr/>
          <p:nvPr/>
        </p:nvSpPr>
        <p:spPr>
          <a:xfrm>
            <a:off x="7452216" y="294155"/>
            <a:ext cx="475482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square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A961FC8-2B31-41E1-9B38-447B0D0FE09E}"/>
              </a:ext>
            </a:extLst>
          </p:cNvPr>
          <p:cNvSpPr/>
          <p:nvPr/>
        </p:nvSpPr>
        <p:spPr>
          <a:xfrm>
            <a:off x="-38716" y="3787770"/>
            <a:ext cx="766588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warehouse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EC80B7A-029A-4B7D-878F-34592864BB1F}"/>
              </a:ext>
            </a:extLst>
          </p:cNvPr>
          <p:cNvSpPr/>
          <p:nvPr/>
        </p:nvSpPr>
        <p:spPr>
          <a:xfrm>
            <a:off x="6188765" y="2756522"/>
            <a:ext cx="639630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flawless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82AE8D5-712D-4BF3-A8DF-9D6F773F27A7}"/>
              </a:ext>
            </a:extLst>
          </p:cNvPr>
          <p:cNvSpPr/>
          <p:nvPr/>
        </p:nvSpPr>
        <p:spPr>
          <a:xfrm>
            <a:off x="0" y="2256867"/>
            <a:ext cx="650530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awesome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B33316-9A4D-484E-A4BF-95A77683BF1F}"/>
              </a:ext>
            </a:extLst>
          </p:cNvPr>
          <p:cNvSpPr/>
          <p:nvPr/>
        </p:nvSpPr>
        <p:spPr>
          <a:xfrm>
            <a:off x="8191543" y="4024485"/>
            <a:ext cx="408156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straw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329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301</Words>
  <Application>Microsoft Office PowerPoint</Application>
  <PresentationFormat>Widescreen</PresentationFormat>
  <Paragraphs>108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Twinkl Precursive</vt:lpstr>
      <vt:lpstr>Office Theme</vt:lpstr>
      <vt:lpstr>Monday 10th    May 2021</vt:lpstr>
      <vt:lpstr>This week’s Red words</vt:lpstr>
      <vt:lpstr>Today’s sound is</vt:lpstr>
      <vt:lpstr>aw words</vt:lpstr>
      <vt:lpstr>aw alien words</vt:lpstr>
      <vt:lpstr>aw sentences</vt:lpstr>
      <vt:lpstr>Tuesday 11th  May 2021</vt:lpstr>
      <vt:lpstr>This week’s Red words</vt:lpstr>
      <vt:lpstr>Today’s sound is</vt:lpstr>
      <vt:lpstr>aw words</vt:lpstr>
      <vt:lpstr>PowerPoint Presentation</vt:lpstr>
      <vt:lpstr>aw sentences</vt:lpstr>
      <vt:lpstr>Wednesday 12th May 2021</vt:lpstr>
      <vt:lpstr>This week’s Red words</vt:lpstr>
      <vt:lpstr>Today’s sound is</vt:lpstr>
      <vt:lpstr>are words</vt:lpstr>
      <vt:lpstr>are alien words</vt:lpstr>
      <vt:lpstr>are sentences</vt:lpstr>
      <vt:lpstr>Thursday 13th May 2021</vt:lpstr>
      <vt:lpstr>This week’s Red words</vt:lpstr>
      <vt:lpstr>Today’s sound is</vt:lpstr>
      <vt:lpstr>are words</vt:lpstr>
      <vt:lpstr>PowerPoint Presentation</vt:lpstr>
      <vt:lpstr>are sentences</vt:lpstr>
      <vt:lpstr>Friday 14th  May 2021</vt:lpstr>
      <vt:lpstr>This week’s Red words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62</cp:revision>
  <dcterms:created xsi:type="dcterms:W3CDTF">2020-09-20T14:39:07Z</dcterms:created>
  <dcterms:modified xsi:type="dcterms:W3CDTF">2021-05-08T17:50:29Z</dcterms:modified>
</cp:coreProperties>
</file>