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9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7E7CD-B7DE-44B4-9F46-830C68882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2DD15C-204F-46DF-B289-28F34DEC30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C12DC-77BC-429F-A28E-216024AD4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12D749-7728-40D2-B3E4-6501D439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EAB4F-26F6-47A3-876F-745BF8837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565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49207-00B3-4461-AF44-2986DA37E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835F8-664A-4FAF-A2B2-629E34C44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3064A-D165-449C-8758-7505A42F8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96808-0FEA-4886-8244-E59115BCC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375B01-8A5F-4E54-BB03-D37B85BA8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394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BF67C-3915-4FA0-AB72-B671D9513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032B9-791C-451C-A4B7-1E4CBB3D4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1A257-2070-42F6-ABC5-B591CA18A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140617-BB59-4112-9B35-7CB1F4E7D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E35285-1A61-4FE0-BC07-D6565D6C4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234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C5EEB-4CD3-4E66-AE2D-9D59A6C6D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B9E39-6C86-459A-B5FB-901EE2B021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14A2FE-8165-4F80-AE33-2880796DB6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C7EA19-4C8A-44F1-9C0C-D73BE74EE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4BF578-4AB9-4935-BF7E-93FC96B23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940BFD-17C8-4C83-9968-961E267E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57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C8CEB-72AB-4B75-9C37-233185B4B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861CCA-612D-4C90-A57C-C53A314D4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421CA2-720F-4976-ACA9-81A9E2DA11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5E6F55-3D80-4C4A-ABD9-C68950779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90720A-705F-4809-8173-50B407C209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EE86BC-4367-43C8-B674-4AEC2D636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E84262-5610-4858-934D-C869E167A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5D44EC-0F21-4C79-B706-1A61C11B0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91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8E01C-1989-45B0-BB2E-2EA0A130A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84216B-1E8D-40E2-9191-65F9C2B96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EEF04E-5934-47D6-A49C-751B36A60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53415F-3A69-4574-B9A6-1D3D367AA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703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2232E8-5016-4542-8DC4-ECFBD54F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9D8817-843C-4F50-831E-B66D718B3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8BDA30-CC18-44F8-A625-705FDED10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618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46CAC-8EE7-4B14-83EF-C36E0960D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7868C-C5E4-47F1-9B48-0118FB7C1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35F7CA-5B8E-4058-8879-3C727A59A5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24A798-9F06-4457-8FB2-BBF54DB04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E3A945-A7C4-4727-8BAD-181C5AA6A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4B1FB0-6C1C-4F78-AAD8-57C2E57D9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9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EB6C7-A391-45C6-9D00-354755B9C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4A4675-B5E6-4A75-8D78-2A1D1ECC4A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6EB1CC-D2C0-4515-BE3C-76945BDA8B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1D56E1-EB5D-4147-8418-E85B98293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D0FC8C-CDA8-4A75-B5C0-FAA03DB20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DB4E05-1313-428A-886E-CFB504F7E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9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BB572-D653-4E90-A109-9D0DC9D18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AAD38-7EE3-4015-BF28-207466915C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8878F-F207-4422-9371-A99A72345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AB177-083F-46C2-A12A-39B166417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6C199-188C-4578-9651-51D8A76E5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365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A8CC0C-A5E7-4A42-ACC7-EF1003ECCF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412B4-677F-48C5-9ED1-C09D3B7E84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B76A4-9217-491A-90DF-4345DFB01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F81EF9-007C-4120-8453-7BAFFE2A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4F65C-8DDD-40BD-8F88-AE9040646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593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5D6513-AA38-4B10-B366-560AA2229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646BB1-30A0-46F4-B19C-C02CDB1C97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F2ECE0-1905-4DE7-A910-C7276D7A3A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F4018-8379-44D2-9BCA-9D81B7533EC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0E24F-3A00-4E2F-A042-EE4A5E90E7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0C17C-1E0C-4652-B196-B6DCFEA6D0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7D339-3720-4616-9116-D0613FB7D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48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3F11A-E934-438F-97E0-F1A0DEE17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Tuesday 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January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F9ABC-00B5-4814-AF17-AB0CA8429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L.O: To respond to the illustration and make predictions.</a:t>
            </a:r>
          </a:p>
        </p:txBody>
      </p:sp>
    </p:spTree>
    <p:extLst>
      <p:ext uri="{BB962C8B-B14F-4D97-AF65-F5344CB8AC3E}">
        <p14:creationId xmlns:p14="http://schemas.microsoft.com/office/powerpoint/2010/main" val="3191175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 Awfully Big Blog Adventure: Pillywiggins and Lob – Julia Jarman and  Linda Newbery">
            <a:extLst>
              <a:ext uri="{FF2B5EF4-FFF2-40B4-BE49-F238E27FC236}">
                <a16:creationId xmlns:a16="http://schemas.microsoft.com/office/drawing/2014/main" id="{87BAAB3A-A8DB-4EF5-B5E2-B124197F7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48" y="487155"/>
            <a:ext cx="6506817" cy="612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4E430F38-00E3-4AC0-8E01-516FE007E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8365" y="523736"/>
            <a:ext cx="6118225" cy="330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1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. What do you notice in the drawing?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2. How does it make you feel?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3. Who or what could that figure be?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4. Where might they be going?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5. Where have they been? 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945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An Awfully Big Blog Adventure: Pillywiggins and Lob – Julia Jarman and  Linda Newbery">
            <a:extLst>
              <a:ext uri="{FF2B5EF4-FFF2-40B4-BE49-F238E27FC236}">
                <a16:creationId xmlns:a16="http://schemas.microsoft.com/office/drawing/2014/main" id="{B9FAC9A6-6EA2-4C11-865C-C1E3582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48" y="487155"/>
            <a:ext cx="6506817" cy="612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89A9DF-4C47-4B20-9F40-D2ADE09FAD46}"/>
              </a:ext>
            </a:extLst>
          </p:cNvPr>
          <p:cNvSpPr txBox="1"/>
          <p:nvPr/>
        </p:nvSpPr>
        <p:spPr>
          <a:xfrm>
            <a:off x="3048000" y="1457739"/>
            <a:ext cx="355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For the man who walks the road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B9FE7DC2-419E-4D84-9545-4850E65E9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8365" y="247911"/>
            <a:ext cx="6118225" cy="330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6. What more does the dedication add?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</a:pPr>
            <a:r>
              <a:rPr lang="en-US" altLang="en-US" sz="2400" dirty="0">
                <a:latin typeface="Twinkl Cursive Looped" panose="02000000000000000000" pitchFamily="2" charset="0"/>
              </a:rPr>
              <a:t>7. What might the story be about?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402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34B6E216-EAE8-48D1-B14D-CF3D5DF81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81" y="182562"/>
            <a:ext cx="8064612" cy="5992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7F272A4-58A0-4790-B27B-ABA9B0EA990D}"/>
              </a:ext>
            </a:extLst>
          </p:cNvPr>
          <p:cNvSpPr/>
          <p:nvPr/>
        </p:nvSpPr>
        <p:spPr>
          <a:xfrm>
            <a:off x="8182293" y="397970"/>
            <a:ext cx="6096000" cy="57988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9000"/>
              </a:lnSpc>
              <a:spcAft>
                <a:spcPts val="1400"/>
              </a:spcAft>
            </a:pP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Look at the initial sketches 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by the illustrator, Pam </a:t>
            </a:r>
            <a:r>
              <a:rPr lang="en-GB" sz="2400" kern="1400" dirty="0" err="1">
                <a:solidFill>
                  <a:srgbClr val="000000"/>
                </a:solidFill>
                <a:latin typeface="Twinkl Cursive Looped" panose="02000000000000000000" pitchFamily="2" charset="0"/>
              </a:rPr>
              <a:t>Smy</a:t>
            </a: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. 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What ideas do they give 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about the story and what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questions do you have? </a:t>
            </a:r>
          </a:p>
          <a:p>
            <a:pPr>
              <a:lnSpc>
                <a:spcPct val="119000"/>
              </a:lnSpc>
              <a:spcAft>
                <a:spcPts val="1400"/>
              </a:spcAft>
            </a:pP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 </a:t>
            </a:r>
          </a:p>
          <a:p>
            <a:pPr>
              <a:lnSpc>
                <a:spcPct val="119000"/>
              </a:lnSpc>
              <a:spcAft>
                <a:spcPts val="1400"/>
              </a:spcAft>
            </a:pP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8. Who could our principal 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characters be? </a:t>
            </a:r>
            <a:endParaRPr lang="en-GB" sz="1050" kern="1400" dirty="0">
              <a:ln>
                <a:noFill/>
              </a:ln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>
              <a:lnSpc>
                <a:spcPct val="119000"/>
              </a:lnSpc>
              <a:spcAft>
                <a:spcPts val="1400"/>
              </a:spcAft>
            </a:pP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9. What might happen to 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them? Why do you think </a:t>
            </a:r>
            <a:b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</a:br>
            <a:r>
              <a:rPr lang="en-GB" sz="2400" kern="14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that? </a:t>
            </a:r>
            <a:endParaRPr lang="en-GB" sz="1050" kern="1400" dirty="0">
              <a:ln>
                <a:noFill/>
              </a:ln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9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63411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144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Twinkl</vt:lpstr>
      <vt:lpstr>Twinkl Cursive Looped</vt:lpstr>
      <vt:lpstr>Office Theme</vt:lpstr>
      <vt:lpstr>Tuesday 5th January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Smith BTP</dc:creator>
  <cp:lastModifiedBy>K Smith BTP</cp:lastModifiedBy>
  <cp:revision>3</cp:revision>
  <dcterms:created xsi:type="dcterms:W3CDTF">2021-01-04T14:20:10Z</dcterms:created>
  <dcterms:modified xsi:type="dcterms:W3CDTF">2021-01-04T14:29:41Z</dcterms:modified>
</cp:coreProperties>
</file>