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75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78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946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46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05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701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04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7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886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89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8227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81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5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40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1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write sentences to go with sequenced pictures.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175164" y="4544291"/>
            <a:ext cx="84097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You must include: </a:t>
            </a:r>
          </a:p>
          <a:p>
            <a:r>
              <a:rPr lang="en-GB" sz="2000" dirty="0" smtClean="0"/>
              <a:t>Capital letters at the start of your sentences and for names. </a:t>
            </a:r>
          </a:p>
          <a:p>
            <a:endParaRPr lang="en-GB" sz="2000" dirty="0"/>
          </a:p>
          <a:p>
            <a:r>
              <a:rPr lang="en-GB" sz="2000" dirty="0" smtClean="0"/>
              <a:t>Adjectives to describe objects or characters. </a:t>
            </a:r>
          </a:p>
          <a:p>
            <a:endParaRPr lang="en-GB" sz="2000" dirty="0"/>
          </a:p>
          <a:p>
            <a:r>
              <a:rPr lang="en-GB" sz="2000" dirty="0" smtClean="0"/>
              <a:t>Use conjunctions such as ‘and’ ‘but’ ‘so’ or ‘because’.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43583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713575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Write a sentence to go with each picture you sequenced yesterday. Stick them next to the pictures.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4952422"/>
            <a:ext cx="8596668" cy="14630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The Messy Magpie loved to collect things </a:t>
            </a:r>
            <a:r>
              <a:rPr lang="en-GB" sz="2400" dirty="0" smtClean="0">
                <a:solidFill>
                  <a:srgbClr val="FF0000"/>
                </a:solidFill>
              </a:rPr>
              <a:t>because</a:t>
            </a:r>
            <a:r>
              <a:rPr lang="en-GB" sz="2400" dirty="0" smtClean="0"/>
              <a:t> he liked things that shone. 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3" y="2117436"/>
            <a:ext cx="3819525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5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Here’s another example…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4959927"/>
            <a:ext cx="8596668" cy="1081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 smtClean="0"/>
              <a:t>The person in the fast car threw out an old can </a:t>
            </a:r>
            <a:r>
              <a:rPr lang="en-GB" sz="2500" dirty="0" smtClean="0">
                <a:solidFill>
                  <a:srgbClr val="FF0000"/>
                </a:solidFill>
              </a:rPr>
              <a:t>and</a:t>
            </a:r>
            <a:r>
              <a:rPr lang="en-GB" sz="2500" dirty="0" smtClean="0"/>
              <a:t> drove off. </a:t>
            </a:r>
            <a:endParaRPr lang="en-GB" sz="2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09" y="2160589"/>
            <a:ext cx="381000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154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Once you have written your sentences, read out your own version of the story.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What do you like about your story? </a:t>
            </a:r>
          </a:p>
          <a:p>
            <a:r>
              <a:rPr lang="en-GB" sz="2000" dirty="0" smtClean="0"/>
              <a:t>How could you improve your piece of writing? </a:t>
            </a:r>
          </a:p>
          <a:p>
            <a:pPr lvl="1"/>
            <a:r>
              <a:rPr lang="en-GB" sz="2000" dirty="0" smtClean="0"/>
              <a:t>Have you included capital letters? </a:t>
            </a:r>
          </a:p>
          <a:p>
            <a:pPr lvl="1"/>
            <a:r>
              <a:rPr lang="en-GB" sz="2000" dirty="0" smtClean="0"/>
              <a:t>Have you included adjectives? </a:t>
            </a:r>
          </a:p>
          <a:p>
            <a:pPr lvl="1"/>
            <a:r>
              <a:rPr lang="en-GB" sz="2000" dirty="0" smtClean="0"/>
              <a:t>Have you use conjunctions to link your ideas? </a:t>
            </a:r>
          </a:p>
          <a:p>
            <a:pPr marL="457200" lvl="1" indent="0">
              <a:buNone/>
            </a:pPr>
            <a:endParaRPr lang="en-GB" dirty="0" smtClean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 smtClean="0"/>
              <a:t>Send us pictures of your finished story board! We can’t wait to see them. </a:t>
            </a:r>
          </a:p>
        </p:txBody>
      </p:sp>
    </p:spTree>
    <p:extLst>
      <p:ext uri="{BB962C8B-B14F-4D97-AF65-F5344CB8AC3E}">
        <p14:creationId xmlns:p14="http://schemas.microsoft.com/office/powerpoint/2010/main" val="12753121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</TotalTime>
  <Words>172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LO: To write sentences to go with sequenced pictures. </vt:lpstr>
      <vt:lpstr>Write a sentence to go with each picture you sequenced yesterday. Stick them next to the pictures. </vt:lpstr>
      <vt:lpstr>Here’s another example…</vt:lpstr>
      <vt:lpstr>Once you have written your sentences, read out your own version of the story.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sentences to go with sequenced pictures. </dc:title>
  <dc:creator>J Geals BTP</dc:creator>
  <cp:lastModifiedBy>J Geals BTP</cp:lastModifiedBy>
  <cp:revision>1</cp:revision>
  <dcterms:created xsi:type="dcterms:W3CDTF">2021-02-14T14:37:05Z</dcterms:created>
  <dcterms:modified xsi:type="dcterms:W3CDTF">2021-02-14T14:44:06Z</dcterms:modified>
</cp:coreProperties>
</file>