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312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276" r:id="rId20"/>
    <p:sldId id="313" r:id="rId21"/>
    <p:sldId id="293" r:id="rId22"/>
    <p:sldId id="27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2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4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53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068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069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9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194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24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9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32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148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26054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3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28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357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13/03/2021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5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/>
              <a:t>LO: To write a </a:t>
            </a:r>
            <a:r>
              <a:rPr lang="en-GB" dirty="0" smtClean="0"/>
              <a:t>thank you letter.</a:t>
            </a:r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Wednesday 17</a:t>
            </a:r>
            <a:r>
              <a:rPr lang="en-GB" sz="4000" baseline="30000" dirty="0" smtClean="0"/>
              <a:t>th</a:t>
            </a:r>
            <a:r>
              <a:rPr lang="en-GB" sz="4000" dirty="0" smtClean="0"/>
              <a:t> </a:t>
            </a:r>
            <a:r>
              <a:rPr lang="en-GB" sz="4000" dirty="0"/>
              <a:t>March 2021</a:t>
            </a:r>
          </a:p>
        </p:txBody>
      </p:sp>
    </p:spTree>
    <p:extLst>
      <p:ext uri="{BB962C8B-B14F-4D97-AF65-F5344CB8AC3E}">
        <p14:creationId xmlns:p14="http://schemas.microsoft.com/office/powerpoint/2010/main" val="152789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6518" y="257577"/>
            <a:ext cx="889930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Today we will be writing a thank you letter to the Flying Doctors from a character that they helped in the text. 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 smtClean="0">
                <a:latin typeface="Comic Sans MS" pitchFamily="66" charset="0"/>
              </a:rPr>
              <a:t>Can you remember which characters the </a:t>
            </a:r>
            <a:r>
              <a:rPr lang="en-GB" sz="4000" dirty="0">
                <a:latin typeface="Comic Sans MS" pitchFamily="66" charset="0"/>
              </a:rPr>
              <a:t>F</a:t>
            </a:r>
            <a:r>
              <a:rPr lang="en-GB" sz="4000" dirty="0" smtClean="0">
                <a:latin typeface="Comic Sans MS" pitchFamily="66" charset="0"/>
              </a:rPr>
              <a:t>lying Doctors helped?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 smtClean="0">
                <a:latin typeface="Comic Sans MS" pitchFamily="66" charset="0"/>
              </a:rPr>
              <a:t>Let’s revisit the book to find out.</a:t>
            </a:r>
            <a:endParaRPr lang="en-GB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638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86B8FFF-223A-4138-B9A5-87D98B1E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89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0B99F5-1190-4133-BADA-3B34E5C700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A410F74-A7A3-451F-B3CA-13B7B40273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5448BDD-B556-4624-B06F-3A5D7B0EA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531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1E01CA-152D-4470-A26B-70CED06F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254EB0-CD2F-4CEB-B40B-4BDCDE50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86616F1-0AD6-4320-97D7-E69B263D1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717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066851-BFF5-4FDA-846A-D10F793C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286A26-7A39-4278-B95E-6DF8E810B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9C7DC0E-FBB2-4805-A413-CA1B51264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13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86DCED-501C-4434-B96D-4F6666DAC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8E243A9-6AE6-4320-9511-ADF213F0B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FFBED20-758E-4EFC-9BA2-9A776241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16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FA8569-D28B-492A-B38D-87E367E2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07C504-8788-4C59-89E0-82B8BFE09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E48FCD9-B1F2-4F40-B585-485EFB86A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25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8B1F21-0C9A-4120-9527-7C6BC1D65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BE1800-3999-4B16-B6AC-43EA7FEE91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6A7068-1BA8-4989-BDA9-29CC1ADD80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12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E6402A-F4F6-4A14-A9E1-238D1A90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9D3D94-270C-4985-8EE9-80A57005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E147470-9D43-4044-8017-3DEC0B34E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39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07F5C0-5EA5-4317-B3A2-836E327A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FBA67A-9479-48BD-8F80-5B807C02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5AC9F13-60F6-4107-B79D-23255DDD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58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B78AEE-1C46-4CAE-BE1E-29C4F90F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4BEB6E-9BC4-43CC-9FAA-C825C4E8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D359209-C760-4FF3-8747-C9B01A38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93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544BC2-FED1-4EF5-8297-58AF836B0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DCE797-5AFE-430D-8B9E-FBBBE73439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7DC37C2-F819-441E-9FED-6C93383120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22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0D9401-B2DA-467C-B872-3189A7362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59C572-F6B5-4B2B-AE42-EFCF52886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25AE92B-60FE-48CF-B278-C45BA03331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50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26E5FF-BE52-4353-8898-E9AE6506C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71CDB08-25DE-485A-A8E3-A120C3A60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1C63FF4-9C61-4B47-BE8C-D74E3AD6A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90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B3A06D-967D-451D-B1E3-D89E7B839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B8CCCD5-28EF-4C44-A071-1E3570AEA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66142CF-B3E1-420D-9C5E-D4E3816C9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0553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24B84EC-4E7D-4CED-ABA9-0D8EC0160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110BF4-1E9B-4235-85A3-0E61A823B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1C74C57-C152-45A9-A134-C53FE47C27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0408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010A9-79C7-47EF-87A9-E4AD897F9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0F9FA63-302E-47DE-A506-D4D80237C7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597D271-0D5A-4CDC-AF7E-FE8790CC1F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431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How many did you remember? </a:t>
            </a:r>
            <a:br>
              <a:rPr lang="en-GB" dirty="0" smtClean="0">
                <a:latin typeface="Comic Sans MS" pitchFamily="66" charset="0"/>
              </a:rPr>
            </a:br>
            <a:r>
              <a:rPr lang="en-GB" dirty="0" smtClean="0">
                <a:latin typeface="Comic Sans MS" pitchFamily="66" charset="0"/>
              </a:rPr>
              <a:t>Which character will you pretend to be?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658" y="1771078"/>
            <a:ext cx="2334095" cy="2490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68" y="2285658"/>
            <a:ext cx="3028952" cy="176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0617" y="4716774"/>
            <a:ext cx="2417141" cy="1915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867" y="4055204"/>
            <a:ext cx="2023988" cy="2558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011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0913" y="218941"/>
            <a:ext cx="882202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Comic Sans MS" pitchFamily="66" charset="0"/>
              </a:rPr>
              <a:t>Read the example letter from The King to Princess Pearl.</a:t>
            </a:r>
          </a:p>
          <a:p>
            <a:endParaRPr lang="en-GB" sz="5400" dirty="0">
              <a:latin typeface="Comic Sans MS" pitchFamily="66" charset="0"/>
            </a:endParaRPr>
          </a:p>
          <a:p>
            <a:r>
              <a:rPr lang="en-GB" sz="5400" dirty="0" smtClean="0">
                <a:latin typeface="Comic Sans MS" pitchFamily="66" charset="0"/>
              </a:rPr>
              <a:t>What features of a letter can you spot?</a:t>
            </a:r>
            <a:endParaRPr lang="en-GB" sz="5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9053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15" y="168962"/>
            <a:ext cx="5501265" cy="66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967470" y="399244"/>
            <a:ext cx="2614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Address of the person 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writing the letter.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67470" y="1261923"/>
            <a:ext cx="3103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The date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67470" y="1843653"/>
            <a:ext cx="2498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Write Dear then the name of the person you are writing to.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15954" y="3103808"/>
            <a:ext cx="3335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Say why you are writing the letter.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67470" y="4091945"/>
            <a:ext cx="293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Include a question.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31863" y="4636394"/>
            <a:ext cx="310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Explain what you are going to do to say thank you.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67470" y="5460642"/>
            <a:ext cx="32325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Finish with Yours sincerely  or Your very thankful friend. 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5267459" y="927279"/>
            <a:ext cx="1700011" cy="118296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4520485" y="2766983"/>
            <a:ext cx="2446985" cy="583910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3232597" y="3232597"/>
            <a:ext cx="3887273" cy="1043807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5267459" y="4636394"/>
            <a:ext cx="1648496" cy="323165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2794716" y="5731031"/>
            <a:ext cx="4172754" cy="180372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5267459" y="1500320"/>
            <a:ext cx="1852412" cy="560300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2421228" y="2187022"/>
            <a:ext cx="4698642" cy="234206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144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Comic Sans MS" pitchFamily="66" charset="0"/>
              </a:rPr>
              <a:t>Your </a:t>
            </a:r>
            <a:r>
              <a:rPr lang="en-GB" u="sng" dirty="0">
                <a:latin typeface="Comic Sans MS" pitchFamily="66" charset="0"/>
              </a:rPr>
              <a:t>T</a:t>
            </a:r>
            <a:r>
              <a:rPr lang="en-GB" u="sng" dirty="0" smtClean="0">
                <a:latin typeface="Comic Sans MS" pitchFamily="66" charset="0"/>
              </a:rPr>
              <a:t>ask </a:t>
            </a:r>
            <a:endParaRPr lang="en-GB" u="sng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4" y="1325586"/>
            <a:ext cx="8596668" cy="1209628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Write a letter to the Flying Doctors from a character that they have helped on paper.</a:t>
            </a:r>
          </a:p>
          <a:p>
            <a:r>
              <a:rPr lang="en-GB" sz="3600" dirty="0" smtClean="0">
                <a:latin typeface="Comic Sans MS" pitchFamily="66" charset="0"/>
              </a:rPr>
              <a:t>Edit the example letter or type a new letter to the flying Doctors from a character they have helped.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70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366</TotalTime>
  <Words>176</Words>
  <Application>Microsoft Office PowerPoint</Application>
  <PresentationFormat>Custom</PresentationFormat>
  <Paragraphs>22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Facet</vt:lpstr>
      <vt:lpstr>LO: To write a thank you letter.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many did you remember?  Which character will you pretend to be?</vt:lpstr>
      <vt:lpstr>PowerPoint Presentation</vt:lpstr>
      <vt:lpstr>PowerPoint Presentation</vt:lpstr>
      <vt:lpstr>Your Task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29</cp:revision>
  <dcterms:created xsi:type="dcterms:W3CDTF">2021-03-02T16:55:28Z</dcterms:created>
  <dcterms:modified xsi:type="dcterms:W3CDTF">2021-03-13T21:58:24Z</dcterms:modified>
</cp:coreProperties>
</file>