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054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02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91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21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32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5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8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15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99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878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6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D3FC-4468-41E9-B3F9-740260245E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03" y="-1488797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1600" dirty="0">
                <a:latin typeface="Twinkl Precursive" panose="02000000000000000000" pitchFamily="2" charset="0"/>
              </a:rPr>
              <a:t>Monday 17</a:t>
            </a:r>
            <a:r>
              <a:rPr lang="en-GB" sz="1600" baseline="30000" dirty="0">
                <a:latin typeface="Twinkl Precursive" panose="02000000000000000000" pitchFamily="2" charset="0"/>
              </a:rPr>
              <a:t>th</a:t>
            </a:r>
            <a:r>
              <a:rPr lang="en-GB" sz="1600" dirty="0">
                <a:latin typeface="Twinkl Precursive" panose="02000000000000000000" pitchFamily="2" charset="0"/>
              </a:rPr>
              <a:t> May 2021 LO: To write about whether you believe in something or not.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97" y="898803"/>
            <a:ext cx="2883177" cy="23087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326" y="898803"/>
            <a:ext cx="1776517" cy="230878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4355" y="1550494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>
                <a:latin typeface="Twinkl Precursive" panose="02000000000000000000" pitchFamily="2" charset="0"/>
              </a:rPr>
              <a:t>Monday 17</a:t>
            </a:r>
            <a:r>
              <a:rPr lang="en-GB" sz="1600" baseline="30000">
                <a:latin typeface="Twinkl Precursive" panose="02000000000000000000" pitchFamily="2" charset="0"/>
              </a:rPr>
              <a:t>th</a:t>
            </a:r>
            <a:r>
              <a:rPr lang="en-GB" sz="1600">
                <a:latin typeface="Twinkl Precursive" panose="02000000000000000000" pitchFamily="2" charset="0"/>
              </a:rPr>
              <a:t> May 2021 LO: To write about whether you believe in something or not. </a:t>
            </a:r>
            <a:endParaRPr lang="en-GB" sz="1600" dirty="0"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49" y="3938094"/>
            <a:ext cx="2883177" cy="23087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378" y="3938094"/>
            <a:ext cx="1776517" cy="230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91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Precursive</vt:lpstr>
      <vt:lpstr>Office Theme</vt:lpstr>
      <vt:lpstr>Monday 17th May 2021 LO: To write about whether you believe in something or not.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LO: To write about whether you believe in something or not.</dc:title>
  <dc:creator>J Geals BTP</dc:creator>
  <cp:lastModifiedBy>C Coles BTP</cp:lastModifiedBy>
  <cp:revision>3</cp:revision>
  <dcterms:created xsi:type="dcterms:W3CDTF">2021-05-08T10:56:59Z</dcterms:created>
  <dcterms:modified xsi:type="dcterms:W3CDTF">2021-05-16T14:34:25Z</dcterms:modified>
</cp:coreProperties>
</file>