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9" r:id="rId12"/>
    <p:sldId id="305" r:id="rId13"/>
    <p:sldId id="311" r:id="rId14"/>
    <p:sldId id="315" r:id="rId15"/>
    <p:sldId id="312" r:id="rId16"/>
    <p:sldId id="313" r:id="rId17"/>
    <p:sldId id="301" r:id="rId18"/>
    <p:sldId id="309" r:id="rId19"/>
    <p:sldId id="310" r:id="rId20"/>
    <p:sldId id="308" r:id="rId21"/>
    <p:sldId id="314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emf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emf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2.png"/><Relationship Id="rId10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4490"/>
            <a:ext cx="606604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6088" y="46303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can we use to measure?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3605889" y="1372815"/>
            <a:ext cx="1480636" cy="4175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 rot="5400000">
            <a:off x="6380079" y="2885965"/>
            <a:ext cx="788314" cy="9051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366" y="4179539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23" y="3754916"/>
            <a:ext cx="1427798" cy="17223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751" y="1446576"/>
            <a:ext cx="1291615" cy="9059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122" y="2296455"/>
            <a:ext cx="1375243" cy="16959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2838417" y="1720508"/>
            <a:ext cx="919534" cy="642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3547334" y="1732540"/>
            <a:ext cx="919534" cy="6426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4268283" y="1732539"/>
            <a:ext cx="919534" cy="6426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18284" y="403337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14" y="157174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16" y="1411876"/>
            <a:ext cx="1427798" cy="172232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80622" y="544068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No confusion!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81" b="96296" l="1329" r="96678">
                        <a14:backgroundMark x1="15947" y1="85597" x2="15947" y2="85597"/>
                        <a14:backgroundMark x1="15947" y1="85597" x2="15947" y2="85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707" y="3848887"/>
            <a:ext cx="798655" cy="644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527" b="98354" l="9786" r="89602">
                        <a14:backgroundMark x1="3670" y1="37449" x2="3670" y2="37449"/>
                        <a14:backgroundMark x1="3670" y1="37449" x2="3670" y2="37449"/>
                        <a14:backgroundMark x1="14985" y1="28395" x2="14985" y2="283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8330">
            <a:off x="6895827" y="2700740"/>
            <a:ext cx="1250400" cy="9291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9697">
            <a:off x="5275334" y="2720330"/>
            <a:ext cx="1832506" cy="14434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80622" y="4806205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sandcastle is 4 shells long.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712" y="2366812"/>
            <a:ext cx="2895600" cy="2238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16082" y="274010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85578" y="236239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01439" y="3492492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321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8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04971" y="2211229"/>
            <a:ext cx="2705100" cy="4009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664" y="2594968"/>
            <a:ext cx="2705100" cy="32175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7345" y="3058123"/>
            <a:ext cx="2705100" cy="23401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010636" y="419526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396218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82" y="1983508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0622" y="4987077"/>
            <a:ext cx="687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To measure and compare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different objects.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133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036763" y="454758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25788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6726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80622" y="5148295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no spaces.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68005" y="2370756"/>
            <a:ext cx="1515868" cy="28612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2335451" y="4188326"/>
            <a:ext cx="752256" cy="5257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3226320" y="4188326"/>
            <a:ext cx="752256" cy="5257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4024261" y="4181598"/>
            <a:ext cx="752256" cy="5257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365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58385" y="419526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25788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6726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3453" y="5148295"/>
            <a:ext cx="740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People talk about length using rulers.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30" y="3330953"/>
            <a:ext cx="5094059" cy="13587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42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a ruler?</a:t>
            </a:r>
            <a:br>
              <a:rPr lang="en-GB" dirty="0"/>
            </a:br>
            <a:r>
              <a:rPr lang="en-GB" dirty="0"/>
              <a:t>What is the same? 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2838" y="814304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Be careful!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4" y="3035799"/>
            <a:ext cx="6669168" cy="1377927"/>
          </a:xfrm>
          <a:prstGeom prst="rect">
            <a:avLst/>
          </a:prstGeom>
        </p:spPr>
      </p:pic>
      <p:sp>
        <p:nvSpPr>
          <p:cNvPr id="2" name="Down Arrow 1"/>
          <p:cNvSpPr/>
          <p:nvPr/>
        </p:nvSpPr>
        <p:spPr>
          <a:xfrm flipV="1">
            <a:off x="945693" y="3738402"/>
            <a:ext cx="229206" cy="675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261330" y="4673013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Mind the gap!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4307" y="167750"/>
            <a:ext cx="2324325" cy="42129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498" y="442610"/>
            <a:ext cx="2133242" cy="26041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23542 0.0891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542 0.08912 L -0.21441 0.094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25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0.00191 -0.1516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2" grpId="1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9914" y="514980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Where can you start?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194" y="2950253"/>
            <a:ext cx="5204148" cy="10752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5022049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Any number!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46" y="1483764"/>
            <a:ext cx="1908000" cy="1898241"/>
          </a:xfrm>
          <a:prstGeom prst="rect">
            <a:avLst/>
          </a:prstGeom>
        </p:spPr>
      </p:pic>
      <p:sp>
        <p:nvSpPr>
          <p:cNvPr id="2" name="Curved Up Arrow 1"/>
          <p:cNvSpPr/>
          <p:nvPr/>
        </p:nvSpPr>
        <p:spPr>
          <a:xfrm>
            <a:off x="1992573" y="3624870"/>
            <a:ext cx="1781998" cy="55659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0860" y="41981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34723 0.000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34444 0.0180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90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.35642 0.00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  <p:bldP spid="2" grpId="1" animBg="1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measure your crayons?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18"/>
            <a:ext cx="5224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if it isn’t perfect?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002413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114510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790" y="3164139"/>
            <a:ext cx="6547224" cy="13527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4543636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Closest to…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62333" y="5258062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Almost…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533606" y="2707947"/>
            <a:ext cx="0" cy="9885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75387" y="982990"/>
            <a:ext cx="2878258" cy="426618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924239" y="2707947"/>
            <a:ext cx="0" cy="1040769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433" y="1814738"/>
            <a:ext cx="1376203" cy="1219750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4031654" y="2707947"/>
            <a:ext cx="0" cy="106465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8436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measure your pencil?</a:t>
            </a:r>
            <a:br>
              <a:rPr lang="en-GB" dirty="0"/>
            </a:br>
            <a:r>
              <a:rPr lang="en-GB" dirty="0"/>
              <a:t>Can you start from different spots?</a:t>
            </a:r>
          </a:p>
        </p:txBody>
      </p:sp>
    </p:spTree>
    <p:extLst>
      <p:ext uri="{BB962C8B-B14F-4D97-AF65-F5344CB8AC3E}">
        <p14:creationId xmlns:p14="http://schemas.microsoft.com/office/powerpoint/2010/main" val="6177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.8|8.3|1.9|6.5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.2|2.4|1.4|2.5|7.8|1.6|1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.2|1.6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4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5.7|12.7|2.2|5.8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4.3|5.6|6.2|1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7.3|7.3|1.3|1.2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www.w3.org/XML/1998/namespace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9528</TotalTime>
  <Words>140</Words>
  <Application>Microsoft Office PowerPoint</Application>
  <PresentationFormat>On-screen Show (4:3)</PresentationFormat>
  <Paragraphs>31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 ruler? What is the same? What is different?</vt:lpstr>
      <vt:lpstr>PowerPoint Presentation</vt:lpstr>
      <vt:lpstr>PowerPoint Presentation</vt:lpstr>
      <vt:lpstr>Can you measure your crayons?</vt:lpstr>
      <vt:lpstr>PowerPoint Presentation</vt:lpstr>
      <vt:lpstr>Can you measure your pencil? Can you start from different spots?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231</cp:revision>
  <dcterms:created xsi:type="dcterms:W3CDTF">2019-07-05T11:02:13Z</dcterms:created>
  <dcterms:modified xsi:type="dcterms:W3CDTF">2021-04-12T09:44:21Z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